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3.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5.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6.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7.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8.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9.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0.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1.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22.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23.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4.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5.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98" r:id="rId4"/>
    <p:sldMasterId id="2147483712" r:id="rId5"/>
    <p:sldMasterId id="2147483725" r:id="rId6"/>
    <p:sldMasterId id="2147483739" r:id="rId7"/>
    <p:sldMasterId id="2147483752" r:id="rId8"/>
    <p:sldMasterId id="2147483765" r:id="rId9"/>
    <p:sldMasterId id="2147483778" r:id="rId10"/>
    <p:sldMasterId id="2147483791" r:id="rId11"/>
    <p:sldMasterId id="2147483805" r:id="rId12"/>
    <p:sldMasterId id="2147483818" r:id="rId13"/>
    <p:sldMasterId id="2147483832" r:id="rId14"/>
    <p:sldMasterId id="2147483846" r:id="rId15"/>
    <p:sldMasterId id="2147483860" r:id="rId16"/>
    <p:sldMasterId id="2147483873" r:id="rId17"/>
    <p:sldMasterId id="2147483886" r:id="rId18"/>
    <p:sldMasterId id="2147483899" r:id="rId19"/>
    <p:sldMasterId id="2147483913" r:id="rId20"/>
    <p:sldMasterId id="2147483927" r:id="rId21"/>
    <p:sldMasterId id="2147483941" r:id="rId22"/>
    <p:sldMasterId id="2147483955" r:id="rId23"/>
    <p:sldMasterId id="2147483968" r:id="rId24"/>
    <p:sldMasterId id="2147483982" r:id="rId25"/>
  </p:sldMasterIdLst>
  <p:notesMasterIdLst>
    <p:notesMasterId r:id="rId330"/>
  </p:notesMasterIdLst>
  <p:sldIdLst>
    <p:sldId id="259" r:id="rId26"/>
    <p:sldId id="262" r:id="rId27"/>
    <p:sldId id="265" r:id="rId28"/>
    <p:sldId id="268" r:id="rId29"/>
    <p:sldId id="271" r:id="rId30"/>
    <p:sldId id="274" r:id="rId31"/>
    <p:sldId id="277" r:id="rId32"/>
    <p:sldId id="280" r:id="rId33"/>
    <p:sldId id="283" r:id="rId34"/>
    <p:sldId id="286" r:id="rId35"/>
    <p:sldId id="289" r:id="rId36"/>
    <p:sldId id="292" r:id="rId37"/>
    <p:sldId id="295" r:id="rId38"/>
    <p:sldId id="298" r:id="rId39"/>
    <p:sldId id="301" r:id="rId40"/>
    <p:sldId id="304" r:id="rId41"/>
    <p:sldId id="307" r:id="rId42"/>
    <p:sldId id="310" r:id="rId43"/>
    <p:sldId id="313" r:id="rId44"/>
    <p:sldId id="316" r:id="rId45"/>
    <p:sldId id="319" r:id="rId46"/>
    <p:sldId id="322" r:id="rId47"/>
    <p:sldId id="325" r:id="rId48"/>
    <p:sldId id="328" r:id="rId49"/>
    <p:sldId id="331" r:id="rId50"/>
    <p:sldId id="334" r:id="rId51"/>
    <p:sldId id="337" r:id="rId52"/>
    <p:sldId id="340" r:id="rId53"/>
    <p:sldId id="343" r:id="rId54"/>
    <p:sldId id="346" r:id="rId55"/>
    <p:sldId id="349" r:id="rId56"/>
    <p:sldId id="352" r:id="rId57"/>
    <p:sldId id="355" r:id="rId58"/>
    <p:sldId id="358" r:id="rId59"/>
    <p:sldId id="361" r:id="rId60"/>
    <p:sldId id="364" r:id="rId61"/>
    <p:sldId id="367" r:id="rId62"/>
    <p:sldId id="370" r:id="rId63"/>
    <p:sldId id="373" r:id="rId64"/>
    <p:sldId id="376" r:id="rId65"/>
    <p:sldId id="379" r:id="rId66"/>
    <p:sldId id="382" r:id="rId67"/>
    <p:sldId id="385" r:id="rId68"/>
    <p:sldId id="388" r:id="rId69"/>
    <p:sldId id="391" r:id="rId70"/>
    <p:sldId id="394" r:id="rId71"/>
    <p:sldId id="397" r:id="rId72"/>
    <p:sldId id="400" r:id="rId73"/>
    <p:sldId id="403" r:id="rId74"/>
    <p:sldId id="406" r:id="rId75"/>
    <p:sldId id="409" r:id="rId76"/>
    <p:sldId id="412" r:id="rId77"/>
    <p:sldId id="415" r:id="rId78"/>
    <p:sldId id="418" r:id="rId79"/>
    <p:sldId id="421" r:id="rId80"/>
    <p:sldId id="424" r:id="rId81"/>
    <p:sldId id="427" r:id="rId82"/>
    <p:sldId id="430" r:id="rId83"/>
    <p:sldId id="433" r:id="rId84"/>
    <p:sldId id="436" r:id="rId85"/>
    <p:sldId id="439" r:id="rId86"/>
    <p:sldId id="442" r:id="rId87"/>
    <p:sldId id="445" r:id="rId88"/>
    <p:sldId id="448" r:id="rId89"/>
    <p:sldId id="451" r:id="rId90"/>
    <p:sldId id="454" r:id="rId91"/>
    <p:sldId id="457" r:id="rId92"/>
    <p:sldId id="460" r:id="rId93"/>
    <p:sldId id="463" r:id="rId94"/>
    <p:sldId id="466" r:id="rId95"/>
    <p:sldId id="469" r:id="rId96"/>
    <p:sldId id="472" r:id="rId97"/>
    <p:sldId id="475" r:id="rId98"/>
    <p:sldId id="478" r:id="rId99"/>
    <p:sldId id="481" r:id="rId100"/>
    <p:sldId id="484" r:id="rId101"/>
    <p:sldId id="487" r:id="rId102"/>
    <p:sldId id="490" r:id="rId103"/>
    <p:sldId id="493" r:id="rId104"/>
    <p:sldId id="496" r:id="rId105"/>
    <p:sldId id="499" r:id="rId106"/>
    <p:sldId id="502" r:id="rId107"/>
    <p:sldId id="505" r:id="rId108"/>
    <p:sldId id="508" r:id="rId109"/>
    <p:sldId id="511" r:id="rId110"/>
    <p:sldId id="514" r:id="rId111"/>
    <p:sldId id="517" r:id="rId112"/>
    <p:sldId id="520" r:id="rId113"/>
    <p:sldId id="523" r:id="rId114"/>
    <p:sldId id="526" r:id="rId115"/>
    <p:sldId id="529" r:id="rId116"/>
    <p:sldId id="532" r:id="rId117"/>
    <p:sldId id="535" r:id="rId118"/>
    <p:sldId id="538" r:id="rId119"/>
    <p:sldId id="541" r:id="rId120"/>
    <p:sldId id="544" r:id="rId121"/>
    <p:sldId id="547" r:id="rId122"/>
    <p:sldId id="550" r:id="rId123"/>
    <p:sldId id="553" r:id="rId124"/>
    <p:sldId id="556" r:id="rId125"/>
    <p:sldId id="559" r:id="rId126"/>
    <p:sldId id="562" r:id="rId127"/>
    <p:sldId id="565" r:id="rId128"/>
    <p:sldId id="568" r:id="rId129"/>
    <p:sldId id="571" r:id="rId130"/>
    <p:sldId id="574" r:id="rId131"/>
    <p:sldId id="577" r:id="rId132"/>
    <p:sldId id="580" r:id="rId133"/>
    <p:sldId id="583" r:id="rId134"/>
    <p:sldId id="586" r:id="rId135"/>
    <p:sldId id="589" r:id="rId136"/>
    <p:sldId id="592" r:id="rId137"/>
    <p:sldId id="595" r:id="rId138"/>
    <p:sldId id="598" r:id="rId139"/>
    <p:sldId id="601" r:id="rId140"/>
    <p:sldId id="604" r:id="rId141"/>
    <p:sldId id="607" r:id="rId142"/>
    <p:sldId id="610" r:id="rId143"/>
    <p:sldId id="613" r:id="rId144"/>
    <p:sldId id="616" r:id="rId145"/>
    <p:sldId id="619" r:id="rId146"/>
    <p:sldId id="622" r:id="rId147"/>
    <p:sldId id="625" r:id="rId148"/>
    <p:sldId id="628" r:id="rId149"/>
    <p:sldId id="631" r:id="rId150"/>
    <p:sldId id="634" r:id="rId151"/>
    <p:sldId id="637" r:id="rId152"/>
    <p:sldId id="640" r:id="rId153"/>
    <p:sldId id="643" r:id="rId154"/>
    <p:sldId id="646" r:id="rId155"/>
    <p:sldId id="649" r:id="rId156"/>
    <p:sldId id="652" r:id="rId157"/>
    <p:sldId id="655" r:id="rId158"/>
    <p:sldId id="658" r:id="rId159"/>
    <p:sldId id="661" r:id="rId160"/>
    <p:sldId id="664" r:id="rId161"/>
    <p:sldId id="667" r:id="rId162"/>
    <p:sldId id="670" r:id="rId163"/>
    <p:sldId id="673" r:id="rId164"/>
    <p:sldId id="676" r:id="rId165"/>
    <p:sldId id="679" r:id="rId166"/>
    <p:sldId id="682" r:id="rId167"/>
    <p:sldId id="685" r:id="rId168"/>
    <p:sldId id="688" r:id="rId169"/>
    <p:sldId id="691" r:id="rId170"/>
    <p:sldId id="694" r:id="rId171"/>
    <p:sldId id="697" r:id="rId172"/>
    <p:sldId id="700" r:id="rId173"/>
    <p:sldId id="703" r:id="rId174"/>
    <p:sldId id="706" r:id="rId175"/>
    <p:sldId id="709" r:id="rId176"/>
    <p:sldId id="712" r:id="rId177"/>
    <p:sldId id="715" r:id="rId178"/>
    <p:sldId id="718" r:id="rId179"/>
    <p:sldId id="721" r:id="rId180"/>
    <p:sldId id="724" r:id="rId181"/>
    <p:sldId id="727" r:id="rId182"/>
    <p:sldId id="730" r:id="rId183"/>
    <p:sldId id="733" r:id="rId184"/>
    <p:sldId id="736" r:id="rId185"/>
    <p:sldId id="739" r:id="rId186"/>
    <p:sldId id="742" r:id="rId187"/>
    <p:sldId id="745" r:id="rId188"/>
    <p:sldId id="748" r:id="rId189"/>
    <p:sldId id="751" r:id="rId190"/>
    <p:sldId id="754" r:id="rId191"/>
    <p:sldId id="757" r:id="rId192"/>
    <p:sldId id="760" r:id="rId193"/>
    <p:sldId id="763" r:id="rId194"/>
    <p:sldId id="766" r:id="rId195"/>
    <p:sldId id="769" r:id="rId196"/>
    <p:sldId id="772" r:id="rId197"/>
    <p:sldId id="775" r:id="rId198"/>
    <p:sldId id="778" r:id="rId199"/>
    <p:sldId id="781" r:id="rId200"/>
    <p:sldId id="784" r:id="rId201"/>
    <p:sldId id="787" r:id="rId202"/>
    <p:sldId id="790" r:id="rId203"/>
    <p:sldId id="793" r:id="rId204"/>
    <p:sldId id="796" r:id="rId205"/>
    <p:sldId id="799" r:id="rId206"/>
    <p:sldId id="802" r:id="rId207"/>
    <p:sldId id="805" r:id="rId208"/>
    <p:sldId id="808" r:id="rId209"/>
    <p:sldId id="811" r:id="rId210"/>
    <p:sldId id="814" r:id="rId211"/>
    <p:sldId id="817" r:id="rId212"/>
    <p:sldId id="820" r:id="rId213"/>
    <p:sldId id="823" r:id="rId214"/>
    <p:sldId id="826" r:id="rId215"/>
    <p:sldId id="829" r:id="rId216"/>
    <p:sldId id="832" r:id="rId217"/>
    <p:sldId id="835" r:id="rId218"/>
    <p:sldId id="838" r:id="rId219"/>
    <p:sldId id="841" r:id="rId220"/>
    <p:sldId id="844" r:id="rId221"/>
    <p:sldId id="847" r:id="rId222"/>
    <p:sldId id="850" r:id="rId223"/>
    <p:sldId id="853" r:id="rId224"/>
    <p:sldId id="856" r:id="rId225"/>
    <p:sldId id="859" r:id="rId226"/>
    <p:sldId id="862" r:id="rId227"/>
    <p:sldId id="865" r:id="rId228"/>
    <p:sldId id="868" r:id="rId229"/>
    <p:sldId id="871" r:id="rId230"/>
    <p:sldId id="874" r:id="rId231"/>
    <p:sldId id="877" r:id="rId232"/>
    <p:sldId id="880" r:id="rId233"/>
    <p:sldId id="883" r:id="rId234"/>
    <p:sldId id="886" r:id="rId235"/>
    <p:sldId id="889" r:id="rId236"/>
    <p:sldId id="892" r:id="rId237"/>
    <p:sldId id="895" r:id="rId238"/>
    <p:sldId id="898" r:id="rId239"/>
    <p:sldId id="901" r:id="rId240"/>
    <p:sldId id="904" r:id="rId241"/>
    <p:sldId id="907" r:id="rId242"/>
    <p:sldId id="910" r:id="rId243"/>
    <p:sldId id="913" r:id="rId244"/>
    <p:sldId id="916" r:id="rId245"/>
    <p:sldId id="919" r:id="rId246"/>
    <p:sldId id="922" r:id="rId247"/>
    <p:sldId id="925" r:id="rId248"/>
    <p:sldId id="928" r:id="rId249"/>
    <p:sldId id="931" r:id="rId250"/>
    <p:sldId id="934" r:id="rId251"/>
    <p:sldId id="937" r:id="rId252"/>
    <p:sldId id="940" r:id="rId253"/>
    <p:sldId id="943" r:id="rId254"/>
    <p:sldId id="946" r:id="rId255"/>
    <p:sldId id="949" r:id="rId256"/>
    <p:sldId id="952" r:id="rId257"/>
    <p:sldId id="955" r:id="rId258"/>
    <p:sldId id="958" r:id="rId259"/>
    <p:sldId id="961" r:id="rId260"/>
    <p:sldId id="964" r:id="rId261"/>
    <p:sldId id="967" r:id="rId262"/>
    <p:sldId id="970" r:id="rId263"/>
    <p:sldId id="973" r:id="rId264"/>
    <p:sldId id="976" r:id="rId265"/>
    <p:sldId id="979" r:id="rId266"/>
    <p:sldId id="982" r:id="rId267"/>
    <p:sldId id="985" r:id="rId268"/>
    <p:sldId id="988" r:id="rId269"/>
    <p:sldId id="991" r:id="rId270"/>
    <p:sldId id="994" r:id="rId271"/>
    <p:sldId id="997" r:id="rId272"/>
    <p:sldId id="1000" r:id="rId273"/>
    <p:sldId id="1003" r:id="rId274"/>
    <p:sldId id="1006" r:id="rId275"/>
    <p:sldId id="1009" r:id="rId276"/>
    <p:sldId id="1012" r:id="rId277"/>
    <p:sldId id="1015" r:id="rId278"/>
    <p:sldId id="1018" r:id="rId279"/>
    <p:sldId id="1021" r:id="rId280"/>
    <p:sldId id="1024" r:id="rId281"/>
    <p:sldId id="1027" r:id="rId282"/>
    <p:sldId id="1030" r:id="rId283"/>
    <p:sldId id="1033" r:id="rId284"/>
    <p:sldId id="1036" r:id="rId285"/>
    <p:sldId id="1039" r:id="rId286"/>
    <p:sldId id="1042" r:id="rId287"/>
    <p:sldId id="1045" r:id="rId288"/>
    <p:sldId id="1048" r:id="rId289"/>
    <p:sldId id="1051" r:id="rId290"/>
    <p:sldId id="1054" r:id="rId291"/>
    <p:sldId id="1057" r:id="rId292"/>
    <p:sldId id="1060" r:id="rId293"/>
    <p:sldId id="1063" r:id="rId294"/>
    <p:sldId id="1066" r:id="rId295"/>
    <p:sldId id="1069" r:id="rId296"/>
    <p:sldId id="1072" r:id="rId297"/>
    <p:sldId id="1075" r:id="rId298"/>
    <p:sldId id="1078" r:id="rId299"/>
    <p:sldId id="1081" r:id="rId300"/>
    <p:sldId id="1084" r:id="rId301"/>
    <p:sldId id="1087" r:id="rId302"/>
    <p:sldId id="1090" r:id="rId303"/>
    <p:sldId id="1093" r:id="rId304"/>
    <p:sldId id="1096" r:id="rId305"/>
    <p:sldId id="1099" r:id="rId306"/>
    <p:sldId id="1102" r:id="rId307"/>
    <p:sldId id="1105" r:id="rId308"/>
    <p:sldId id="1108" r:id="rId309"/>
    <p:sldId id="1111" r:id="rId310"/>
    <p:sldId id="1114" r:id="rId311"/>
    <p:sldId id="1117" r:id="rId312"/>
    <p:sldId id="1120" r:id="rId313"/>
    <p:sldId id="1123" r:id="rId314"/>
    <p:sldId id="1126" r:id="rId315"/>
    <p:sldId id="1129" r:id="rId316"/>
    <p:sldId id="1132" r:id="rId317"/>
    <p:sldId id="1135" r:id="rId318"/>
    <p:sldId id="1138" r:id="rId319"/>
    <p:sldId id="1141" r:id="rId320"/>
    <p:sldId id="1144" r:id="rId321"/>
    <p:sldId id="1147" r:id="rId322"/>
    <p:sldId id="1150" r:id="rId323"/>
    <p:sldId id="1153" r:id="rId324"/>
    <p:sldId id="1156" r:id="rId325"/>
    <p:sldId id="1159" r:id="rId326"/>
    <p:sldId id="1162" r:id="rId327"/>
    <p:sldId id="1165" r:id="rId328"/>
    <p:sldId id="1168" r:id="rId329"/>
  </p:sldIdLst>
  <p:sldSz cx="9144000" cy="6858000" type="screen4x3"/>
  <p:notesSz cx="6858000" cy="9144000"/>
  <p:custDataLst>
    <p:tags r:id="rId3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1V>
      <a:tcStyle>
        <a:tcBdr>
          <a:top>
            <a:lnRef idx="1">
              <a:schemeClr val="accent1"/>
            </a:lnRef>
          </a:top>
          <a:bottom>
            <a:lnRef idx="1">
              <a:schemeClr val="accent1"/>
            </a:lnRef>
          </a:bottom>
        </a:tcBdr>
        <a:fill>
          <a:solidFill>
            <a:schemeClr val="accent1">
              <a:alpha val="40000"/>
            </a:schemeClr>
          </a:solidFill>
        </a:fill>
      </a:tcStyle>
    </a:band1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p:scale>
          <a:sx n="95" d="100"/>
          <a:sy n="95" d="100"/>
        </p:scale>
        <p:origin x="1075" y="-9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2.xml"/><Relationship Id="rId299" Type="http://schemas.openxmlformats.org/officeDocument/2006/relationships/slide" Target="slides/slide274.xml"/><Relationship Id="rId21" Type="http://schemas.openxmlformats.org/officeDocument/2006/relationships/slideMaster" Target="slideMasters/slideMaster21.xml"/><Relationship Id="rId63" Type="http://schemas.openxmlformats.org/officeDocument/2006/relationships/slide" Target="slides/slide38.xml"/><Relationship Id="rId159" Type="http://schemas.openxmlformats.org/officeDocument/2006/relationships/slide" Target="slides/slide134.xml"/><Relationship Id="rId324" Type="http://schemas.openxmlformats.org/officeDocument/2006/relationships/slide" Target="slides/slide299.xml"/><Relationship Id="rId170" Type="http://schemas.openxmlformats.org/officeDocument/2006/relationships/slide" Target="slides/slide145.xml"/><Relationship Id="rId226" Type="http://schemas.openxmlformats.org/officeDocument/2006/relationships/slide" Target="slides/slide201.xml"/><Relationship Id="rId268" Type="http://schemas.openxmlformats.org/officeDocument/2006/relationships/slide" Target="slides/slide243.xml"/><Relationship Id="rId32" Type="http://schemas.openxmlformats.org/officeDocument/2006/relationships/slide" Target="slides/slide7.xml"/><Relationship Id="rId74" Type="http://schemas.openxmlformats.org/officeDocument/2006/relationships/slide" Target="slides/slide49.xml"/><Relationship Id="rId128" Type="http://schemas.openxmlformats.org/officeDocument/2006/relationships/slide" Target="slides/slide103.xml"/><Relationship Id="rId335" Type="http://schemas.openxmlformats.org/officeDocument/2006/relationships/tableStyles" Target="tableStyles.xml"/><Relationship Id="rId5" Type="http://schemas.openxmlformats.org/officeDocument/2006/relationships/slideMaster" Target="slideMasters/slideMaster5.xml"/><Relationship Id="rId181" Type="http://schemas.openxmlformats.org/officeDocument/2006/relationships/slide" Target="slides/slide156.xml"/><Relationship Id="rId237" Type="http://schemas.openxmlformats.org/officeDocument/2006/relationships/slide" Target="slides/slide212.xml"/><Relationship Id="rId279" Type="http://schemas.openxmlformats.org/officeDocument/2006/relationships/slide" Target="slides/slide254.xml"/><Relationship Id="rId43" Type="http://schemas.openxmlformats.org/officeDocument/2006/relationships/slide" Target="slides/slide18.xml"/><Relationship Id="rId139" Type="http://schemas.openxmlformats.org/officeDocument/2006/relationships/slide" Target="slides/slide114.xml"/><Relationship Id="rId290" Type="http://schemas.openxmlformats.org/officeDocument/2006/relationships/slide" Target="slides/slide265.xml"/><Relationship Id="rId304" Type="http://schemas.openxmlformats.org/officeDocument/2006/relationships/slide" Target="slides/slide279.xml"/><Relationship Id="rId85" Type="http://schemas.openxmlformats.org/officeDocument/2006/relationships/slide" Target="slides/slide60.xml"/><Relationship Id="rId150" Type="http://schemas.openxmlformats.org/officeDocument/2006/relationships/slide" Target="slides/slide125.xml"/><Relationship Id="rId192" Type="http://schemas.openxmlformats.org/officeDocument/2006/relationships/slide" Target="slides/slide167.xml"/><Relationship Id="rId206" Type="http://schemas.openxmlformats.org/officeDocument/2006/relationships/slide" Target="slides/slide181.xml"/><Relationship Id="rId248" Type="http://schemas.openxmlformats.org/officeDocument/2006/relationships/slide" Target="slides/slide223.xml"/><Relationship Id="rId12" Type="http://schemas.openxmlformats.org/officeDocument/2006/relationships/slideMaster" Target="slideMasters/slideMaster12.xml"/><Relationship Id="rId108" Type="http://schemas.openxmlformats.org/officeDocument/2006/relationships/slide" Target="slides/slide83.xml"/><Relationship Id="rId315" Type="http://schemas.openxmlformats.org/officeDocument/2006/relationships/slide" Target="slides/slide290.xml"/><Relationship Id="rId54" Type="http://schemas.openxmlformats.org/officeDocument/2006/relationships/slide" Target="slides/slide29.xml"/><Relationship Id="rId96" Type="http://schemas.openxmlformats.org/officeDocument/2006/relationships/slide" Target="slides/slide71.xml"/><Relationship Id="rId161" Type="http://schemas.openxmlformats.org/officeDocument/2006/relationships/slide" Target="slides/slide136.xml"/><Relationship Id="rId217" Type="http://schemas.openxmlformats.org/officeDocument/2006/relationships/slide" Target="slides/slide192.xml"/><Relationship Id="rId259" Type="http://schemas.openxmlformats.org/officeDocument/2006/relationships/slide" Target="slides/slide234.xml"/><Relationship Id="rId23" Type="http://schemas.openxmlformats.org/officeDocument/2006/relationships/slideMaster" Target="slideMasters/slideMaster23.xml"/><Relationship Id="rId119" Type="http://schemas.openxmlformats.org/officeDocument/2006/relationships/slide" Target="slides/slide94.xml"/><Relationship Id="rId270" Type="http://schemas.openxmlformats.org/officeDocument/2006/relationships/slide" Target="slides/slide245.xml"/><Relationship Id="rId326" Type="http://schemas.openxmlformats.org/officeDocument/2006/relationships/slide" Target="slides/slide301.xml"/><Relationship Id="rId65" Type="http://schemas.openxmlformats.org/officeDocument/2006/relationships/slide" Target="slides/slide40.xml"/><Relationship Id="rId130" Type="http://schemas.openxmlformats.org/officeDocument/2006/relationships/slide" Target="slides/slide105.xml"/><Relationship Id="rId172" Type="http://schemas.openxmlformats.org/officeDocument/2006/relationships/slide" Target="slides/slide147.xml"/><Relationship Id="rId228" Type="http://schemas.openxmlformats.org/officeDocument/2006/relationships/slide" Target="slides/slide203.xml"/><Relationship Id="rId281" Type="http://schemas.openxmlformats.org/officeDocument/2006/relationships/slide" Target="slides/slide256.xml"/><Relationship Id="rId34" Type="http://schemas.openxmlformats.org/officeDocument/2006/relationships/slide" Target="slides/slide9.xml"/><Relationship Id="rId76" Type="http://schemas.openxmlformats.org/officeDocument/2006/relationships/slide" Target="slides/slide51.xml"/><Relationship Id="rId141" Type="http://schemas.openxmlformats.org/officeDocument/2006/relationships/slide" Target="slides/slide116.xml"/><Relationship Id="rId7" Type="http://schemas.openxmlformats.org/officeDocument/2006/relationships/slideMaster" Target="slideMasters/slideMaster7.xml"/><Relationship Id="rId183" Type="http://schemas.openxmlformats.org/officeDocument/2006/relationships/slide" Target="slides/slide158.xml"/><Relationship Id="rId239" Type="http://schemas.openxmlformats.org/officeDocument/2006/relationships/slide" Target="slides/slide214.xml"/><Relationship Id="rId250" Type="http://schemas.openxmlformats.org/officeDocument/2006/relationships/slide" Target="slides/slide225.xml"/><Relationship Id="rId292" Type="http://schemas.openxmlformats.org/officeDocument/2006/relationships/slide" Target="slides/slide267.xml"/><Relationship Id="rId306" Type="http://schemas.openxmlformats.org/officeDocument/2006/relationships/slide" Target="slides/slide281.xml"/><Relationship Id="rId24" Type="http://schemas.openxmlformats.org/officeDocument/2006/relationships/slideMaster" Target="slideMasters/slideMaster24.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slide" Target="slides/slide62.xml"/><Relationship Id="rId110" Type="http://schemas.openxmlformats.org/officeDocument/2006/relationships/slide" Target="slides/slide85.xml"/><Relationship Id="rId131" Type="http://schemas.openxmlformats.org/officeDocument/2006/relationships/slide" Target="slides/slide106.xml"/><Relationship Id="rId327" Type="http://schemas.openxmlformats.org/officeDocument/2006/relationships/slide" Target="slides/slide302.xml"/><Relationship Id="rId152" Type="http://schemas.openxmlformats.org/officeDocument/2006/relationships/slide" Target="slides/slide127.xml"/><Relationship Id="rId173" Type="http://schemas.openxmlformats.org/officeDocument/2006/relationships/slide" Target="slides/slide148.xml"/><Relationship Id="rId194" Type="http://schemas.openxmlformats.org/officeDocument/2006/relationships/slide" Target="slides/slide169.xml"/><Relationship Id="rId208" Type="http://schemas.openxmlformats.org/officeDocument/2006/relationships/slide" Target="slides/slide183.xml"/><Relationship Id="rId229" Type="http://schemas.openxmlformats.org/officeDocument/2006/relationships/slide" Target="slides/slide204.xml"/><Relationship Id="rId240" Type="http://schemas.openxmlformats.org/officeDocument/2006/relationships/slide" Target="slides/slide215.xml"/><Relationship Id="rId261" Type="http://schemas.openxmlformats.org/officeDocument/2006/relationships/slide" Target="slides/slide236.xml"/><Relationship Id="rId14" Type="http://schemas.openxmlformats.org/officeDocument/2006/relationships/slideMaster" Target="slideMasters/slideMaster14.xml"/><Relationship Id="rId35" Type="http://schemas.openxmlformats.org/officeDocument/2006/relationships/slide" Target="slides/slide10.xml"/><Relationship Id="rId56" Type="http://schemas.openxmlformats.org/officeDocument/2006/relationships/slide" Target="slides/slide31.xml"/><Relationship Id="rId77" Type="http://schemas.openxmlformats.org/officeDocument/2006/relationships/slide" Target="slides/slide52.xml"/><Relationship Id="rId100" Type="http://schemas.openxmlformats.org/officeDocument/2006/relationships/slide" Target="slides/slide75.xml"/><Relationship Id="rId282" Type="http://schemas.openxmlformats.org/officeDocument/2006/relationships/slide" Target="slides/slide257.xml"/><Relationship Id="rId317" Type="http://schemas.openxmlformats.org/officeDocument/2006/relationships/slide" Target="slides/slide292.xml"/><Relationship Id="rId8" Type="http://schemas.openxmlformats.org/officeDocument/2006/relationships/slideMaster" Target="slideMasters/slideMaster8.xml"/><Relationship Id="rId98" Type="http://schemas.openxmlformats.org/officeDocument/2006/relationships/slide" Target="slides/slide73.xml"/><Relationship Id="rId121" Type="http://schemas.openxmlformats.org/officeDocument/2006/relationships/slide" Target="slides/slide96.xml"/><Relationship Id="rId142" Type="http://schemas.openxmlformats.org/officeDocument/2006/relationships/slide" Target="slides/slide117.xml"/><Relationship Id="rId163" Type="http://schemas.openxmlformats.org/officeDocument/2006/relationships/slide" Target="slides/slide138.xml"/><Relationship Id="rId184" Type="http://schemas.openxmlformats.org/officeDocument/2006/relationships/slide" Target="slides/slide159.xml"/><Relationship Id="rId219" Type="http://schemas.openxmlformats.org/officeDocument/2006/relationships/slide" Target="slides/slide194.xml"/><Relationship Id="rId230" Type="http://schemas.openxmlformats.org/officeDocument/2006/relationships/slide" Target="slides/slide205.xml"/><Relationship Id="rId251" Type="http://schemas.openxmlformats.org/officeDocument/2006/relationships/slide" Target="slides/slide226.xml"/><Relationship Id="rId25" Type="http://schemas.openxmlformats.org/officeDocument/2006/relationships/slideMaster" Target="slideMasters/slideMaster25.xml"/><Relationship Id="rId46" Type="http://schemas.openxmlformats.org/officeDocument/2006/relationships/slide" Target="slides/slide21.xml"/><Relationship Id="rId67" Type="http://schemas.openxmlformats.org/officeDocument/2006/relationships/slide" Target="slides/slide42.xml"/><Relationship Id="rId272" Type="http://schemas.openxmlformats.org/officeDocument/2006/relationships/slide" Target="slides/slide247.xml"/><Relationship Id="rId293" Type="http://schemas.openxmlformats.org/officeDocument/2006/relationships/slide" Target="slides/slide268.xml"/><Relationship Id="rId307" Type="http://schemas.openxmlformats.org/officeDocument/2006/relationships/slide" Target="slides/slide282.xml"/><Relationship Id="rId328" Type="http://schemas.openxmlformats.org/officeDocument/2006/relationships/slide" Target="slides/slide303.xml"/><Relationship Id="rId88" Type="http://schemas.openxmlformats.org/officeDocument/2006/relationships/slide" Target="slides/slide63.xml"/><Relationship Id="rId111" Type="http://schemas.openxmlformats.org/officeDocument/2006/relationships/slide" Target="slides/slide86.xml"/><Relationship Id="rId132" Type="http://schemas.openxmlformats.org/officeDocument/2006/relationships/slide" Target="slides/slide107.xml"/><Relationship Id="rId153" Type="http://schemas.openxmlformats.org/officeDocument/2006/relationships/slide" Target="slides/slide128.xml"/><Relationship Id="rId174" Type="http://schemas.openxmlformats.org/officeDocument/2006/relationships/slide" Target="slides/slide149.xml"/><Relationship Id="rId195" Type="http://schemas.openxmlformats.org/officeDocument/2006/relationships/slide" Target="slides/slide170.xml"/><Relationship Id="rId209" Type="http://schemas.openxmlformats.org/officeDocument/2006/relationships/slide" Target="slides/slide184.xml"/><Relationship Id="rId220" Type="http://schemas.openxmlformats.org/officeDocument/2006/relationships/slide" Target="slides/slide195.xml"/><Relationship Id="rId241" Type="http://schemas.openxmlformats.org/officeDocument/2006/relationships/slide" Target="slides/slide216.xml"/><Relationship Id="rId15" Type="http://schemas.openxmlformats.org/officeDocument/2006/relationships/slideMaster" Target="slideMasters/slideMaster15.xml"/><Relationship Id="rId36" Type="http://schemas.openxmlformats.org/officeDocument/2006/relationships/slide" Target="slides/slide11.xml"/><Relationship Id="rId57" Type="http://schemas.openxmlformats.org/officeDocument/2006/relationships/slide" Target="slides/slide32.xml"/><Relationship Id="rId262" Type="http://schemas.openxmlformats.org/officeDocument/2006/relationships/slide" Target="slides/slide237.xml"/><Relationship Id="rId283" Type="http://schemas.openxmlformats.org/officeDocument/2006/relationships/slide" Target="slides/slide258.xml"/><Relationship Id="rId318" Type="http://schemas.openxmlformats.org/officeDocument/2006/relationships/slide" Target="slides/slide293.xml"/><Relationship Id="rId78" Type="http://schemas.openxmlformats.org/officeDocument/2006/relationships/slide" Target="slides/slide53.xml"/><Relationship Id="rId99" Type="http://schemas.openxmlformats.org/officeDocument/2006/relationships/slide" Target="slides/slide74.xml"/><Relationship Id="rId101" Type="http://schemas.openxmlformats.org/officeDocument/2006/relationships/slide" Target="slides/slide76.xml"/><Relationship Id="rId122" Type="http://schemas.openxmlformats.org/officeDocument/2006/relationships/slide" Target="slides/slide97.xml"/><Relationship Id="rId143" Type="http://schemas.openxmlformats.org/officeDocument/2006/relationships/slide" Target="slides/slide118.xml"/><Relationship Id="rId164" Type="http://schemas.openxmlformats.org/officeDocument/2006/relationships/slide" Target="slides/slide139.xml"/><Relationship Id="rId185" Type="http://schemas.openxmlformats.org/officeDocument/2006/relationships/slide" Target="slides/slide160.xml"/><Relationship Id="rId9" Type="http://schemas.openxmlformats.org/officeDocument/2006/relationships/slideMaster" Target="slideMasters/slideMaster9.xml"/><Relationship Id="rId210" Type="http://schemas.openxmlformats.org/officeDocument/2006/relationships/slide" Target="slides/slide185.xml"/><Relationship Id="rId26" Type="http://schemas.openxmlformats.org/officeDocument/2006/relationships/slide" Target="slides/slide1.xml"/><Relationship Id="rId231" Type="http://schemas.openxmlformats.org/officeDocument/2006/relationships/slide" Target="slides/slide206.xml"/><Relationship Id="rId252" Type="http://schemas.openxmlformats.org/officeDocument/2006/relationships/slide" Target="slides/slide227.xml"/><Relationship Id="rId273" Type="http://schemas.openxmlformats.org/officeDocument/2006/relationships/slide" Target="slides/slide248.xml"/><Relationship Id="rId294" Type="http://schemas.openxmlformats.org/officeDocument/2006/relationships/slide" Target="slides/slide269.xml"/><Relationship Id="rId308" Type="http://schemas.openxmlformats.org/officeDocument/2006/relationships/slide" Target="slides/slide283.xml"/><Relationship Id="rId329" Type="http://schemas.openxmlformats.org/officeDocument/2006/relationships/slide" Target="slides/slide304.xml"/><Relationship Id="rId47" Type="http://schemas.openxmlformats.org/officeDocument/2006/relationships/slide" Target="slides/slide22.xml"/><Relationship Id="rId68" Type="http://schemas.openxmlformats.org/officeDocument/2006/relationships/slide" Target="slides/slide43.xml"/><Relationship Id="rId89" Type="http://schemas.openxmlformats.org/officeDocument/2006/relationships/slide" Target="slides/slide64.xml"/><Relationship Id="rId112" Type="http://schemas.openxmlformats.org/officeDocument/2006/relationships/slide" Target="slides/slide87.xml"/><Relationship Id="rId133" Type="http://schemas.openxmlformats.org/officeDocument/2006/relationships/slide" Target="slides/slide108.xml"/><Relationship Id="rId154" Type="http://schemas.openxmlformats.org/officeDocument/2006/relationships/slide" Target="slides/slide129.xml"/><Relationship Id="rId175" Type="http://schemas.openxmlformats.org/officeDocument/2006/relationships/slide" Target="slides/slide150.xml"/><Relationship Id="rId196" Type="http://schemas.openxmlformats.org/officeDocument/2006/relationships/slide" Target="slides/slide171.xml"/><Relationship Id="rId200" Type="http://schemas.openxmlformats.org/officeDocument/2006/relationships/slide" Target="slides/slide175.xml"/><Relationship Id="rId16" Type="http://schemas.openxmlformats.org/officeDocument/2006/relationships/slideMaster" Target="slideMasters/slideMaster16.xml"/><Relationship Id="rId221" Type="http://schemas.openxmlformats.org/officeDocument/2006/relationships/slide" Target="slides/slide196.xml"/><Relationship Id="rId242" Type="http://schemas.openxmlformats.org/officeDocument/2006/relationships/slide" Target="slides/slide217.xml"/><Relationship Id="rId263" Type="http://schemas.openxmlformats.org/officeDocument/2006/relationships/slide" Target="slides/slide238.xml"/><Relationship Id="rId284" Type="http://schemas.openxmlformats.org/officeDocument/2006/relationships/slide" Target="slides/slide259.xml"/><Relationship Id="rId319" Type="http://schemas.openxmlformats.org/officeDocument/2006/relationships/slide" Target="slides/slide294.xml"/><Relationship Id="rId37" Type="http://schemas.openxmlformats.org/officeDocument/2006/relationships/slide" Target="slides/slide12.xml"/><Relationship Id="rId58" Type="http://schemas.openxmlformats.org/officeDocument/2006/relationships/slide" Target="slides/slide33.xml"/><Relationship Id="rId79" Type="http://schemas.openxmlformats.org/officeDocument/2006/relationships/slide" Target="slides/slide54.xml"/><Relationship Id="rId102" Type="http://schemas.openxmlformats.org/officeDocument/2006/relationships/slide" Target="slides/slide77.xml"/><Relationship Id="rId123" Type="http://schemas.openxmlformats.org/officeDocument/2006/relationships/slide" Target="slides/slide98.xml"/><Relationship Id="rId144" Type="http://schemas.openxmlformats.org/officeDocument/2006/relationships/slide" Target="slides/slide119.xml"/><Relationship Id="rId330" Type="http://schemas.openxmlformats.org/officeDocument/2006/relationships/notesMaster" Target="notesMasters/notesMaster1.xml"/><Relationship Id="rId90" Type="http://schemas.openxmlformats.org/officeDocument/2006/relationships/slide" Target="slides/slide65.xml"/><Relationship Id="rId165" Type="http://schemas.openxmlformats.org/officeDocument/2006/relationships/slide" Target="slides/slide140.xml"/><Relationship Id="rId186" Type="http://schemas.openxmlformats.org/officeDocument/2006/relationships/slide" Target="slides/slide161.xml"/><Relationship Id="rId211" Type="http://schemas.openxmlformats.org/officeDocument/2006/relationships/slide" Target="slides/slide186.xml"/><Relationship Id="rId232" Type="http://schemas.openxmlformats.org/officeDocument/2006/relationships/slide" Target="slides/slide207.xml"/><Relationship Id="rId253" Type="http://schemas.openxmlformats.org/officeDocument/2006/relationships/slide" Target="slides/slide228.xml"/><Relationship Id="rId274" Type="http://schemas.openxmlformats.org/officeDocument/2006/relationships/slide" Target="slides/slide249.xml"/><Relationship Id="rId295" Type="http://schemas.openxmlformats.org/officeDocument/2006/relationships/slide" Target="slides/slide270.xml"/><Relationship Id="rId309" Type="http://schemas.openxmlformats.org/officeDocument/2006/relationships/slide" Target="slides/slide284.xml"/><Relationship Id="rId27" Type="http://schemas.openxmlformats.org/officeDocument/2006/relationships/slide" Target="slides/slide2.xml"/><Relationship Id="rId48" Type="http://schemas.openxmlformats.org/officeDocument/2006/relationships/slide" Target="slides/slide23.xml"/><Relationship Id="rId69" Type="http://schemas.openxmlformats.org/officeDocument/2006/relationships/slide" Target="slides/slide44.xml"/><Relationship Id="rId113" Type="http://schemas.openxmlformats.org/officeDocument/2006/relationships/slide" Target="slides/slide88.xml"/><Relationship Id="rId134" Type="http://schemas.openxmlformats.org/officeDocument/2006/relationships/slide" Target="slides/slide109.xml"/><Relationship Id="rId320" Type="http://schemas.openxmlformats.org/officeDocument/2006/relationships/slide" Target="slides/slide295.xml"/><Relationship Id="rId80" Type="http://schemas.openxmlformats.org/officeDocument/2006/relationships/slide" Target="slides/slide55.xml"/><Relationship Id="rId155" Type="http://schemas.openxmlformats.org/officeDocument/2006/relationships/slide" Target="slides/slide130.xml"/><Relationship Id="rId176" Type="http://schemas.openxmlformats.org/officeDocument/2006/relationships/slide" Target="slides/slide151.xml"/><Relationship Id="rId197" Type="http://schemas.openxmlformats.org/officeDocument/2006/relationships/slide" Target="slides/slide172.xml"/><Relationship Id="rId201" Type="http://schemas.openxmlformats.org/officeDocument/2006/relationships/slide" Target="slides/slide176.xml"/><Relationship Id="rId222" Type="http://schemas.openxmlformats.org/officeDocument/2006/relationships/slide" Target="slides/slide197.xml"/><Relationship Id="rId243" Type="http://schemas.openxmlformats.org/officeDocument/2006/relationships/slide" Target="slides/slide218.xml"/><Relationship Id="rId264" Type="http://schemas.openxmlformats.org/officeDocument/2006/relationships/slide" Target="slides/slide239.xml"/><Relationship Id="rId285" Type="http://schemas.openxmlformats.org/officeDocument/2006/relationships/slide" Target="slides/slide260.xml"/><Relationship Id="rId17" Type="http://schemas.openxmlformats.org/officeDocument/2006/relationships/slideMaster" Target="slideMasters/slideMaster17.xml"/><Relationship Id="rId38" Type="http://schemas.openxmlformats.org/officeDocument/2006/relationships/slide" Target="slides/slide13.xml"/><Relationship Id="rId59" Type="http://schemas.openxmlformats.org/officeDocument/2006/relationships/slide" Target="slides/slide34.xml"/><Relationship Id="rId103" Type="http://schemas.openxmlformats.org/officeDocument/2006/relationships/slide" Target="slides/slide78.xml"/><Relationship Id="rId124" Type="http://schemas.openxmlformats.org/officeDocument/2006/relationships/slide" Target="slides/slide99.xml"/><Relationship Id="rId310" Type="http://schemas.openxmlformats.org/officeDocument/2006/relationships/slide" Target="slides/slide285.xml"/><Relationship Id="rId70" Type="http://schemas.openxmlformats.org/officeDocument/2006/relationships/slide" Target="slides/slide45.xml"/><Relationship Id="rId91" Type="http://schemas.openxmlformats.org/officeDocument/2006/relationships/slide" Target="slides/slide66.xml"/><Relationship Id="rId145" Type="http://schemas.openxmlformats.org/officeDocument/2006/relationships/slide" Target="slides/slide120.xml"/><Relationship Id="rId166" Type="http://schemas.openxmlformats.org/officeDocument/2006/relationships/slide" Target="slides/slide141.xml"/><Relationship Id="rId187" Type="http://schemas.openxmlformats.org/officeDocument/2006/relationships/slide" Target="slides/slide162.xml"/><Relationship Id="rId331" Type="http://schemas.openxmlformats.org/officeDocument/2006/relationships/tags" Target="tags/tag1.xml"/><Relationship Id="rId1" Type="http://schemas.openxmlformats.org/officeDocument/2006/relationships/slideMaster" Target="slideMasters/slideMaster1.xml"/><Relationship Id="rId212" Type="http://schemas.openxmlformats.org/officeDocument/2006/relationships/slide" Target="slides/slide187.xml"/><Relationship Id="rId233" Type="http://schemas.openxmlformats.org/officeDocument/2006/relationships/slide" Target="slides/slide208.xml"/><Relationship Id="rId254" Type="http://schemas.openxmlformats.org/officeDocument/2006/relationships/slide" Target="slides/slide229.xml"/><Relationship Id="rId28" Type="http://schemas.openxmlformats.org/officeDocument/2006/relationships/slide" Target="slides/slide3.xml"/><Relationship Id="rId49" Type="http://schemas.openxmlformats.org/officeDocument/2006/relationships/slide" Target="slides/slide24.xml"/><Relationship Id="rId114" Type="http://schemas.openxmlformats.org/officeDocument/2006/relationships/slide" Target="slides/slide89.xml"/><Relationship Id="rId275" Type="http://schemas.openxmlformats.org/officeDocument/2006/relationships/slide" Target="slides/slide250.xml"/><Relationship Id="rId296" Type="http://schemas.openxmlformats.org/officeDocument/2006/relationships/slide" Target="slides/slide271.xml"/><Relationship Id="rId300" Type="http://schemas.openxmlformats.org/officeDocument/2006/relationships/slide" Target="slides/slide275.xml"/><Relationship Id="rId60" Type="http://schemas.openxmlformats.org/officeDocument/2006/relationships/slide" Target="slides/slide35.xml"/><Relationship Id="rId81" Type="http://schemas.openxmlformats.org/officeDocument/2006/relationships/slide" Target="slides/slide56.xml"/><Relationship Id="rId135" Type="http://schemas.openxmlformats.org/officeDocument/2006/relationships/slide" Target="slides/slide110.xml"/><Relationship Id="rId156" Type="http://schemas.openxmlformats.org/officeDocument/2006/relationships/slide" Target="slides/slide131.xml"/><Relationship Id="rId177" Type="http://schemas.openxmlformats.org/officeDocument/2006/relationships/slide" Target="slides/slide152.xml"/><Relationship Id="rId198" Type="http://schemas.openxmlformats.org/officeDocument/2006/relationships/slide" Target="slides/slide173.xml"/><Relationship Id="rId321" Type="http://schemas.openxmlformats.org/officeDocument/2006/relationships/slide" Target="slides/slide296.xml"/><Relationship Id="rId202" Type="http://schemas.openxmlformats.org/officeDocument/2006/relationships/slide" Target="slides/slide177.xml"/><Relationship Id="rId223" Type="http://schemas.openxmlformats.org/officeDocument/2006/relationships/slide" Target="slides/slide198.xml"/><Relationship Id="rId244" Type="http://schemas.openxmlformats.org/officeDocument/2006/relationships/slide" Target="slides/slide219.xml"/><Relationship Id="rId18" Type="http://schemas.openxmlformats.org/officeDocument/2006/relationships/slideMaster" Target="slideMasters/slideMaster18.xml"/><Relationship Id="rId39" Type="http://schemas.openxmlformats.org/officeDocument/2006/relationships/slide" Target="slides/slide14.xml"/><Relationship Id="rId265" Type="http://schemas.openxmlformats.org/officeDocument/2006/relationships/slide" Target="slides/slide240.xml"/><Relationship Id="rId286" Type="http://schemas.openxmlformats.org/officeDocument/2006/relationships/slide" Target="slides/slide261.xml"/><Relationship Id="rId50" Type="http://schemas.openxmlformats.org/officeDocument/2006/relationships/slide" Target="slides/slide25.xml"/><Relationship Id="rId104" Type="http://schemas.openxmlformats.org/officeDocument/2006/relationships/slide" Target="slides/slide79.xml"/><Relationship Id="rId125" Type="http://schemas.openxmlformats.org/officeDocument/2006/relationships/slide" Target="slides/slide100.xml"/><Relationship Id="rId146" Type="http://schemas.openxmlformats.org/officeDocument/2006/relationships/slide" Target="slides/slide121.xml"/><Relationship Id="rId167" Type="http://schemas.openxmlformats.org/officeDocument/2006/relationships/slide" Target="slides/slide142.xml"/><Relationship Id="rId188" Type="http://schemas.openxmlformats.org/officeDocument/2006/relationships/slide" Target="slides/slide163.xml"/><Relationship Id="rId311" Type="http://schemas.openxmlformats.org/officeDocument/2006/relationships/slide" Target="slides/slide286.xml"/><Relationship Id="rId332" Type="http://schemas.openxmlformats.org/officeDocument/2006/relationships/presProps" Target="presProps.xml"/><Relationship Id="rId71" Type="http://schemas.openxmlformats.org/officeDocument/2006/relationships/slide" Target="slides/slide46.xml"/><Relationship Id="rId92" Type="http://schemas.openxmlformats.org/officeDocument/2006/relationships/slide" Target="slides/slide67.xml"/><Relationship Id="rId213" Type="http://schemas.openxmlformats.org/officeDocument/2006/relationships/slide" Target="slides/slide188.xml"/><Relationship Id="rId234" Type="http://schemas.openxmlformats.org/officeDocument/2006/relationships/slide" Target="slides/slide209.xml"/><Relationship Id="rId2" Type="http://schemas.openxmlformats.org/officeDocument/2006/relationships/slideMaster" Target="slideMasters/slideMaster2.xml"/><Relationship Id="rId29" Type="http://schemas.openxmlformats.org/officeDocument/2006/relationships/slide" Target="slides/slide4.xml"/><Relationship Id="rId255" Type="http://schemas.openxmlformats.org/officeDocument/2006/relationships/slide" Target="slides/slide230.xml"/><Relationship Id="rId276" Type="http://schemas.openxmlformats.org/officeDocument/2006/relationships/slide" Target="slides/slide251.xml"/><Relationship Id="rId297" Type="http://schemas.openxmlformats.org/officeDocument/2006/relationships/slide" Target="slides/slide272.xml"/><Relationship Id="rId40" Type="http://schemas.openxmlformats.org/officeDocument/2006/relationships/slide" Target="slides/slide15.xml"/><Relationship Id="rId115" Type="http://schemas.openxmlformats.org/officeDocument/2006/relationships/slide" Target="slides/slide90.xml"/><Relationship Id="rId136" Type="http://schemas.openxmlformats.org/officeDocument/2006/relationships/slide" Target="slides/slide111.xml"/><Relationship Id="rId157" Type="http://schemas.openxmlformats.org/officeDocument/2006/relationships/slide" Target="slides/slide132.xml"/><Relationship Id="rId178" Type="http://schemas.openxmlformats.org/officeDocument/2006/relationships/slide" Target="slides/slide153.xml"/><Relationship Id="rId301" Type="http://schemas.openxmlformats.org/officeDocument/2006/relationships/slide" Target="slides/slide276.xml"/><Relationship Id="rId322" Type="http://schemas.openxmlformats.org/officeDocument/2006/relationships/slide" Target="slides/slide297.xml"/><Relationship Id="rId61" Type="http://schemas.openxmlformats.org/officeDocument/2006/relationships/slide" Target="slides/slide36.xml"/><Relationship Id="rId82" Type="http://schemas.openxmlformats.org/officeDocument/2006/relationships/slide" Target="slides/slide57.xml"/><Relationship Id="rId199" Type="http://schemas.openxmlformats.org/officeDocument/2006/relationships/slide" Target="slides/slide174.xml"/><Relationship Id="rId203" Type="http://schemas.openxmlformats.org/officeDocument/2006/relationships/slide" Target="slides/slide178.xml"/><Relationship Id="rId19" Type="http://schemas.openxmlformats.org/officeDocument/2006/relationships/slideMaster" Target="slideMasters/slideMaster19.xml"/><Relationship Id="rId224" Type="http://schemas.openxmlformats.org/officeDocument/2006/relationships/slide" Target="slides/slide199.xml"/><Relationship Id="rId245" Type="http://schemas.openxmlformats.org/officeDocument/2006/relationships/slide" Target="slides/slide220.xml"/><Relationship Id="rId266" Type="http://schemas.openxmlformats.org/officeDocument/2006/relationships/slide" Target="slides/slide241.xml"/><Relationship Id="rId287" Type="http://schemas.openxmlformats.org/officeDocument/2006/relationships/slide" Target="slides/slide262.xml"/><Relationship Id="rId30" Type="http://schemas.openxmlformats.org/officeDocument/2006/relationships/slide" Target="slides/slide5.xml"/><Relationship Id="rId105" Type="http://schemas.openxmlformats.org/officeDocument/2006/relationships/slide" Target="slides/slide80.xml"/><Relationship Id="rId126" Type="http://schemas.openxmlformats.org/officeDocument/2006/relationships/slide" Target="slides/slide101.xml"/><Relationship Id="rId147" Type="http://schemas.openxmlformats.org/officeDocument/2006/relationships/slide" Target="slides/slide122.xml"/><Relationship Id="rId168" Type="http://schemas.openxmlformats.org/officeDocument/2006/relationships/slide" Target="slides/slide143.xml"/><Relationship Id="rId312" Type="http://schemas.openxmlformats.org/officeDocument/2006/relationships/slide" Target="slides/slide287.xml"/><Relationship Id="rId333" Type="http://schemas.openxmlformats.org/officeDocument/2006/relationships/viewProps" Target="viewProps.xml"/><Relationship Id="rId51" Type="http://schemas.openxmlformats.org/officeDocument/2006/relationships/slide" Target="slides/slide26.xml"/><Relationship Id="rId72" Type="http://schemas.openxmlformats.org/officeDocument/2006/relationships/slide" Target="slides/slide47.xml"/><Relationship Id="rId93" Type="http://schemas.openxmlformats.org/officeDocument/2006/relationships/slide" Target="slides/slide68.xml"/><Relationship Id="rId189" Type="http://schemas.openxmlformats.org/officeDocument/2006/relationships/slide" Target="slides/slide164.xml"/><Relationship Id="rId3" Type="http://schemas.openxmlformats.org/officeDocument/2006/relationships/slideMaster" Target="slideMasters/slideMaster3.xml"/><Relationship Id="rId214" Type="http://schemas.openxmlformats.org/officeDocument/2006/relationships/slide" Target="slides/slide189.xml"/><Relationship Id="rId235" Type="http://schemas.openxmlformats.org/officeDocument/2006/relationships/slide" Target="slides/slide210.xml"/><Relationship Id="rId256" Type="http://schemas.openxmlformats.org/officeDocument/2006/relationships/slide" Target="slides/slide231.xml"/><Relationship Id="rId277" Type="http://schemas.openxmlformats.org/officeDocument/2006/relationships/slide" Target="slides/slide252.xml"/><Relationship Id="rId298" Type="http://schemas.openxmlformats.org/officeDocument/2006/relationships/slide" Target="slides/slide273.xml"/><Relationship Id="rId116" Type="http://schemas.openxmlformats.org/officeDocument/2006/relationships/slide" Target="slides/slide91.xml"/><Relationship Id="rId137" Type="http://schemas.openxmlformats.org/officeDocument/2006/relationships/slide" Target="slides/slide112.xml"/><Relationship Id="rId158" Type="http://schemas.openxmlformats.org/officeDocument/2006/relationships/slide" Target="slides/slide133.xml"/><Relationship Id="rId302" Type="http://schemas.openxmlformats.org/officeDocument/2006/relationships/slide" Target="slides/slide277.xml"/><Relationship Id="rId323" Type="http://schemas.openxmlformats.org/officeDocument/2006/relationships/slide" Target="slides/slide298.xml"/><Relationship Id="rId20" Type="http://schemas.openxmlformats.org/officeDocument/2006/relationships/slideMaster" Target="slideMasters/slideMaster20.xml"/><Relationship Id="rId41" Type="http://schemas.openxmlformats.org/officeDocument/2006/relationships/slide" Target="slides/slide16.xml"/><Relationship Id="rId62" Type="http://schemas.openxmlformats.org/officeDocument/2006/relationships/slide" Target="slides/slide37.xml"/><Relationship Id="rId83" Type="http://schemas.openxmlformats.org/officeDocument/2006/relationships/slide" Target="slides/slide58.xml"/><Relationship Id="rId179" Type="http://schemas.openxmlformats.org/officeDocument/2006/relationships/slide" Target="slides/slide154.xml"/><Relationship Id="rId190" Type="http://schemas.openxmlformats.org/officeDocument/2006/relationships/slide" Target="slides/slide165.xml"/><Relationship Id="rId204" Type="http://schemas.openxmlformats.org/officeDocument/2006/relationships/slide" Target="slides/slide179.xml"/><Relationship Id="rId225" Type="http://schemas.openxmlformats.org/officeDocument/2006/relationships/slide" Target="slides/slide200.xml"/><Relationship Id="rId246" Type="http://schemas.openxmlformats.org/officeDocument/2006/relationships/slide" Target="slides/slide221.xml"/><Relationship Id="rId267" Type="http://schemas.openxmlformats.org/officeDocument/2006/relationships/slide" Target="slides/slide242.xml"/><Relationship Id="rId288" Type="http://schemas.openxmlformats.org/officeDocument/2006/relationships/slide" Target="slides/slide263.xml"/><Relationship Id="rId106" Type="http://schemas.openxmlformats.org/officeDocument/2006/relationships/slide" Target="slides/slide81.xml"/><Relationship Id="rId127" Type="http://schemas.openxmlformats.org/officeDocument/2006/relationships/slide" Target="slides/slide102.xml"/><Relationship Id="rId313" Type="http://schemas.openxmlformats.org/officeDocument/2006/relationships/slide" Target="slides/slide288.xml"/><Relationship Id="rId10" Type="http://schemas.openxmlformats.org/officeDocument/2006/relationships/slideMaster" Target="slideMasters/slideMaster10.xml"/><Relationship Id="rId31" Type="http://schemas.openxmlformats.org/officeDocument/2006/relationships/slide" Target="slides/slide6.xml"/><Relationship Id="rId52" Type="http://schemas.openxmlformats.org/officeDocument/2006/relationships/slide" Target="slides/slide27.xml"/><Relationship Id="rId73" Type="http://schemas.openxmlformats.org/officeDocument/2006/relationships/slide" Target="slides/slide48.xml"/><Relationship Id="rId94" Type="http://schemas.openxmlformats.org/officeDocument/2006/relationships/slide" Target="slides/slide69.xml"/><Relationship Id="rId148" Type="http://schemas.openxmlformats.org/officeDocument/2006/relationships/slide" Target="slides/slide123.xml"/><Relationship Id="rId169" Type="http://schemas.openxmlformats.org/officeDocument/2006/relationships/slide" Target="slides/slide144.xml"/><Relationship Id="rId334" Type="http://schemas.openxmlformats.org/officeDocument/2006/relationships/theme" Target="theme/theme1.xml"/><Relationship Id="rId4" Type="http://schemas.openxmlformats.org/officeDocument/2006/relationships/slideMaster" Target="slideMasters/slideMaster4.xml"/><Relationship Id="rId180" Type="http://schemas.openxmlformats.org/officeDocument/2006/relationships/slide" Target="slides/slide155.xml"/><Relationship Id="rId215" Type="http://schemas.openxmlformats.org/officeDocument/2006/relationships/slide" Target="slides/slide190.xml"/><Relationship Id="rId236" Type="http://schemas.openxmlformats.org/officeDocument/2006/relationships/slide" Target="slides/slide211.xml"/><Relationship Id="rId257" Type="http://schemas.openxmlformats.org/officeDocument/2006/relationships/slide" Target="slides/slide232.xml"/><Relationship Id="rId278" Type="http://schemas.openxmlformats.org/officeDocument/2006/relationships/slide" Target="slides/slide253.xml"/><Relationship Id="rId303" Type="http://schemas.openxmlformats.org/officeDocument/2006/relationships/slide" Target="slides/slide278.xml"/><Relationship Id="rId42" Type="http://schemas.openxmlformats.org/officeDocument/2006/relationships/slide" Target="slides/slide17.xml"/><Relationship Id="rId84" Type="http://schemas.openxmlformats.org/officeDocument/2006/relationships/slide" Target="slides/slide59.xml"/><Relationship Id="rId138" Type="http://schemas.openxmlformats.org/officeDocument/2006/relationships/slide" Target="slides/slide113.xml"/><Relationship Id="rId191" Type="http://schemas.openxmlformats.org/officeDocument/2006/relationships/slide" Target="slides/slide166.xml"/><Relationship Id="rId205" Type="http://schemas.openxmlformats.org/officeDocument/2006/relationships/slide" Target="slides/slide180.xml"/><Relationship Id="rId247" Type="http://schemas.openxmlformats.org/officeDocument/2006/relationships/slide" Target="slides/slide222.xml"/><Relationship Id="rId107" Type="http://schemas.openxmlformats.org/officeDocument/2006/relationships/slide" Target="slides/slide82.xml"/><Relationship Id="rId289" Type="http://schemas.openxmlformats.org/officeDocument/2006/relationships/slide" Target="slides/slide264.xml"/><Relationship Id="rId11" Type="http://schemas.openxmlformats.org/officeDocument/2006/relationships/slideMaster" Target="slideMasters/slideMaster11.xml"/><Relationship Id="rId53" Type="http://schemas.openxmlformats.org/officeDocument/2006/relationships/slide" Target="slides/slide28.xml"/><Relationship Id="rId149" Type="http://schemas.openxmlformats.org/officeDocument/2006/relationships/slide" Target="slides/slide124.xml"/><Relationship Id="rId314" Type="http://schemas.openxmlformats.org/officeDocument/2006/relationships/slide" Target="slides/slide289.xml"/><Relationship Id="rId95" Type="http://schemas.openxmlformats.org/officeDocument/2006/relationships/slide" Target="slides/slide70.xml"/><Relationship Id="rId160" Type="http://schemas.openxmlformats.org/officeDocument/2006/relationships/slide" Target="slides/slide135.xml"/><Relationship Id="rId216" Type="http://schemas.openxmlformats.org/officeDocument/2006/relationships/slide" Target="slides/slide191.xml"/><Relationship Id="rId258" Type="http://schemas.openxmlformats.org/officeDocument/2006/relationships/slide" Target="slides/slide233.xml"/><Relationship Id="rId22" Type="http://schemas.openxmlformats.org/officeDocument/2006/relationships/slideMaster" Target="slideMasters/slideMaster22.xml"/><Relationship Id="rId64" Type="http://schemas.openxmlformats.org/officeDocument/2006/relationships/slide" Target="slides/slide39.xml"/><Relationship Id="rId118" Type="http://schemas.openxmlformats.org/officeDocument/2006/relationships/slide" Target="slides/slide93.xml"/><Relationship Id="rId325" Type="http://schemas.openxmlformats.org/officeDocument/2006/relationships/slide" Target="slides/slide300.xml"/><Relationship Id="rId171" Type="http://schemas.openxmlformats.org/officeDocument/2006/relationships/slide" Target="slides/slide146.xml"/><Relationship Id="rId227" Type="http://schemas.openxmlformats.org/officeDocument/2006/relationships/slide" Target="slides/slide202.xml"/><Relationship Id="rId269" Type="http://schemas.openxmlformats.org/officeDocument/2006/relationships/slide" Target="slides/slide244.xml"/><Relationship Id="rId33" Type="http://schemas.openxmlformats.org/officeDocument/2006/relationships/slide" Target="slides/slide8.xml"/><Relationship Id="rId129" Type="http://schemas.openxmlformats.org/officeDocument/2006/relationships/slide" Target="slides/slide104.xml"/><Relationship Id="rId280" Type="http://schemas.openxmlformats.org/officeDocument/2006/relationships/slide" Target="slides/slide255.xml"/><Relationship Id="rId75" Type="http://schemas.openxmlformats.org/officeDocument/2006/relationships/slide" Target="slides/slide50.xml"/><Relationship Id="rId140" Type="http://schemas.openxmlformats.org/officeDocument/2006/relationships/slide" Target="slides/slide115.xml"/><Relationship Id="rId182" Type="http://schemas.openxmlformats.org/officeDocument/2006/relationships/slide" Target="slides/slide157.xml"/><Relationship Id="rId6" Type="http://schemas.openxmlformats.org/officeDocument/2006/relationships/slideMaster" Target="slideMasters/slideMaster6.xml"/><Relationship Id="rId238" Type="http://schemas.openxmlformats.org/officeDocument/2006/relationships/slide" Target="slides/slide213.xml"/><Relationship Id="rId291" Type="http://schemas.openxmlformats.org/officeDocument/2006/relationships/slide" Target="slides/slide266.xml"/><Relationship Id="rId305" Type="http://schemas.openxmlformats.org/officeDocument/2006/relationships/slide" Target="slides/slide280.xml"/><Relationship Id="rId44" Type="http://schemas.openxmlformats.org/officeDocument/2006/relationships/slide" Target="slides/slide19.xml"/><Relationship Id="rId86" Type="http://schemas.openxmlformats.org/officeDocument/2006/relationships/slide" Target="slides/slide61.xml"/><Relationship Id="rId151" Type="http://schemas.openxmlformats.org/officeDocument/2006/relationships/slide" Target="slides/slide126.xml"/><Relationship Id="rId193" Type="http://schemas.openxmlformats.org/officeDocument/2006/relationships/slide" Target="slides/slide168.xml"/><Relationship Id="rId207" Type="http://schemas.openxmlformats.org/officeDocument/2006/relationships/slide" Target="slides/slide182.xml"/><Relationship Id="rId249" Type="http://schemas.openxmlformats.org/officeDocument/2006/relationships/slide" Target="slides/slide224.xml"/><Relationship Id="rId13" Type="http://schemas.openxmlformats.org/officeDocument/2006/relationships/slideMaster" Target="slideMasters/slideMaster13.xml"/><Relationship Id="rId109" Type="http://schemas.openxmlformats.org/officeDocument/2006/relationships/slide" Target="slides/slide84.xml"/><Relationship Id="rId260" Type="http://schemas.openxmlformats.org/officeDocument/2006/relationships/slide" Target="slides/slide235.xml"/><Relationship Id="rId316" Type="http://schemas.openxmlformats.org/officeDocument/2006/relationships/slide" Target="slides/slide291.xml"/><Relationship Id="rId55" Type="http://schemas.openxmlformats.org/officeDocument/2006/relationships/slide" Target="slides/slide30.xml"/><Relationship Id="rId97" Type="http://schemas.openxmlformats.org/officeDocument/2006/relationships/slide" Target="slides/slide72.xml"/><Relationship Id="rId120" Type="http://schemas.openxmlformats.org/officeDocument/2006/relationships/slide" Target="slides/slide95.xml"/><Relationship Id="rId162" Type="http://schemas.openxmlformats.org/officeDocument/2006/relationships/slide" Target="slides/slide137.xml"/><Relationship Id="rId218" Type="http://schemas.openxmlformats.org/officeDocument/2006/relationships/slide" Target="slides/slide193.xml"/><Relationship Id="rId271" Type="http://schemas.openxmlformats.org/officeDocument/2006/relationships/slide" Target="slides/slide2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0A09D1-DBCB-47AE-A4CB-CBF388D444DA}" type="doc">
      <dgm:prSet loTypeId="urn:microsoft.com/office/officeart/2005/8/layout/radial4" loCatId="relationship" qsTypeId="urn:microsoft.com/office/officeart/2005/8/quickstyle/simple2" qsCatId="simple" csTypeId="urn:microsoft.com/office/officeart/2005/8/colors/accent1_2" csCatId="accent1" phldr="1"/>
      <dgm:spPr/>
      <dgm:t>
        <a:bodyPr/>
        <a:lstStyle>
          <a:defPPr/>
        </a:lstStyle>
        <a:p>
          <a:endParaRPr lang="en-US"/>
        </a:p>
      </dgm:t>
    </dgm:pt>
    <dgm:pt modelId="{17821F05-3CE9-4A7B-AB68-95861C47B5AC}" type="parTrans" cxnId="{DD12B636-9699-4D72-B81F-45E768A67B26}">
      <dgm:prSet/>
      <dgm:spPr/>
      <dgm:t>
        <a:bodyPr/>
        <a:lstStyle>
          <a:defPPr/>
        </a:lstStyle>
        <a:p>
          <a:endParaRPr lang="en-US"/>
        </a:p>
      </dgm:t>
    </dgm:pt>
    <dgm:pt modelId="{D8B30A0C-BEF4-4030-84C5-D850E0EEDD23}">
      <dgm:prSet phldrT="[Text]"/>
      <dgm:spPr/>
      <dgm:t>
        <a:bodyPr/>
        <a:lstStyle>
          <a:defPPr/>
        </a:lstStyle>
        <a:p>
          <a:r>
            <a:rPr lang="en-US" smtClean="0"/>
            <a:t>Data Science</a:t>
          </a:r>
          <a:endParaRPr lang="en-US"/>
        </a:p>
      </dgm:t>
    </dgm:pt>
    <dgm:pt modelId="{16803674-1B72-4D49-B8EB-4ADED17C124D}" type="parTrans" cxnId="{485E1DB1-7B18-4D96-AF31-5BA2D32C0AA6}">
      <dgm:prSet/>
      <dgm:spPr/>
      <dgm:t>
        <a:bodyPr/>
        <a:lstStyle>
          <a:defPPr/>
        </a:lstStyle>
        <a:p>
          <a:endParaRPr lang="en-US"/>
        </a:p>
      </dgm:t>
    </dgm:pt>
    <dgm:pt modelId="{5C0DF59E-A4C7-4D2D-991F-B9A96C52A074}">
      <dgm:prSet phldrT="[Text]"/>
      <dgm:spPr/>
      <dgm:t>
        <a:bodyPr/>
        <a:lstStyle>
          <a:defPPr/>
        </a:lstStyle>
        <a:p>
          <a:r>
            <a:rPr lang="en-US" smtClean="0"/>
            <a:t>Data Acquisition</a:t>
          </a:r>
          <a:endParaRPr lang="en-US"/>
        </a:p>
      </dgm:t>
    </dgm:pt>
    <dgm:pt modelId="{306BA68F-0C3D-4E73-A5C5-F9FB20CBA612}" type="sibTrans" cxnId="{485E1DB1-7B18-4D96-AF31-5BA2D32C0AA6}">
      <dgm:prSet/>
      <dgm:spPr/>
      <dgm:t>
        <a:bodyPr/>
        <a:lstStyle>
          <a:defPPr/>
        </a:lstStyle>
        <a:p>
          <a:endParaRPr lang="en-US"/>
        </a:p>
      </dgm:t>
    </dgm:pt>
    <dgm:pt modelId="{5F03F4E1-EAED-4190-91F9-E2DF9C421C37}" type="parTrans" cxnId="{AE77E2C2-2448-4B0F-8A45-1315EECDE73B}">
      <dgm:prSet/>
      <dgm:spPr/>
      <dgm:t>
        <a:bodyPr/>
        <a:lstStyle>
          <a:defPPr/>
        </a:lstStyle>
        <a:p>
          <a:endParaRPr lang="en-US"/>
        </a:p>
      </dgm:t>
    </dgm:pt>
    <dgm:pt modelId="{3A3CF55D-1A4D-4A56-816F-79D272859839}">
      <dgm:prSet phldrT="[Text]"/>
      <dgm:spPr/>
      <dgm:t>
        <a:bodyPr/>
        <a:lstStyle>
          <a:defPPr/>
        </a:lstStyle>
        <a:p>
          <a:r>
            <a:rPr lang="en-US" smtClean="0"/>
            <a:t>Data Management / Storage</a:t>
          </a:r>
          <a:endParaRPr lang="en-US"/>
        </a:p>
      </dgm:t>
    </dgm:pt>
    <dgm:pt modelId="{098B6A8D-1E35-4C1D-B3D3-C6FB9E91E838}" type="sibTrans" cxnId="{AE77E2C2-2448-4B0F-8A45-1315EECDE73B}">
      <dgm:prSet/>
      <dgm:spPr/>
      <dgm:t>
        <a:bodyPr/>
        <a:lstStyle>
          <a:defPPr/>
        </a:lstStyle>
        <a:p>
          <a:endParaRPr lang="en-US"/>
        </a:p>
      </dgm:t>
    </dgm:pt>
    <dgm:pt modelId="{33798696-D093-4E08-8133-2B5AE468B10A}" type="parTrans" cxnId="{7D7F804D-A7EF-4328-9BC0-61D0C934E808}">
      <dgm:prSet/>
      <dgm:spPr/>
      <dgm:t>
        <a:bodyPr/>
        <a:lstStyle>
          <a:defPPr/>
        </a:lstStyle>
        <a:p>
          <a:endParaRPr lang="en-US"/>
        </a:p>
      </dgm:t>
    </dgm:pt>
    <dgm:pt modelId="{32DB9E99-10F9-4DC3-AE78-21CA3D0B18E1}">
      <dgm:prSet phldrT="[Text]"/>
      <dgm:spPr/>
      <dgm:t>
        <a:bodyPr/>
        <a:lstStyle>
          <a:defPPr/>
        </a:lstStyle>
        <a:p>
          <a:r>
            <a:rPr lang="en-US" smtClean="0"/>
            <a:t>Data Preparation</a:t>
          </a:r>
          <a:endParaRPr lang="en-US"/>
        </a:p>
      </dgm:t>
    </dgm:pt>
    <dgm:pt modelId="{A9ACF808-B921-47F8-93BF-EA7A96712893}" type="sibTrans" cxnId="{7D7F804D-A7EF-4328-9BC0-61D0C934E808}">
      <dgm:prSet/>
      <dgm:spPr/>
      <dgm:t>
        <a:bodyPr/>
        <a:lstStyle>
          <a:defPPr/>
        </a:lstStyle>
        <a:p>
          <a:endParaRPr lang="en-US"/>
        </a:p>
      </dgm:t>
    </dgm:pt>
    <dgm:pt modelId="{D4B8242D-16B5-44C8-8430-4D718C68EEAD}" type="parTrans" cxnId="{26CF036B-4883-4945-9363-933A25A24F07}">
      <dgm:prSet/>
      <dgm:spPr/>
      <dgm:t>
        <a:bodyPr/>
        <a:lstStyle>
          <a:defPPr/>
        </a:lstStyle>
        <a:p>
          <a:endParaRPr lang="en-US"/>
        </a:p>
      </dgm:t>
    </dgm:pt>
    <dgm:pt modelId="{874A6401-087D-4DC8-B1B5-6BEE2AC28325}">
      <dgm:prSet phldrT="[Text]"/>
      <dgm:spPr/>
      <dgm:t>
        <a:bodyPr/>
        <a:lstStyle>
          <a:defPPr/>
        </a:lstStyle>
        <a:p>
          <a:r>
            <a:rPr lang="en-US" smtClean="0"/>
            <a:t>Data Modelling</a:t>
          </a:r>
          <a:endParaRPr lang="en-US"/>
        </a:p>
      </dgm:t>
    </dgm:pt>
    <dgm:pt modelId="{3787D1D6-A21A-4809-87F3-29047C094EE7}" type="sibTrans" cxnId="{26CF036B-4883-4945-9363-933A25A24F07}">
      <dgm:prSet/>
      <dgm:spPr/>
      <dgm:t>
        <a:bodyPr/>
        <a:lstStyle>
          <a:defPPr/>
        </a:lstStyle>
        <a:p>
          <a:endParaRPr lang="en-US"/>
        </a:p>
      </dgm:t>
    </dgm:pt>
    <dgm:pt modelId="{E8D86EAF-9957-4BE0-BDE3-3FA2806785A6}" type="parTrans" cxnId="{A0198115-814E-4BA6-A375-FD9FC6AE91A5}">
      <dgm:prSet/>
      <dgm:spPr/>
      <dgm:t>
        <a:bodyPr/>
        <a:lstStyle>
          <a:defPPr/>
        </a:lstStyle>
        <a:p>
          <a:endParaRPr lang="en-US"/>
        </a:p>
      </dgm:t>
    </dgm:pt>
    <dgm:pt modelId="{99F126E4-4760-4147-983D-47F0A3B4C7E9}">
      <dgm:prSet phldrT="[Text]"/>
      <dgm:spPr/>
      <dgm:t>
        <a:bodyPr/>
        <a:lstStyle>
          <a:defPPr/>
        </a:lstStyle>
        <a:p>
          <a:r>
            <a:rPr lang="en-US" smtClean="0"/>
            <a:t>Data Analysis /Visualization</a:t>
          </a:r>
          <a:endParaRPr lang="en-US"/>
        </a:p>
      </dgm:t>
    </dgm:pt>
    <dgm:pt modelId="{924F801C-F18B-4416-8FAF-94FB3C3FC443}" type="sibTrans" cxnId="{A0198115-814E-4BA6-A375-FD9FC6AE91A5}">
      <dgm:prSet/>
      <dgm:spPr/>
      <dgm:t>
        <a:bodyPr/>
        <a:lstStyle>
          <a:defPPr/>
        </a:lstStyle>
        <a:p>
          <a:endParaRPr lang="en-US"/>
        </a:p>
      </dgm:t>
    </dgm:pt>
    <dgm:pt modelId="{87D895FF-CC42-421D-A320-88DEFDBD789D}" type="sibTrans" cxnId="{DD12B636-9699-4D72-B81F-45E768A67B26}">
      <dgm:prSet/>
      <dgm:spPr/>
      <dgm:t>
        <a:bodyPr/>
        <a:lstStyle>
          <a:defPPr/>
        </a:lstStyle>
        <a:p>
          <a:endParaRPr lang="en-US"/>
        </a:p>
      </dgm:t>
    </dgm:pt>
    <dgm:pt modelId="{2E7C542D-411A-4810-B4AB-7597214C9F02}" type="pres">
      <dgm:prSet presAssocID="{AD0A09D1-DBCB-47AE-A4CB-CBF388D444DA}" presName="cycle" presStyleCnt="0">
        <dgm:presLayoutVars>
          <dgm:chMax val="1"/>
          <dgm:dir/>
          <dgm:animLvl val="ctr"/>
          <dgm:resizeHandles val="exact"/>
        </dgm:presLayoutVars>
      </dgm:prSet>
      <dgm:spPr/>
      <dgm:t>
        <a:bodyPr/>
        <a:lstStyle>
          <a:defPPr/>
        </a:lstStyle>
        <a:p>
          <a:endParaRPr lang="en-US"/>
        </a:p>
      </dgm:t>
    </dgm:pt>
    <dgm:pt modelId="{B3647FA6-94AF-496A-B7B2-B00246BD4C32}" type="pres">
      <dgm:prSet presAssocID="{D8B30A0C-BEF4-4030-84C5-D850E0EEDD23}" presName="centerShape" presStyleLbl="node0" presStyleIdx="0" presStyleCnt="1"/>
      <dgm:spPr/>
      <dgm:t>
        <a:bodyPr/>
        <a:lstStyle>
          <a:defPPr/>
        </a:lstStyle>
        <a:p>
          <a:endParaRPr lang="en-US"/>
        </a:p>
      </dgm:t>
    </dgm:pt>
    <dgm:pt modelId="{F8B30BF7-820F-4E35-BDA5-18AC84C659EA}" type="pres">
      <dgm:prSet presAssocID="{16803674-1B72-4D49-B8EB-4ADED17C124D}" presName="parTrans" presStyleLbl="bgSibTrans2D1" presStyleIdx="0" presStyleCnt="5"/>
      <dgm:spPr/>
      <dgm:t>
        <a:bodyPr/>
        <a:lstStyle>
          <a:defPPr/>
        </a:lstStyle>
        <a:p>
          <a:endParaRPr lang="en-US"/>
        </a:p>
      </dgm:t>
    </dgm:pt>
    <dgm:pt modelId="{859A945D-6B53-427C-902A-BD995510020A}" type="pres">
      <dgm:prSet presAssocID="{5C0DF59E-A4C7-4D2D-991F-B9A96C52A074}" presName="node" presStyleLbl="node1" presStyleIdx="0" presStyleCnt="5">
        <dgm:presLayoutVars>
          <dgm:bulletEnabled val="1"/>
        </dgm:presLayoutVars>
      </dgm:prSet>
      <dgm:spPr/>
      <dgm:t>
        <a:bodyPr/>
        <a:lstStyle>
          <a:defPPr/>
        </a:lstStyle>
        <a:p>
          <a:endParaRPr lang="en-US"/>
        </a:p>
      </dgm:t>
    </dgm:pt>
    <dgm:pt modelId="{61F1142A-6108-4153-85E2-EC5C09E1AA51}" type="pres">
      <dgm:prSet presAssocID="{5F03F4E1-EAED-4190-91F9-E2DF9C421C37}" presName="parTrans" presStyleLbl="bgSibTrans2D1" presStyleIdx="1" presStyleCnt="5"/>
      <dgm:spPr/>
      <dgm:t>
        <a:bodyPr/>
        <a:lstStyle>
          <a:defPPr/>
        </a:lstStyle>
        <a:p>
          <a:endParaRPr lang="en-US"/>
        </a:p>
      </dgm:t>
    </dgm:pt>
    <dgm:pt modelId="{35AF3F2C-C491-43E5-AF17-4D86DAE7EAEE}" type="pres">
      <dgm:prSet presAssocID="{3A3CF55D-1A4D-4A56-816F-79D272859839}" presName="node" presStyleLbl="node1" presStyleIdx="1" presStyleCnt="5">
        <dgm:presLayoutVars>
          <dgm:bulletEnabled val="1"/>
        </dgm:presLayoutVars>
      </dgm:prSet>
      <dgm:spPr/>
      <dgm:t>
        <a:bodyPr/>
        <a:lstStyle>
          <a:defPPr/>
        </a:lstStyle>
        <a:p>
          <a:endParaRPr lang="en-US"/>
        </a:p>
      </dgm:t>
    </dgm:pt>
    <dgm:pt modelId="{3CDC4D91-C8BA-4F40-9519-E747DFFEBF02}" type="pres">
      <dgm:prSet presAssocID="{33798696-D093-4E08-8133-2B5AE468B10A}" presName="parTrans" presStyleLbl="bgSibTrans2D1" presStyleIdx="2" presStyleCnt="5"/>
      <dgm:spPr/>
      <dgm:t>
        <a:bodyPr/>
        <a:lstStyle>
          <a:defPPr/>
        </a:lstStyle>
        <a:p>
          <a:endParaRPr lang="en-US"/>
        </a:p>
      </dgm:t>
    </dgm:pt>
    <dgm:pt modelId="{57D9F826-2ADD-4432-ABC4-846E01461FEF}" type="pres">
      <dgm:prSet presAssocID="{32DB9E99-10F9-4DC3-AE78-21CA3D0B18E1}" presName="node" presStyleLbl="node1" presStyleIdx="2" presStyleCnt="5">
        <dgm:presLayoutVars>
          <dgm:bulletEnabled val="1"/>
        </dgm:presLayoutVars>
      </dgm:prSet>
      <dgm:spPr/>
      <dgm:t>
        <a:bodyPr/>
        <a:lstStyle>
          <a:defPPr/>
        </a:lstStyle>
        <a:p>
          <a:endParaRPr lang="en-US"/>
        </a:p>
      </dgm:t>
    </dgm:pt>
    <dgm:pt modelId="{1F48D95F-CC44-4205-AE76-865A632B370A}" type="pres">
      <dgm:prSet presAssocID="{D4B8242D-16B5-44C8-8430-4D718C68EEAD}" presName="parTrans" presStyleLbl="bgSibTrans2D1" presStyleIdx="3" presStyleCnt="5"/>
      <dgm:spPr/>
      <dgm:t>
        <a:bodyPr/>
        <a:lstStyle>
          <a:defPPr/>
        </a:lstStyle>
        <a:p>
          <a:endParaRPr lang="en-US"/>
        </a:p>
      </dgm:t>
    </dgm:pt>
    <dgm:pt modelId="{20F02CB1-7C87-4FE9-A6C3-866752AA4362}" type="pres">
      <dgm:prSet presAssocID="{874A6401-087D-4DC8-B1B5-6BEE2AC28325}" presName="node" presStyleLbl="node1" presStyleIdx="3" presStyleCnt="5">
        <dgm:presLayoutVars>
          <dgm:bulletEnabled val="1"/>
        </dgm:presLayoutVars>
      </dgm:prSet>
      <dgm:spPr/>
      <dgm:t>
        <a:bodyPr/>
        <a:lstStyle>
          <a:defPPr/>
        </a:lstStyle>
        <a:p>
          <a:endParaRPr lang="en-US"/>
        </a:p>
      </dgm:t>
    </dgm:pt>
    <dgm:pt modelId="{CDCBF7BB-7F11-4D57-8DB4-07C232597A4E}" type="pres">
      <dgm:prSet presAssocID="{E8D86EAF-9957-4BE0-BDE3-3FA2806785A6}" presName="parTrans" presStyleLbl="bgSibTrans2D1" presStyleIdx="4" presStyleCnt="5"/>
      <dgm:spPr/>
      <dgm:t>
        <a:bodyPr/>
        <a:lstStyle>
          <a:defPPr/>
        </a:lstStyle>
        <a:p>
          <a:endParaRPr lang="en-US"/>
        </a:p>
      </dgm:t>
    </dgm:pt>
    <dgm:pt modelId="{C765A563-BB79-4F25-ABCA-19323C18BA27}" type="pres">
      <dgm:prSet presAssocID="{99F126E4-4760-4147-983D-47F0A3B4C7E9}" presName="node" presStyleLbl="node1" presStyleIdx="4" presStyleCnt="5">
        <dgm:presLayoutVars>
          <dgm:bulletEnabled val="1"/>
        </dgm:presLayoutVars>
      </dgm:prSet>
      <dgm:spPr/>
      <dgm:t>
        <a:bodyPr/>
        <a:lstStyle>
          <a:defPPr/>
        </a:lstStyle>
        <a:p>
          <a:endParaRPr lang="en-US"/>
        </a:p>
      </dgm:t>
    </dgm:pt>
  </dgm:ptLst>
  <dgm:cxnLst>
    <dgm:cxn modelId="{89515B5E-1898-43D1-BA9B-106D35E3327C}" type="presOf" srcId="{E8D86EAF-9957-4BE0-BDE3-3FA2806785A6}" destId="{CDCBF7BB-7F11-4D57-8DB4-07C232597A4E}" srcOrd="0" destOrd="0" presId="urn:microsoft.com/office/officeart/2005/8/layout/radial4"/>
    <dgm:cxn modelId="{6371DC87-E681-440D-A156-3C9972B1DB58}" type="presOf" srcId="{5C0DF59E-A4C7-4D2D-991F-B9A96C52A074}" destId="{859A945D-6B53-427C-902A-BD995510020A}" srcOrd="0" destOrd="0" presId="urn:microsoft.com/office/officeart/2005/8/layout/radial4"/>
    <dgm:cxn modelId="{E4E47D83-174D-4E8D-BB82-3453E8DE8BC7}" type="presOf" srcId="{5F03F4E1-EAED-4190-91F9-E2DF9C421C37}" destId="{61F1142A-6108-4153-85E2-EC5C09E1AA51}" srcOrd="0" destOrd="0" presId="urn:microsoft.com/office/officeart/2005/8/layout/radial4"/>
    <dgm:cxn modelId="{A0198115-814E-4BA6-A375-FD9FC6AE91A5}" srcId="{D8B30A0C-BEF4-4030-84C5-D850E0EEDD23}" destId="{99F126E4-4760-4147-983D-47F0A3B4C7E9}" srcOrd="4" destOrd="0" parTransId="{E8D86EAF-9957-4BE0-BDE3-3FA2806785A6}" sibTransId="{924F801C-F18B-4416-8FAF-94FB3C3FC443}"/>
    <dgm:cxn modelId="{386E01B8-272A-4C64-AFF3-AAE1C3FC6A5F}" type="presOf" srcId="{874A6401-087D-4DC8-B1B5-6BEE2AC28325}" destId="{20F02CB1-7C87-4FE9-A6C3-866752AA4362}" srcOrd="0" destOrd="0" presId="urn:microsoft.com/office/officeart/2005/8/layout/radial4"/>
    <dgm:cxn modelId="{485E1DB1-7B18-4D96-AF31-5BA2D32C0AA6}" srcId="{D8B30A0C-BEF4-4030-84C5-D850E0EEDD23}" destId="{5C0DF59E-A4C7-4D2D-991F-B9A96C52A074}" srcOrd="0" destOrd="0" parTransId="{16803674-1B72-4D49-B8EB-4ADED17C124D}" sibTransId="{306BA68F-0C3D-4E73-A5C5-F9FB20CBA612}"/>
    <dgm:cxn modelId="{DAF67CC8-B389-4249-BA1F-395E1B735DA7}" type="presOf" srcId="{33798696-D093-4E08-8133-2B5AE468B10A}" destId="{3CDC4D91-C8BA-4F40-9519-E747DFFEBF02}" srcOrd="0" destOrd="0" presId="urn:microsoft.com/office/officeart/2005/8/layout/radial4"/>
    <dgm:cxn modelId="{DD12B636-9699-4D72-B81F-45E768A67B26}" srcId="{AD0A09D1-DBCB-47AE-A4CB-CBF388D444DA}" destId="{D8B30A0C-BEF4-4030-84C5-D850E0EEDD23}" srcOrd="0" destOrd="0" parTransId="{17821F05-3CE9-4A7B-AB68-95861C47B5AC}" sibTransId="{87D895FF-CC42-421D-A320-88DEFDBD789D}"/>
    <dgm:cxn modelId="{92C6209C-F809-4AD5-898F-91924533CBEA}" type="presOf" srcId="{16803674-1B72-4D49-B8EB-4ADED17C124D}" destId="{F8B30BF7-820F-4E35-BDA5-18AC84C659EA}" srcOrd="0" destOrd="0" presId="urn:microsoft.com/office/officeart/2005/8/layout/radial4"/>
    <dgm:cxn modelId="{7D7F804D-A7EF-4328-9BC0-61D0C934E808}" srcId="{D8B30A0C-BEF4-4030-84C5-D850E0EEDD23}" destId="{32DB9E99-10F9-4DC3-AE78-21CA3D0B18E1}" srcOrd="2" destOrd="0" parTransId="{33798696-D093-4E08-8133-2B5AE468B10A}" sibTransId="{A9ACF808-B921-47F8-93BF-EA7A96712893}"/>
    <dgm:cxn modelId="{CF10D135-9A02-43CF-852A-AE491A45D6E4}" type="presOf" srcId="{AD0A09D1-DBCB-47AE-A4CB-CBF388D444DA}" destId="{2E7C542D-411A-4810-B4AB-7597214C9F02}" srcOrd="0" destOrd="0" presId="urn:microsoft.com/office/officeart/2005/8/layout/radial4"/>
    <dgm:cxn modelId="{26CF036B-4883-4945-9363-933A25A24F07}" srcId="{D8B30A0C-BEF4-4030-84C5-D850E0EEDD23}" destId="{874A6401-087D-4DC8-B1B5-6BEE2AC28325}" srcOrd="3" destOrd="0" parTransId="{D4B8242D-16B5-44C8-8430-4D718C68EEAD}" sibTransId="{3787D1D6-A21A-4809-87F3-29047C094EE7}"/>
    <dgm:cxn modelId="{4CD8C1C7-A752-47EB-8C19-2008E8024422}" type="presOf" srcId="{D4B8242D-16B5-44C8-8430-4D718C68EEAD}" destId="{1F48D95F-CC44-4205-AE76-865A632B370A}" srcOrd="0" destOrd="0" presId="urn:microsoft.com/office/officeart/2005/8/layout/radial4"/>
    <dgm:cxn modelId="{546698A8-3707-4124-B8D1-19644B9B57B2}" type="presOf" srcId="{D8B30A0C-BEF4-4030-84C5-D850E0EEDD23}" destId="{B3647FA6-94AF-496A-B7B2-B00246BD4C32}" srcOrd="0" destOrd="0" presId="urn:microsoft.com/office/officeart/2005/8/layout/radial4"/>
    <dgm:cxn modelId="{AE77E2C2-2448-4B0F-8A45-1315EECDE73B}" srcId="{D8B30A0C-BEF4-4030-84C5-D850E0EEDD23}" destId="{3A3CF55D-1A4D-4A56-816F-79D272859839}" srcOrd="1" destOrd="0" parTransId="{5F03F4E1-EAED-4190-91F9-E2DF9C421C37}" sibTransId="{098B6A8D-1E35-4C1D-B3D3-C6FB9E91E838}"/>
    <dgm:cxn modelId="{DACD69E0-8CDD-43FC-91CA-BA75A207B8BB}" type="presOf" srcId="{32DB9E99-10F9-4DC3-AE78-21CA3D0B18E1}" destId="{57D9F826-2ADD-4432-ABC4-846E01461FEF}" srcOrd="0" destOrd="0" presId="urn:microsoft.com/office/officeart/2005/8/layout/radial4"/>
    <dgm:cxn modelId="{B3B5C875-89FA-42B1-A0D2-4C310B265AF5}" type="presOf" srcId="{99F126E4-4760-4147-983D-47F0A3B4C7E9}" destId="{C765A563-BB79-4F25-ABCA-19323C18BA27}" srcOrd="0" destOrd="0" presId="urn:microsoft.com/office/officeart/2005/8/layout/radial4"/>
    <dgm:cxn modelId="{7C962375-F83D-496E-9DD6-C6483D499EAF}" type="presOf" srcId="{3A3CF55D-1A4D-4A56-816F-79D272859839}" destId="{35AF3F2C-C491-43E5-AF17-4D86DAE7EAEE}" srcOrd="0" destOrd="0" presId="urn:microsoft.com/office/officeart/2005/8/layout/radial4"/>
    <dgm:cxn modelId="{E6EB849D-EC1F-42BE-AAE4-641E7525AEC1}" type="presParOf" srcId="{2E7C542D-411A-4810-B4AB-7597214C9F02}" destId="{B3647FA6-94AF-496A-B7B2-B00246BD4C32}" srcOrd="0" destOrd="0" presId="urn:microsoft.com/office/officeart/2005/8/layout/radial4"/>
    <dgm:cxn modelId="{98720091-DC51-4FC4-811C-29BB887447AD}" type="presParOf" srcId="{2E7C542D-411A-4810-B4AB-7597214C9F02}" destId="{F8B30BF7-820F-4E35-BDA5-18AC84C659EA}" srcOrd="1" destOrd="0" presId="urn:microsoft.com/office/officeart/2005/8/layout/radial4"/>
    <dgm:cxn modelId="{334B79AE-149C-44AB-8F8E-D0946B458BE5}" type="presParOf" srcId="{2E7C542D-411A-4810-B4AB-7597214C9F02}" destId="{859A945D-6B53-427C-902A-BD995510020A}" srcOrd="2" destOrd="0" presId="urn:microsoft.com/office/officeart/2005/8/layout/radial4"/>
    <dgm:cxn modelId="{7838927D-F207-41B1-B0FC-C33C7B0E0466}" type="presParOf" srcId="{2E7C542D-411A-4810-B4AB-7597214C9F02}" destId="{61F1142A-6108-4153-85E2-EC5C09E1AA51}" srcOrd="3" destOrd="0" presId="urn:microsoft.com/office/officeart/2005/8/layout/radial4"/>
    <dgm:cxn modelId="{4F54E524-B651-4E48-8A1A-BE91175C6A23}" type="presParOf" srcId="{2E7C542D-411A-4810-B4AB-7597214C9F02}" destId="{35AF3F2C-C491-43E5-AF17-4D86DAE7EAEE}" srcOrd="4" destOrd="0" presId="urn:microsoft.com/office/officeart/2005/8/layout/radial4"/>
    <dgm:cxn modelId="{5738A9B8-5449-4CD7-9D85-AAABB23665CF}" type="presParOf" srcId="{2E7C542D-411A-4810-B4AB-7597214C9F02}" destId="{3CDC4D91-C8BA-4F40-9519-E747DFFEBF02}" srcOrd="5" destOrd="0" presId="urn:microsoft.com/office/officeart/2005/8/layout/radial4"/>
    <dgm:cxn modelId="{F21EA465-88E0-465B-A4E9-FD1F5798EF9E}" type="presParOf" srcId="{2E7C542D-411A-4810-B4AB-7597214C9F02}" destId="{57D9F826-2ADD-4432-ABC4-846E01461FEF}" srcOrd="6" destOrd="0" presId="urn:microsoft.com/office/officeart/2005/8/layout/radial4"/>
    <dgm:cxn modelId="{158A27F6-7C4C-4888-B82B-89E8723B22E6}" type="presParOf" srcId="{2E7C542D-411A-4810-B4AB-7597214C9F02}" destId="{1F48D95F-CC44-4205-AE76-865A632B370A}" srcOrd="7" destOrd="0" presId="urn:microsoft.com/office/officeart/2005/8/layout/radial4"/>
    <dgm:cxn modelId="{D8F32927-DB15-42D8-A8A3-8BE3BF65A530}" type="presParOf" srcId="{2E7C542D-411A-4810-B4AB-7597214C9F02}" destId="{20F02CB1-7C87-4FE9-A6C3-866752AA4362}" srcOrd="8" destOrd="0" presId="urn:microsoft.com/office/officeart/2005/8/layout/radial4"/>
    <dgm:cxn modelId="{933D2374-48D1-4B7C-B407-E5DD2350CDEE}" type="presParOf" srcId="{2E7C542D-411A-4810-B4AB-7597214C9F02}" destId="{CDCBF7BB-7F11-4D57-8DB4-07C232597A4E}" srcOrd="9" destOrd="0" presId="urn:microsoft.com/office/officeart/2005/8/layout/radial4"/>
    <dgm:cxn modelId="{59C9E2FE-1A0E-4398-AD7E-2D98A089DC8F}" type="presParOf" srcId="{2E7C542D-411A-4810-B4AB-7597214C9F02}" destId="{C765A563-BB79-4F25-ABCA-19323C18BA27}"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10.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CB0B61C5-E933-4660-8C96-2828B22F7C52}">
      <dgm:prSet custT="1"/>
      <dgm:spPr/>
      <dgm:t>
        <a:bodyPr/>
        <a:lstStyle>
          <a:defPPr/>
        </a:lstStyle>
        <a:p>
          <a:endParaRPr lang="en-US" sz="400"/>
        </a:p>
      </dgm:t>
    </dgm:pt>
    <dgm:pt modelId="{5BBE5D6A-91EE-44F2-9BA5-6593662B357D}">
      <dgm:prSet phldrT="[Text]" custT="1"/>
      <dgm:spPr/>
      <dgm:t>
        <a:bodyPr/>
        <a:lstStyle>
          <a:defPPr/>
        </a:lstStyle>
        <a:p>
          <a:r>
            <a:rPr lang="en-US" sz="1400"/>
            <a:t>Problem Statement</a:t>
          </a:r>
        </a:p>
      </dgm:t>
    </dgm:pt>
    <dgm:pt modelId="{8580E315-97B5-4B32-9954-0C93C6CFD522}" type="parTrans" cxnId="{859F46F4-AA08-470F-8BCF-439F166E6373}">
      <dgm:prSet custT="1"/>
      <dgm:spPr/>
      <dgm:t>
        <a:bodyPr/>
        <a:lstStyle>
          <a:defPPr/>
        </a:lstStyle>
        <a:p>
          <a:endParaRPr lang="en-US" sz="1000"/>
        </a:p>
      </dgm:t>
    </dgm:pt>
    <dgm:pt modelId="{412A98BF-DE30-4A57-B70C-CD28E4F64181}">
      <dgm:prSet phldrT="[Text]" custT="1"/>
      <dgm:spPr/>
      <dgm:t>
        <a:bodyPr/>
        <a:lstStyle>
          <a:defPPr/>
        </a:lstStyle>
        <a:p>
          <a:r>
            <a:rPr lang="en-US" sz="1400"/>
            <a:t>With Telecom saturation in many markets, focus changing from customer acquisition to customer retention. Telecom service providers need to control churn to maintain profitability</a:t>
          </a:r>
        </a:p>
      </dgm:t>
    </dgm:pt>
    <dgm:pt modelId="{99FC6F07-5812-4BAD-B0CE-20B769E23C75}" type="sibTrans" cxnId="{859F46F4-AA08-470F-8BCF-439F166E6373}">
      <dgm:prSet custT="1"/>
      <dgm:spPr/>
      <dgm:t>
        <a:bodyPr/>
        <a:lstStyle>
          <a:defPPr/>
        </a:lstStyle>
        <a:p>
          <a:endParaRPr lang="en-US" sz="1000"/>
        </a:p>
      </dgm:t>
    </dgm:pt>
    <dgm:pt modelId="{C5FE0F35-0482-440B-B145-A58DAC0122E0}" type="parTrans" cxnId="{DF1B3385-0AFC-4E6C-8075-E030908FEFE0}">
      <dgm:prSet custT="1"/>
      <dgm:spPr/>
      <dgm:t>
        <a:bodyPr/>
        <a:lstStyle>
          <a:defPPr/>
        </a:lstStyle>
        <a:p>
          <a:endParaRPr lang="en-US" sz="1400"/>
        </a:p>
      </dgm:t>
    </dgm:pt>
    <dgm:pt modelId="{C9FBE91E-1D18-4F10-9A02-E34E5112AAFE}">
      <dgm:prSet phldrT="[Text]" custT="1"/>
      <dgm:spPr/>
      <dgm:t>
        <a:bodyPr/>
        <a:lstStyle>
          <a:defPPr/>
        </a:lstStyle>
        <a:p>
          <a:r>
            <a:rPr lang="en-US" sz="1400"/>
            <a:t>Existing churn prediction systems based on individual calling patterns not efficient</a:t>
          </a:r>
        </a:p>
      </dgm:t>
    </dgm:pt>
    <dgm:pt modelId="{A68FA163-C621-4109-B783-527D26BA191C}" type="sibTrans" cxnId="{DF1B3385-0AFC-4E6C-8075-E030908FEFE0}">
      <dgm:prSet custT="1"/>
      <dgm:spPr/>
      <dgm:t>
        <a:bodyPr/>
        <a:lstStyle>
          <a:defPPr/>
        </a:lstStyle>
        <a:p>
          <a:endParaRPr lang="en-US" sz="1400"/>
        </a:p>
      </dgm:t>
    </dgm:pt>
    <dgm:pt modelId="{C81E5B3A-F838-4D28-B8E6-42FDB3D5C01F}" type="sibTrans" cxnId="{CB0B61C5-E933-4660-8C96-2828B22F7C52}">
      <dgm:prSet custT="1"/>
      <dgm:spPr/>
      <dgm:t>
        <a:bodyPr/>
        <a:lstStyle>
          <a:defPPr/>
        </a:lstStyle>
        <a:p>
          <a:endParaRPr lang="en-US" sz="400"/>
        </a:p>
      </dgm:t>
    </dgm:pt>
    <dgm:pt modelId="{B45E8194-A96F-484C-91DA-F1A1A0CD4697}" type="parTrans" cxnId="{C2FA3C08-24B0-45BE-8668-8794B68C720A}">
      <dgm:prSet custT="1"/>
      <dgm:spPr/>
      <dgm:t>
        <a:bodyPr/>
        <a:lstStyle>
          <a:defPPr/>
        </a:lstStyle>
        <a:p>
          <a:endParaRPr lang="en-US" sz="400"/>
        </a:p>
      </dgm:t>
    </dgm:pt>
    <dgm:pt modelId="{AD2E1675-E274-4C57-BB18-5B207592A974}">
      <dgm:prSet phldrT="[Text]" custT="1"/>
      <dgm:spPr/>
      <dgm:t>
        <a:bodyPr/>
        <a:lstStyle>
          <a:defPPr/>
        </a:lstStyle>
        <a:p>
          <a:r>
            <a:rPr lang="en-US" sz="1400"/>
            <a:t>Solution Approach</a:t>
          </a:r>
        </a:p>
      </dgm:t>
    </dgm:pt>
    <dgm:pt modelId="{A678AFCE-81EB-45FD-B904-2A9C2B2B4174}" type="parTrans" cxnId="{E3CD9791-7079-40D5-BC18-918A24D6FF85}">
      <dgm:prSet custT="1"/>
      <dgm:spPr/>
      <dgm:t>
        <a:bodyPr/>
        <a:lstStyle>
          <a:defPPr/>
        </a:lstStyle>
        <a:p>
          <a:endParaRPr lang="en-US" sz="1000"/>
        </a:p>
      </dgm:t>
    </dgm:pt>
    <dgm:pt modelId="{77C47B16-8DB0-4725-8B87-CC8123949086}">
      <dgm:prSet phldrT="[Text]" custT="1"/>
      <dgm:spPr/>
      <dgm:t>
        <a:bodyPr/>
        <a:lstStyle>
          <a:defPPr/>
        </a:lstStyle>
        <a:p>
          <a:r>
            <a:rPr lang="en-US" sz="1400"/>
            <a:t>Proposed approach uses Social Network Analysis for churn prediction (predict future churners based on direct &amp; indirect interactions with past churners)</a:t>
          </a:r>
        </a:p>
      </dgm:t>
    </dgm:pt>
    <dgm:pt modelId="{E7546D0E-80BB-4ACF-ACD1-D7B522B9C038}" type="sibTrans" cxnId="{E3CD9791-7079-40D5-BC18-918A24D6FF85}">
      <dgm:prSet custT="1"/>
      <dgm:spPr/>
      <dgm:t>
        <a:bodyPr/>
        <a:lstStyle>
          <a:defPPr/>
        </a:lstStyle>
        <a:p>
          <a:endParaRPr lang="en-US" sz="1000"/>
        </a:p>
      </dgm:t>
    </dgm:pt>
    <dgm:pt modelId="{9A845EC6-56CD-435F-8BD8-B93DB1314746}" type="parTrans" cxnId="{2721D9DD-97B0-4A22-B953-350F05779A5C}">
      <dgm:prSet custT="1"/>
      <dgm:spPr/>
      <dgm:t>
        <a:bodyPr/>
        <a:lstStyle>
          <a:defPPr/>
        </a:lstStyle>
        <a:p>
          <a:endParaRPr lang="en-US" sz="1200"/>
        </a:p>
      </dgm:t>
    </dgm:pt>
    <dgm:pt modelId="{098BC2D4-11C0-440F-BACA-AB0A303E5773}">
      <dgm:prSet phldrT="[Text]" custT="1"/>
      <dgm:spPr/>
      <dgm:t>
        <a:bodyPr/>
        <a:lstStyle>
          <a:defPPr/>
        </a:lstStyle>
        <a:p>
          <a:r>
            <a:rPr lang="en-US" sz="1400" b="1">
              <a:solidFill>
                <a:schemeClr val="accent5"/>
              </a:solidFill>
            </a:rPr>
            <a:t>Diffusion-based Spreading Activation Algorithm</a:t>
          </a:r>
        </a:p>
      </dgm:t>
    </dgm:pt>
    <dgm:pt modelId="{48EF32D0-B540-4D35-8F88-51A088648FA5}" type="parTrans" cxnId="{7E650498-DF6C-41B4-8FB8-66CDC0CA3A01}">
      <dgm:prSet custT="1"/>
      <dgm:spPr/>
      <dgm:t>
        <a:bodyPr/>
        <a:lstStyle>
          <a:defPPr/>
        </a:lstStyle>
        <a:p>
          <a:endParaRPr lang="en-US" sz="1200"/>
        </a:p>
      </dgm:t>
    </dgm:pt>
    <dgm:pt modelId="{AB5DFC13-C558-4B5C-AA07-BB6953B2138B}">
      <dgm:prSet phldrT="[Text]" custT="1"/>
      <dgm:spPr/>
      <dgm:t>
        <a:bodyPr/>
        <a:lstStyle>
          <a:defPPr/>
        </a:lstStyle>
        <a:p>
          <a:r>
            <a:rPr lang="en-US" sz="1400"/>
            <a:t>Start with the churners and their social relationships from the call graph</a:t>
          </a:r>
        </a:p>
      </dgm:t>
    </dgm:pt>
    <dgm:pt modelId="{450B16D5-D717-430F-BCCF-EF87F3686615}" type="sibTrans" cxnId="{7E650498-DF6C-41B4-8FB8-66CDC0CA3A01}">
      <dgm:prSet custT="1"/>
      <dgm:spPr/>
      <dgm:t>
        <a:bodyPr/>
        <a:lstStyle>
          <a:defPPr/>
        </a:lstStyle>
        <a:p>
          <a:endParaRPr lang="en-US" sz="1200"/>
        </a:p>
      </dgm:t>
    </dgm:pt>
    <dgm:pt modelId="{B13A7633-623A-47AD-9B8D-43FA7822E4FB}" type="parTrans" cxnId="{155D8B83-0979-4963-BFD9-4D0EDAE5D336}">
      <dgm:prSet custT="1"/>
      <dgm:spPr/>
      <dgm:t>
        <a:bodyPr/>
        <a:lstStyle>
          <a:defPPr/>
        </a:lstStyle>
        <a:p>
          <a:endParaRPr lang="en-US" sz="1200"/>
        </a:p>
      </dgm:t>
    </dgm:pt>
    <dgm:pt modelId="{13F10188-69A3-4FC7-A9A1-9C4C76684961}">
      <dgm:prSet custT="1"/>
      <dgm:spPr/>
      <dgm:t>
        <a:bodyPr/>
        <a:lstStyle>
          <a:defPPr/>
        </a:lstStyle>
        <a:p>
          <a:r>
            <a:rPr lang="en-US" sz="1400"/>
            <a:t>Initiate a diffusion process with the churners as seeds</a:t>
          </a:r>
        </a:p>
      </dgm:t>
    </dgm:pt>
    <dgm:pt modelId="{F1C19321-79E8-476B-A331-47855A2825EF}" type="parTrans" cxnId="{430C8870-22ED-433F-B517-6AEE74A86F0E}">
      <dgm:prSet custT="1"/>
      <dgm:spPr/>
      <dgm:t>
        <a:bodyPr/>
        <a:lstStyle>
          <a:defPPr/>
        </a:lstStyle>
        <a:p>
          <a:endParaRPr lang="en-US" sz="1200"/>
        </a:p>
      </dgm:t>
    </dgm:pt>
    <dgm:pt modelId="{2AD097F8-4CF0-4951-BC33-57042AFBE8C1}">
      <dgm:prSet custT="1"/>
      <dgm:spPr/>
      <dgm:t>
        <a:bodyPr/>
        <a:lstStyle>
          <a:defPPr/>
        </a:lstStyle>
        <a:p>
          <a:r>
            <a:rPr lang="en-US" sz="1400"/>
            <a:t>Churners influence their neighbors to churn. Influence determined by strength of relationship</a:t>
          </a:r>
        </a:p>
      </dgm:t>
    </dgm:pt>
    <dgm:pt modelId="{4A3AD0F2-9FCB-4DFA-A1D8-CDD5D1C7309C}" type="sibTrans" cxnId="{430C8870-22ED-433F-B517-6AEE74A86F0E}">
      <dgm:prSet custT="1"/>
      <dgm:spPr/>
      <dgm:t>
        <a:bodyPr/>
        <a:lstStyle>
          <a:defPPr/>
        </a:lstStyle>
        <a:p>
          <a:endParaRPr lang="en-US" sz="1200"/>
        </a:p>
      </dgm:t>
    </dgm:pt>
    <dgm:pt modelId="{C686F83B-3DD2-4D80-81B7-0759B2463221}" type="sibTrans" cxnId="{155D8B83-0979-4963-BFD9-4D0EDAE5D336}">
      <dgm:prSet custT="1"/>
      <dgm:spPr/>
      <dgm:t>
        <a:bodyPr/>
        <a:lstStyle>
          <a:defPPr/>
        </a:lstStyle>
        <a:p>
          <a:endParaRPr lang="en-US" sz="1200"/>
        </a:p>
      </dgm:t>
    </dgm:pt>
    <dgm:pt modelId="{3ABD177C-5178-4827-A88F-CEC36CB6E921}" type="parTrans" cxnId="{4620BCF8-63B1-40BC-B869-487F96E13063}">
      <dgm:prSet custT="1"/>
      <dgm:spPr/>
      <dgm:t>
        <a:bodyPr/>
        <a:lstStyle>
          <a:defPPr/>
        </a:lstStyle>
        <a:p>
          <a:endParaRPr lang="en-US" sz="1200"/>
        </a:p>
      </dgm:t>
    </dgm:pt>
    <dgm:pt modelId="{00085302-3B33-4A34-A767-692955C30669}">
      <dgm:prSet custT="1"/>
      <dgm:spPr/>
      <dgm:t>
        <a:bodyPr/>
        <a:lstStyle>
          <a:defPPr/>
        </a:lstStyle>
        <a:p>
          <a:r>
            <a:rPr lang="en-US" sz="1400"/>
            <a:t>At end of the diffusion process examine influence on the non churners</a:t>
          </a:r>
        </a:p>
      </dgm:t>
    </dgm:pt>
    <dgm:pt modelId="{D44A7A7B-9B0B-4E9D-81F5-BE86C10133F1}" type="sibTrans" cxnId="{4620BCF8-63B1-40BC-B869-487F96E13063}">
      <dgm:prSet custT="1"/>
      <dgm:spPr/>
      <dgm:t>
        <a:bodyPr/>
        <a:lstStyle>
          <a:defPPr/>
        </a:lstStyle>
        <a:p>
          <a:endParaRPr lang="en-US" sz="1200"/>
        </a:p>
      </dgm:t>
    </dgm:pt>
    <dgm:pt modelId="{A2D824C3-CF44-4EE0-818D-1305699A5BB0}" type="sibTrans" cxnId="{2721D9DD-97B0-4A22-B953-350F05779A5C}">
      <dgm:prSet custT="1"/>
      <dgm:spPr/>
      <dgm:t>
        <a:bodyPr/>
        <a:lstStyle>
          <a:defPPr/>
        </a:lstStyle>
        <a:p>
          <a:endParaRPr lang="en-US" sz="1200"/>
        </a:p>
      </dgm:t>
    </dgm:pt>
    <dgm:pt modelId="{A46F1FA7-DCED-48A9-9CFD-EF5668651FB1}" type="sibTrans" cxnId="{C2FA3C08-24B0-45BE-8668-8794B68C720A}">
      <dgm:prSet custT="1"/>
      <dgm:spPr/>
      <dgm:t>
        <a:bodyPr/>
        <a:lstStyle>
          <a:defPPr/>
        </a:lstStyle>
        <a:p>
          <a:endParaRPr lang="en-US" sz="400"/>
        </a:p>
      </dgm:t>
    </dgm:pt>
    <dgm:pt modelId="{2AA65D93-F6EF-44B6-ADB4-A4FBC1CE2277}" type="parTrans" cxnId="{E86B7BDF-ADFE-4AC8-AA29-FCD037971CBF}">
      <dgm:prSet custT="1"/>
      <dgm:spPr/>
      <dgm:t>
        <a:bodyPr/>
        <a:lstStyle>
          <a:defPPr/>
        </a:lstStyle>
        <a:p>
          <a:endParaRPr lang="en-US" sz="400"/>
        </a:p>
      </dgm:t>
    </dgm:pt>
    <dgm:pt modelId="{3C93E9B3-FA55-477B-A0E4-4398FC3315DA}">
      <dgm:prSet phldrT="[Text]" custT="1"/>
      <dgm:spPr/>
      <dgm:t>
        <a:bodyPr/>
        <a:lstStyle>
          <a:defPPr/>
        </a:lstStyle>
        <a:p>
          <a:r>
            <a:rPr lang="en-US" sz="1400"/>
            <a:t>Solution Benefits</a:t>
          </a:r>
        </a:p>
      </dgm:t>
    </dgm:pt>
    <dgm:pt modelId="{0BCC73CA-961B-4CF5-B2D1-895526EA9ACA}" type="parTrans" cxnId="{51BABD09-8F98-4AAF-8B49-CD3160CEC503}">
      <dgm:prSet custT="1"/>
      <dgm:spPr/>
      <dgm:t>
        <a:bodyPr/>
        <a:lstStyle>
          <a:defPPr/>
        </a:lstStyle>
        <a:p>
          <a:endParaRPr lang="en-US" sz="1000"/>
        </a:p>
      </dgm:t>
    </dgm:pt>
    <dgm:pt modelId="{57DC3C60-3A40-4B24-8786-AFAC15670D09}">
      <dgm:prSet phldrT="[Text]" custT="1"/>
      <dgm:spPr/>
      <dgm:t>
        <a:bodyPr/>
        <a:lstStyle>
          <a:defPPr/>
        </a:lstStyle>
        <a:p>
          <a:r>
            <a:rPr lang="en-US" sz="1400"/>
            <a:t>Early prediction on possible churners who need to be retained before they churn</a:t>
          </a:r>
        </a:p>
      </dgm:t>
    </dgm:pt>
    <dgm:pt modelId="{43CDA33B-9C1D-4C28-9456-7C0EB7F66681}" type="sibTrans" cxnId="{51BABD09-8F98-4AAF-8B49-CD3160CEC503}">
      <dgm:prSet custT="1"/>
      <dgm:spPr/>
      <dgm:t>
        <a:bodyPr/>
        <a:lstStyle>
          <a:defPPr/>
        </a:lstStyle>
        <a:p>
          <a:endParaRPr lang="en-US" sz="1000"/>
        </a:p>
      </dgm:t>
    </dgm:pt>
    <dgm:pt modelId="{0E763E3C-1F8B-4E18-9745-B85A431CAA36}" type="sibTrans" cxnId="{E86B7BDF-ADFE-4AC8-AA29-FCD037971CBF}">
      <dgm:prSet custT="1"/>
      <dgm:spPr/>
      <dgm:t>
        <a:bodyPr/>
        <a:lstStyle>
          <a:defPPr/>
        </a:lstStyle>
        <a:p>
          <a:endParaRPr lang="en-US" sz="4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54D4E7FB-DE75-4BBD-8BDB-A797EEC20EB3}" type="presOf" srcId="{3C93E9B3-FA55-477B-A0E4-4398FC3315DA}" destId="{08B195DD-52E7-474F-8F00-E74AB9B79BE3}" srcOrd="1" destOrd="0" presId="urn:microsoft.com/office/officeart/2005/8/layout/list1"/>
    <dgm:cxn modelId="{527C2FA8-D016-47D2-B8D9-37C8AFED2AF3}" type="presOf" srcId="{C9FBE91E-1D18-4F10-9A02-E34E5112AAFE}" destId="{5899E778-619C-4DC0-B6E7-5113AFE31478}" srcOrd="0" destOrd="1" presId="urn:microsoft.com/office/officeart/2005/8/layout/list1"/>
    <dgm:cxn modelId="{DF1B3385-0AFC-4E6C-8075-E030908FEFE0}" srcId="{5BBE5D6A-91EE-44F2-9BA5-6593662B357D}" destId="{C9FBE91E-1D18-4F10-9A02-E34E5112AAFE}" srcOrd="1" destOrd="0" parTransId="{C5FE0F35-0482-440B-B145-A58DAC0122E0}" sibTransId="{A68FA163-C621-4109-B783-527D26BA191C}"/>
    <dgm:cxn modelId="{117F2B37-2474-40ED-99E3-FF750C501AFF}" type="presOf" srcId="{098BC2D4-11C0-440F-BACA-AB0A303E5773}" destId="{622692A4-9C09-4047-9094-EA7C3E2E688F}" srcOrd="0" destOrd="1" presId="urn:microsoft.com/office/officeart/2005/8/layout/list1"/>
    <dgm:cxn modelId="{AD04A8CA-6228-4D16-A07F-8BAA26BAB477}" type="presOf" srcId="{13F10188-69A3-4FC7-A9A1-9C4C76684961}" destId="{622692A4-9C09-4047-9094-EA7C3E2E688F}" srcOrd="0" destOrd="3" presId="urn:microsoft.com/office/officeart/2005/8/layout/list1"/>
    <dgm:cxn modelId="{155D8B83-0979-4963-BFD9-4D0EDAE5D336}" srcId="{098BC2D4-11C0-440F-BACA-AB0A303E5773}" destId="{13F10188-69A3-4FC7-A9A1-9C4C76684961}" srcOrd="1" destOrd="0" parTransId="{B13A7633-623A-47AD-9B8D-43FA7822E4FB}" sibTransId="{C686F83B-3DD2-4D80-81B7-0759B2463221}"/>
    <dgm:cxn modelId="{D5323D08-327F-42CB-901A-69C89D55C879}" type="presOf" srcId="{57DC3C60-3A40-4B24-8786-AFAC15670D09}" destId="{4CA70BB3-3038-404D-81BD-AFD678D6B96B}" srcOrd="0" destOrd="0" presId="urn:microsoft.com/office/officeart/2005/8/layout/list1"/>
    <dgm:cxn modelId="{430C8870-22ED-433F-B517-6AEE74A86F0E}" srcId="{13F10188-69A3-4FC7-A9A1-9C4C76684961}" destId="{2AD097F8-4CF0-4951-BC33-57042AFBE8C1}" srcOrd="0" destOrd="0" parTransId="{F1C19321-79E8-476B-A331-47855A2825EF}" sibTransId="{4A3AD0F2-9FCB-4DFA-A1D8-CDD5D1C7309C}"/>
    <dgm:cxn modelId="{859F46F4-AA08-470F-8BCF-439F166E6373}" srcId="{5BBE5D6A-91EE-44F2-9BA5-6593662B357D}" destId="{412A98BF-DE30-4A57-B70C-CD28E4F64181}" srcOrd="0" destOrd="0" parTransId="{8580E315-97B5-4B32-9954-0C93C6CFD522}" sibTransId="{99FC6F07-5812-4BAD-B0CE-20B769E23C75}"/>
    <dgm:cxn modelId="{5E8C0187-C5F0-475A-A0A9-B06EE927011E}" type="presOf" srcId="{00085302-3B33-4A34-A767-692955C30669}" destId="{622692A4-9C09-4047-9094-EA7C3E2E688F}" srcOrd="0" destOrd="5" presId="urn:microsoft.com/office/officeart/2005/8/layout/list1"/>
    <dgm:cxn modelId="{0C3C39F8-B11D-4B0F-AEF0-B9C5E9B7F8A0}" type="presOf" srcId="{5BBE5D6A-91EE-44F2-9BA5-6593662B357D}" destId="{6D294D8D-C529-415C-A8E1-F8EDDE5306AB}" srcOrd="1" destOrd="0" presId="urn:microsoft.com/office/officeart/2005/8/layout/list1"/>
    <dgm:cxn modelId="{454B307F-B2EB-457E-A490-EE77DCDF2C0C}" type="presOf" srcId="{5BBE5D6A-91EE-44F2-9BA5-6593662B357D}" destId="{5A5555C2-3B5D-4D71-8575-C2290BF34A4D}" srcOrd="0" destOrd="0" presId="urn:microsoft.com/office/officeart/2005/8/layout/list1"/>
    <dgm:cxn modelId="{B93F9E46-A441-4F31-9F16-A4B15AE665B9}" type="presOf" srcId="{412A98BF-DE30-4A57-B70C-CD28E4F64181}" destId="{5899E778-619C-4DC0-B6E7-5113AFE31478}" srcOrd="0" destOrd="0" presId="urn:microsoft.com/office/officeart/2005/8/layout/list1"/>
    <dgm:cxn modelId="{2E0FCE25-A210-4DC4-9CC0-A0E6F0EB9E39}" type="presOf" srcId="{AC945453-6365-4002-9E72-9F93C991F943}" destId="{D7B30110-E531-4790-A404-2A72F66E4035}" srcOrd="0" destOrd="0" presId="urn:microsoft.com/office/officeart/2005/8/layout/list1"/>
    <dgm:cxn modelId="{C2FA3C08-24B0-45BE-8668-8794B68C720A}" srcId="{AC945453-6365-4002-9E72-9F93C991F943}" destId="{AD2E1675-E274-4C57-BB18-5B207592A974}" srcOrd="1" destOrd="0" parTransId="{B45E8194-A96F-484C-91DA-F1A1A0CD4697}" sibTransId="{A46F1FA7-DCED-48A9-9CFD-EF5668651FB1}"/>
    <dgm:cxn modelId="{ADB321C0-7455-4175-A7FB-04A436E94606}" type="presOf" srcId="{3C93E9B3-FA55-477B-A0E4-4398FC3315DA}" destId="{DDB03CF2-DB02-4F2B-8948-FBB035366E69}" srcOrd="0" destOrd="0" presId="urn:microsoft.com/office/officeart/2005/8/layout/list1"/>
    <dgm:cxn modelId="{E3CD9791-7079-40D5-BC18-918A24D6FF85}" srcId="{AD2E1675-E274-4C57-BB18-5B207592A974}" destId="{77C47B16-8DB0-4725-8B87-CC8123949086}" srcOrd="0" destOrd="0" parTransId="{A678AFCE-81EB-45FD-B904-2A9C2B2B4174}" sibTransId="{E7546D0E-80BB-4ACF-ACD1-D7B522B9C038}"/>
    <dgm:cxn modelId="{51BABD09-8F98-4AAF-8B49-CD3160CEC503}" srcId="{3C93E9B3-FA55-477B-A0E4-4398FC3315DA}" destId="{57DC3C60-3A40-4B24-8786-AFAC15670D09}" srcOrd="0" destOrd="0" parTransId="{0BCC73CA-961B-4CF5-B2D1-895526EA9ACA}" sibTransId="{43CDA33B-9C1D-4C28-9456-7C0EB7F66681}"/>
    <dgm:cxn modelId="{B7BE9394-8F72-4DF7-BAE9-C228F846F468}" type="presOf" srcId="{2AD097F8-4CF0-4951-BC33-57042AFBE8C1}" destId="{622692A4-9C09-4047-9094-EA7C3E2E688F}" srcOrd="0" destOrd="4" presId="urn:microsoft.com/office/officeart/2005/8/layout/list1"/>
    <dgm:cxn modelId="{E86B7BDF-ADFE-4AC8-AA29-FCD037971CBF}" srcId="{AC945453-6365-4002-9E72-9F93C991F943}" destId="{3C93E9B3-FA55-477B-A0E4-4398FC3315DA}" srcOrd="2" destOrd="0" parTransId="{2AA65D93-F6EF-44B6-ADB4-A4FBC1CE2277}" sibTransId="{0E763E3C-1F8B-4E18-9745-B85A431CAA36}"/>
    <dgm:cxn modelId="{7E650498-DF6C-41B4-8FB8-66CDC0CA3A01}" srcId="{098BC2D4-11C0-440F-BACA-AB0A303E5773}" destId="{AB5DFC13-C558-4B5C-AA07-BB6953B2138B}" srcOrd="0" destOrd="0" parTransId="{48EF32D0-B540-4D35-8F88-51A088648FA5}" sibTransId="{450B16D5-D717-430F-BCCF-EF87F3686615}"/>
    <dgm:cxn modelId="{2721D9DD-97B0-4A22-B953-350F05779A5C}" srcId="{AD2E1675-E274-4C57-BB18-5B207592A974}" destId="{098BC2D4-11C0-440F-BACA-AB0A303E5773}" srcOrd="1" destOrd="0" parTransId="{9A845EC6-56CD-435F-8BD8-B93DB1314746}" sibTransId="{A2D824C3-CF44-4EE0-818D-1305699A5BB0}"/>
    <dgm:cxn modelId="{9DA49C0B-B998-4F87-97A5-B5F1E2B6BF11}" type="presOf" srcId="{77C47B16-8DB0-4725-8B87-CC8123949086}" destId="{622692A4-9C09-4047-9094-EA7C3E2E688F}" srcOrd="0" destOrd="0" presId="urn:microsoft.com/office/officeart/2005/8/layout/list1"/>
    <dgm:cxn modelId="{CB0B61C5-E933-4660-8C96-2828B22F7C52}" srcId="{AC945453-6365-4002-9E72-9F93C991F943}" destId="{5BBE5D6A-91EE-44F2-9BA5-6593662B357D}" srcOrd="0" destOrd="0" parTransId="{922ED950-535F-4732-BA76-26F93A847C91}" sibTransId="{C81E5B3A-F838-4D28-B8E6-42FDB3D5C01F}"/>
    <dgm:cxn modelId="{F66A6D64-97B8-4A49-8018-390BCE6736F4}" type="presOf" srcId="{AB5DFC13-C558-4B5C-AA07-BB6953B2138B}" destId="{622692A4-9C09-4047-9094-EA7C3E2E688F}" srcOrd="0" destOrd="2" presId="urn:microsoft.com/office/officeart/2005/8/layout/list1"/>
    <dgm:cxn modelId="{4620BCF8-63B1-40BC-B869-487F96E13063}" srcId="{098BC2D4-11C0-440F-BACA-AB0A303E5773}" destId="{00085302-3B33-4A34-A767-692955C30669}" srcOrd="2" destOrd="0" parTransId="{3ABD177C-5178-4827-A88F-CEC36CB6E921}" sibTransId="{D44A7A7B-9B0B-4E9D-81F5-BE86C10133F1}"/>
    <dgm:cxn modelId="{1D248BB3-724C-449B-9C5A-4C244548B4E9}" type="presOf" srcId="{AD2E1675-E274-4C57-BB18-5B207592A974}" destId="{7907402A-4455-4901-BD2F-F544378B6C2E}" srcOrd="1" destOrd="0" presId="urn:microsoft.com/office/officeart/2005/8/layout/list1"/>
    <dgm:cxn modelId="{5CCE186F-90E2-4A0D-80F6-A6C55C480F26}" type="presOf" srcId="{AD2E1675-E274-4C57-BB18-5B207592A974}" destId="{15278F55-1F5B-4B4A-B481-D0D53D86D2C4}" srcOrd="0" destOrd="0" presId="urn:microsoft.com/office/officeart/2005/8/layout/list1"/>
    <dgm:cxn modelId="{1D4979D3-B947-4219-AAD6-A7CA33F7285A}" type="presParOf" srcId="{D7B30110-E531-4790-A404-2A72F66E4035}" destId="{0F75C664-9AE1-49F2-A65B-DC4A1E6D6A02}" srcOrd="0" destOrd="0" presId="urn:microsoft.com/office/officeart/2005/8/layout/list1"/>
    <dgm:cxn modelId="{3CC44523-69D3-437E-AB45-70A27F4A38BE}" type="presParOf" srcId="{0F75C664-9AE1-49F2-A65B-DC4A1E6D6A02}" destId="{5A5555C2-3B5D-4D71-8575-C2290BF34A4D}" srcOrd="0" destOrd="0" presId="urn:microsoft.com/office/officeart/2005/8/layout/list1"/>
    <dgm:cxn modelId="{86131C19-BF74-40B2-9B0A-B2E03739C2A0}" type="presParOf" srcId="{0F75C664-9AE1-49F2-A65B-DC4A1E6D6A02}" destId="{6D294D8D-C529-415C-A8E1-F8EDDE5306AB}" srcOrd="1" destOrd="0" presId="urn:microsoft.com/office/officeart/2005/8/layout/list1"/>
    <dgm:cxn modelId="{7445AB0F-32B9-4DA1-9E47-84999E54B510}" type="presParOf" srcId="{D7B30110-E531-4790-A404-2A72F66E4035}" destId="{A66F8A72-2489-4B63-B4BF-6B6C3B5CD1FE}" srcOrd="1" destOrd="0" presId="urn:microsoft.com/office/officeart/2005/8/layout/list1"/>
    <dgm:cxn modelId="{9B17193F-2941-4078-B92E-52B59F9FAD6A}" type="presParOf" srcId="{D7B30110-E531-4790-A404-2A72F66E4035}" destId="{5899E778-619C-4DC0-B6E7-5113AFE31478}" srcOrd="2" destOrd="0" presId="urn:microsoft.com/office/officeart/2005/8/layout/list1"/>
    <dgm:cxn modelId="{A6022509-FBDB-47C0-BAB8-839EDEDE5B72}" type="presParOf" srcId="{D7B30110-E531-4790-A404-2A72F66E4035}" destId="{7F01FA08-B709-4458-8D48-A4C0C38D2A6C}" srcOrd="3" destOrd="0" presId="urn:microsoft.com/office/officeart/2005/8/layout/list1"/>
    <dgm:cxn modelId="{7CCEA47B-A48B-4EA0-8041-8E67D81F782A}" type="presParOf" srcId="{D7B30110-E531-4790-A404-2A72F66E4035}" destId="{A5B2C9DF-EB17-4FA7-8C07-6C67CDC36A2A}" srcOrd="4" destOrd="0" presId="urn:microsoft.com/office/officeart/2005/8/layout/list1"/>
    <dgm:cxn modelId="{E84E0298-83B0-441A-8162-F381DA862316}" type="presParOf" srcId="{A5B2C9DF-EB17-4FA7-8C07-6C67CDC36A2A}" destId="{15278F55-1F5B-4B4A-B481-D0D53D86D2C4}" srcOrd="0" destOrd="0" presId="urn:microsoft.com/office/officeart/2005/8/layout/list1"/>
    <dgm:cxn modelId="{A82FC3FE-7457-460C-AE32-CA8AD27BBBCC}" type="presParOf" srcId="{A5B2C9DF-EB17-4FA7-8C07-6C67CDC36A2A}" destId="{7907402A-4455-4901-BD2F-F544378B6C2E}" srcOrd="1" destOrd="0" presId="urn:microsoft.com/office/officeart/2005/8/layout/list1"/>
    <dgm:cxn modelId="{C07E4670-BDF9-45AF-8D8D-6EF359F9864B}" type="presParOf" srcId="{D7B30110-E531-4790-A404-2A72F66E4035}" destId="{44D20FA1-89AD-4B5D-BFBA-79EE8343B7D7}" srcOrd="5" destOrd="0" presId="urn:microsoft.com/office/officeart/2005/8/layout/list1"/>
    <dgm:cxn modelId="{F7A2DEBA-5E8C-4888-812A-834514EA3FA6}" type="presParOf" srcId="{D7B30110-E531-4790-A404-2A72F66E4035}" destId="{622692A4-9C09-4047-9094-EA7C3E2E688F}" srcOrd="6" destOrd="0" presId="urn:microsoft.com/office/officeart/2005/8/layout/list1"/>
    <dgm:cxn modelId="{30916397-4B4D-459D-9772-B22FA204A73B}" type="presParOf" srcId="{D7B30110-E531-4790-A404-2A72F66E4035}" destId="{CB143F31-32D4-41DC-91F4-E7400EC9C5DD}" srcOrd="7" destOrd="0" presId="urn:microsoft.com/office/officeart/2005/8/layout/list1"/>
    <dgm:cxn modelId="{AF39F1C1-0E76-458C-B61F-B654FDFF32FA}" type="presParOf" srcId="{D7B30110-E531-4790-A404-2A72F66E4035}" destId="{8770CCD7-4B0D-4AAA-A371-19CB273FA1FF}" srcOrd="8" destOrd="0" presId="urn:microsoft.com/office/officeart/2005/8/layout/list1"/>
    <dgm:cxn modelId="{FA277218-821F-4682-AF74-09F9A3BC7DAF}" type="presParOf" srcId="{8770CCD7-4B0D-4AAA-A371-19CB273FA1FF}" destId="{DDB03CF2-DB02-4F2B-8948-FBB035366E69}" srcOrd="0" destOrd="0" presId="urn:microsoft.com/office/officeart/2005/8/layout/list1"/>
    <dgm:cxn modelId="{184B1A90-8D86-4C2E-AC07-68F8C3AE8720}" type="presParOf" srcId="{8770CCD7-4B0D-4AAA-A371-19CB273FA1FF}" destId="{08B195DD-52E7-474F-8F00-E74AB9B79BE3}" srcOrd="1" destOrd="0" presId="urn:microsoft.com/office/officeart/2005/8/layout/list1"/>
    <dgm:cxn modelId="{47013B69-6022-4589-87C3-B30B4E9E34E5}" type="presParOf" srcId="{D7B30110-E531-4790-A404-2A72F66E4035}" destId="{45E7258E-EEF8-4413-B84D-DD4538AD2C06}" srcOrd="9" destOrd="0" presId="urn:microsoft.com/office/officeart/2005/8/layout/list1"/>
    <dgm:cxn modelId="{771A178E-BE28-41C8-A82D-DBFFD1809477}"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11.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8A395658-9AC2-4948-BC2F-16298ECBD71F}">
      <dgm:prSet custT="1"/>
      <dgm:spPr/>
      <dgm:t>
        <a:bodyPr/>
        <a:lstStyle>
          <a:defPPr/>
        </a:lstStyle>
        <a:p>
          <a:endParaRPr lang="en-US" sz="500"/>
        </a:p>
      </dgm:t>
    </dgm:pt>
    <dgm:pt modelId="{5BBE5D6A-91EE-44F2-9BA5-6593662B357D}">
      <dgm:prSet phldrT="[Text]" custT="1"/>
      <dgm:spPr/>
      <dgm:t>
        <a:bodyPr/>
        <a:lstStyle>
          <a:defPPr/>
        </a:lstStyle>
        <a:p>
          <a:r>
            <a:rPr lang="en-US" sz="1600"/>
            <a:t>Problem Statement</a:t>
          </a:r>
        </a:p>
      </dgm:t>
    </dgm:pt>
    <dgm:pt modelId="{1CD02C6D-489D-4DED-8F8E-3686E8FBA619}" type="parTrans" cxnId="{2D8D115A-0C08-4FDC-86D7-4A26AF3705C0}">
      <dgm:prSet custT="1"/>
      <dgm:spPr/>
      <dgm:t>
        <a:bodyPr/>
        <a:lstStyle>
          <a:defPPr/>
        </a:lstStyle>
        <a:p>
          <a:endParaRPr lang="en-US" sz="1600"/>
        </a:p>
      </dgm:t>
    </dgm:pt>
    <dgm:pt modelId="{B88114F9-FD7D-4F17-98BE-F73905E87176}">
      <dgm:prSet phldrT="[Text]" custT="1"/>
      <dgm:spPr/>
      <dgm:t>
        <a:bodyPr/>
        <a:lstStyle>
          <a:defPPr/>
        </a:lstStyle>
        <a:p>
          <a:r>
            <a:rPr lang="en-US" sz="1600"/>
            <a:t>Living in an age of stress, running against time all the while</a:t>
          </a:r>
        </a:p>
      </dgm:t>
    </dgm:pt>
    <dgm:pt modelId="{E03EF750-10A3-4359-AED0-6BDCC50BF76F}" type="sibTrans" cxnId="{2D8D115A-0C08-4FDC-86D7-4A26AF3705C0}">
      <dgm:prSet custT="1"/>
      <dgm:spPr/>
      <dgm:t>
        <a:bodyPr/>
        <a:lstStyle>
          <a:defPPr/>
        </a:lstStyle>
        <a:p>
          <a:endParaRPr lang="en-US" sz="1600"/>
        </a:p>
      </dgm:t>
    </dgm:pt>
    <dgm:pt modelId="{8580E315-97B5-4B32-9954-0C93C6CFD522}" type="parTrans" cxnId="{45102445-10EA-4D4A-8260-49A6188D943F}">
      <dgm:prSet custT="1"/>
      <dgm:spPr/>
      <dgm:t>
        <a:bodyPr/>
        <a:lstStyle>
          <a:defPPr/>
        </a:lstStyle>
        <a:p>
          <a:endParaRPr lang="en-US" sz="1050"/>
        </a:p>
      </dgm:t>
    </dgm:pt>
    <dgm:pt modelId="{412A98BF-DE30-4A57-B70C-CD28E4F64181}">
      <dgm:prSet phldrT="[Text]" custT="1"/>
      <dgm:spPr/>
      <dgm:t>
        <a:bodyPr/>
        <a:lstStyle>
          <a:defPPr/>
        </a:lstStyle>
        <a:p>
          <a:r>
            <a:rPr lang="en-US" sz="1600"/>
            <a:t>WHO estimates 18.1% of adults in the U.S. have experienced an anxiety disorder</a:t>
          </a:r>
        </a:p>
      </dgm:t>
    </dgm:pt>
    <dgm:pt modelId="{99FC6F07-5812-4BAD-B0CE-20B769E23C75}" type="sibTrans" cxnId="{45102445-10EA-4D4A-8260-49A6188D943F}">
      <dgm:prSet custT="1"/>
      <dgm:spPr/>
      <dgm:t>
        <a:bodyPr/>
        <a:lstStyle>
          <a:defPPr/>
        </a:lstStyle>
        <a:p>
          <a:endParaRPr lang="en-US" sz="1050"/>
        </a:p>
      </dgm:t>
    </dgm:pt>
    <dgm:pt modelId="{B1EC4250-8A92-47A8-9D9D-A4376FA5AEFB}" type="parTrans" cxnId="{D0F705AB-CA67-4E35-91AB-2AAF09E3AED7}">
      <dgm:prSet custT="1"/>
      <dgm:spPr/>
      <dgm:t>
        <a:bodyPr/>
        <a:lstStyle>
          <a:defPPr/>
        </a:lstStyle>
        <a:p>
          <a:endParaRPr lang="en-US" sz="1600"/>
        </a:p>
      </dgm:t>
    </dgm:pt>
    <dgm:pt modelId="{E2E693E8-E6A8-4BB8-BAC8-C2F61D3E6508}">
      <dgm:prSet phldrT="[Text]" custT="1"/>
      <dgm:spPr/>
      <dgm:t>
        <a:bodyPr/>
        <a:lstStyle>
          <a:defPPr/>
        </a:lstStyle>
        <a:p>
          <a:r>
            <a:rPr lang="en-US" sz="1600"/>
            <a:t>In India, about 450 million people suffer from mental or behavioral disorder. </a:t>
          </a:r>
        </a:p>
      </dgm:t>
    </dgm:pt>
    <dgm:pt modelId="{DCCE8AA0-7B96-406B-AD6B-F8DA28B6CBF5}" type="sibTrans" cxnId="{D0F705AB-CA67-4E35-91AB-2AAF09E3AED7}">
      <dgm:prSet custT="1"/>
      <dgm:spPr/>
      <dgm:t>
        <a:bodyPr/>
        <a:lstStyle>
          <a:defPPr/>
        </a:lstStyle>
        <a:p>
          <a:endParaRPr lang="en-US" sz="1600"/>
        </a:p>
      </dgm:t>
    </dgm:pt>
    <dgm:pt modelId="{535D5E1F-ACC4-43A6-8D8B-87F7AD57033C}" type="parTrans" cxnId="{C9199887-7B63-4827-AE20-4B1190BE00F8}">
      <dgm:prSet custT="1"/>
      <dgm:spPr/>
      <dgm:t>
        <a:bodyPr/>
        <a:lstStyle>
          <a:defPPr/>
        </a:lstStyle>
        <a:p>
          <a:endParaRPr lang="en-US" sz="1600"/>
        </a:p>
      </dgm:t>
    </dgm:pt>
    <dgm:pt modelId="{D6784001-5015-4C72-B218-B2BAEA063630}">
      <dgm:prSet phldrT="[Text]" custT="1"/>
      <dgm:spPr/>
      <dgm:t>
        <a:bodyPr/>
        <a:lstStyle>
          <a:defPPr/>
        </a:lstStyle>
        <a:p>
          <a:r>
            <a:rPr lang="en-US" sz="1600"/>
            <a:t>In India, the total number of people living with depression is over 56 million, about 4.5% of total population (2015), and another 38 million suffers from anxiety disorders</a:t>
          </a:r>
        </a:p>
      </dgm:t>
    </dgm:pt>
    <dgm:pt modelId="{685AF730-D358-44B6-BFE5-2363ED705789}" type="sibTrans" cxnId="{C9199887-7B63-4827-AE20-4B1190BE00F8}">
      <dgm:prSet custT="1"/>
      <dgm:spPr/>
      <dgm:t>
        <a:bodyPr/>
        <a:lstStyle>
          <a:defPPr/>
        </a:lstStyle>
        <a:p>
          <a:endParaRPr lang="en-US" sz="1600"/>
        </a:p>
      </dgm:t>
    </dgm:pt>
    <dgm:pt modelId="{C81E5B3A-F838-4D28-B8E6-42FDB3D5C01F}" type="sibTrans" cxnId="{8A395658-9AC2-4948-BC2F-16298ECBD71F}">
      <dgm:prSet custT="1"/>
      <dgm:spPr/>
      <dgm:t>
        <a:bodyPr/>
        <a:lstStyle>
          <a:defPPr/>
        </a:lstStyle>
        <a:p>
          <a:endParaRPr lang="en-US" sz="500"/>
        </a:p>
      </dgm:t>
    </dgm:pt>
    <dgm:pt modelId="{B45E8194-A96F-484C-91DA-F1A1A0CD4697}" type="parTrans" cxnId="{C9E96DF6-E844-41FF-A6F1-0CF7868F5671}">
      <dgm:prSet custT="1"/>
      <dgm:spPr/>
      <dgm:t>
        <a:bodyPr/>
        <a:lstStyle>
          <a:defPPr/>
        </a:lstStyle>
        <a:p>
          <a:endParaRPr lang="en-US" sz="500"/>
        </a:p>
      </dgm:t>
    </dgm:pt>
    <dgm:pt modelId="{AD2E1675-E274-4C57-BB18-5B207592A974}">
      <dgm:prSet phldrT="[Text]" custT="1"/>
      <dgm:spPr/>
      <dgm:t>
        <a:bodyPr/>
        <a:lstStyle>
          <a:defPPr/>
        </a:lstStyle>
        <a:p>
          <a:r>
            <a:rPr lang="en-US" sz="1600"/>
            <a:t>Solution Approach</a:t>
          </a:r>
        </a:p>
      </dgm:t>
    </dgm:pt>
    <dgm:pt modelId="{A678AFCE-81EB-45FD-B904-2A9C2B2B4174}" type="parTrans" cxnId="{801C0488-DE21-4DAA-8F0B-636489BF0149}">
      <dgm:prSet custT="1"/>
      <dgm:spPr/>
      <dgm:t>
        <a:bodyPr/>
        <a:lstStyle>
          <a:defPPr/>
        </a:lstStyle>
        <a:p>
          <a:endParaRPr lang="en-US" sz="1050"/>
        </a:p>
      </dgm:t>
    </dgm:pt>
    <dgm:pt modelId="{77C47B16-8DB0-4725-8B87-CC8123949086}">
      <dgm:prSet phldrT="[Text]" custT="1"/>
      <dgm:spPr/>
      <dgm:t>
        <a:bodyPr/>
        <a:lstStyle>
          <a:defPPr/>
        </a:lstStyle>
        <a:p>
          <a:r>
            <a:rPr lang="en-US" sz="1600"/>
            <a:t>A wearable device that extract’s data of your mind in meditative, moving, resting or sleeping states</a:t>
          </a:r>
        </a:p>
      </dgm:t>
    </dgm:pt>
    <dgm:pt modelId="{E7546D0E-80BB-4ACF-ACD1-D7B522B9C038}" type="sibTrans" cxnId="{801C0488-DE21-4DAA-8F0B-636489BF0149}">
      <dgm:prSet custT="1"/>
      <dgm:spPr/>
      <dgm:t>
        <a:bodyPr/>
        <a:lstStyle>
          <a:defPPr/>
        </a:lstStyle>
        <a:p>
          <a:endParaRPr lang="en-US" sz="1050"/>
        </a:p>
      </dgm:t>
    </dgm:pt>
    <dgm:pt modelId="{62F07183-93DB-47DD-8A2F-DB8FEDD0B850}" type="parTrans" cxnId="{33D2DD65-738C-4111-9A46-AB8E33B4506B}">
      <dgm:prSet custT="1"/>
      <dgm:spPr/>
      <dgm:t>
        <a:bodyPr/>
        <a:lstStyle>
          <a:defPPr/>
        </a:lstStyle>
        <a:p>
          <a:endParaRPr lang="en-US" sz="1600"/>
        </a:p>
      </dgm:t>
    </dgm:pt>
    <dgm:pt modelId="{E89F4F9C-5B2D-4F7F-8BF2-044D1F5763BC}">
      <dgm:prSet phldrT="[Text]" custT="1"/>
      <dgm:spPr/>
      <dgm:t>
        <a:bodyPr/>
        <a:lstStyle>
          <a:defPPr/>
        </a:lstStyle>
        <a:p>
          <a:r>
            <a:rPr lang="en-US" sz="1600"/>
            <a:t>64 pieces of information extracted and processed to provide useful insights about the state of your mind and overall mental health</a:t>
          </a:r>
        </a:p>
      </dgm:t>
    </dgm:pt>
    <dgm:pt modelId="{D1090899-7A9D-462F-ABA9-490504E919A8}" type="sibTrans" cxnId="{33D2DD65-738C-4111-9A46-AB8E33B4506B}">
      <dgm:prSet custT="1"/>
      <dgm:spPr/>
      <dgm:t>
        <a:bodyPr/>
        <a:lstStyle>
          <a:defPPr/>
        </a:lstStyle>
        <a:p>
          <a:endParaRPr lang="en-US" sz="1600"/>
        </a:p>
      </dgm:t>
    </dgm:pt>
    <dgm:pt modelId="{E9A5B4E8-7DFC-46DC-98A4-B2B7F41245A3}" type="parTrans" cxnId="{E113C4F3-A954-4CE9-B9FD-6D190046AF81}">
      <dgm:prSet custT="1"/>
      <dgm:spPr/>
      <dgm:t>
        <a:bodyPr/>
        <a:lstStyle>
          <a:defPPr/>
        </a:lstStyle>
        <a:p>
          <a:endParaRPr lang="en-US" sz="1600"/>
        </a:p>
      </dgm:t>
    </dgm:pt>
    <dgm:pt modelId="{E13720E1-C04C-4DAD-8AB3-7D39C28F0C39}">
      <dgm:prSet phldrT="[Text]" custT="1"/>
      <dgm:spPr/>
      <dgm:t>
        <a:bodyPr/>
        <a:lstStyle>
          <a:defPPr/>
        </a:lstStyle>
        <a:p>
          <a:r>
            <a:rPr lang="en-US" sz="1600"/>
            <a:t>Trained model developed by Data Scientists and Neurologists using medical data of existing patients</a:t>
          </a:r>
        </a:p>
      </dgm:t>
    </dgm:pt>
    <dgm:pt modelId="{2D3CE46F-3B2C-47F7-8046-E926775665EE}" type="sibTrans" cxnId="{E113C4F3-A954-4CE9-B9FD-6D190046AF81}">
      <dgm:prSet custT="1"/>
      <dgm:spPr/>
      <dgm:t>
        <a:bodyPr/>
        <a:lstStyle>
          <a:defPPr/>
        </a:lstStyle>
        <a:p>
          <a:endParaRPr lang="en-US" sz="1600"/>
        </a:p>
      </dgm:t>
    </dgm:pt>
    <dgm:pt modelId="{80D5BF95-BD33-4BE8-B461-9C7071B18AE4}" type="parTrans" cxnId="{0DE914D3-BF91-4BF7-A6B6-97BC48BD0125}">
      <dgm:prSet custT="1"/>
      <dgm:spPr/>
      <dgm:t>
        <a:bodyPr/>
        <a:lstStyle>
          <a:defPPr/>
        </a:lstStyle>
        <a:p>
          <a:endParaRPr lang="en-US" sz="1600"/>
        </a:p>
      </dgm:t>
    </dgm:pt>
    <dgm:pt modelId="{952A7E0E-0D92-4062-95E7-446F2020838D}">
      <dgm:prSet phldrT="[Text]" custT="1"/>
      <dgm:spPr/>
      <dgm:t>
        <a:bodyPr/>
        <a:lstStyle>
          <a:defPPr/>
        </a:lstStyle>
        <a:p>
          <a:r>
            <a:rPr lang="en-US" sz="1600"/>
            <a:t>Real-time tips and guidance to reduce stress and anxiety offered</a:t>
          </a:r>
        </a:p>
      </dgm:t>
    </dgm:pt>
    <dgm:pt modelId="{01BB5EF0-F61B-4C4C-89A1-673D908EAC28}" type="sibTrans" cxnId="{0DE914D3-BF91-4BF7-A6B6-97BC48BD0125}">
      <dgm:prSet custT="1"/>
      <dgm:spPr/>
      <dgm:t>
        <a:bodyPr/>
        <a:lstStyle>
          <a:defPPr/>
        </a:lstStyle>
        <a:p>
          <a:endParaRPr lang="en-US" sz="1600"/>
        </a:p>
      </dgm:t>
    </dgm:pt>
    <dgm:pt modelId="{A46F1FA7-DCED-48A9-9CFD-EF5668651FB1}" type="sibTrans" cxnId="{C9E96DF6-E844-41FF-A6F1-0CF7868F5671}">
      <dgm:prSet custT="1"/>
      <dgm:spPr/>
      <dgm:t>
        <a:bodyPr/>
        <a:lstStyle>
          <a:defPPr/>
        </a:lstStyle>
        <a:p>
          <a:endParaRPr lang="en-US" sz="500"/>
        </a:p>
      </dgm:t>
    </dgm:pt>
    <dgm:pt modelId="{2AA65D93-F6EF-44B6-ADB4-A4FBC1CE2277}" type="parTrans" cxnId="{0B8E7BF0-B3C0-41EC-9E4B-8BEFB29DEB39}">
      <dgm:prSet custT="1"/>
      <dgm:spPr/>
      <dgm:t>
        <a:bodyPr/>
        <a:lstStyle>
          <a:defPPr/>
        </a:lstStyle>
        <a:p>
          <a:endParaRPr lang="en-US" sz="500"/>
        </a:p>
      </dgm:t>
    </dgm:pt>
    <dgm:pt modelId="{3C93E9B3-FA55-477B-A0E4-4398FC3315DA}">
      <dgm:prSet phldrT="[Text]" custT="1"/>
      <dgm:spPr/>
      <dgm:t>
        <a:bodyPr/>
        <a:lstStyle>
          <a:defPPr/>
        </a:lstStyle>
        <a:p>
          <a:r>
            <a:rPr lang="en-US" sz="1600"/>
            <a:t>Solution Benefits</a:t>
          </a:r>
        </a:p>
      </dgm:t>
    </dgm:pt>
    <dgm:pt modelId="{0BCC73CA-961B-4CF5-B2D1-895526EA9ACA}" type="parTrans" cxnId="{03AA03B1-B854-4594-AD31-7AB9AD67AE52}">
      <dgm:prSet custT="1"/>
      <dgm:spPr/>
      <dgm:t>
        <a:bodyPr/>
        <a:lstStyle>
          <a:defPPr/>
        </a:lstStyle>
        <a:p>
          <a:endParaRPr lang="en-US" sz="1050"/>
        </a:p>
      </dgm:t>
    </dgm:pt>
    <dgm:pt modelId="{57DC3C60-3A40-4B24-8786-AFAC15670D09}">
      <dgm:prSet phldrT="[Text]" custT="1"/>
      <dgm:spPr/>
      <dgm:t>
        <a:bodyPr/>
        <a:lstStyle>
          <a:defPPr/>
        </a:lstStyle>
        <a:p>
          <a:r>
            <a:rPr lang="en-US" sz="1600"/>
            <a:t>Better tracking of mental health and cultivation of practices that lead to reduced anxiety and stress</a:t>
          </a:r>
        </a:p>
      </dgm:t>
    </dgm:pt>
    <dgm:pt modelId="{43CDA33B-9C1D-4C28-9456-7C0EB7F66681}" type="sibTrans" cxnId="{03AA03B1-B854-4594-AD31-7AB9AD67AE52}">
      <dgm:prSet custT="1"/>
      <dgm:spPr/>
      <dgm:t>
        <a:bodyPr/>
        <a:lstStyle>
          <a:defPPr/>
        </a:lstStyle>
        <a:p>
          <a:endParaRPr lang="en-US" sz="1050"/>
        </a:p>
      </dgm:t>
    </dgm:pt>
    <dgm:pt modelId="{0E763E3C-1F8B-4E18-9745-B85A431CAA36}" type="sibTrans" cxnId="{0B8E7BF0-B3C0-41EC-9E4B-8BEFB29DEB39}">
      <dgm:prSet custT="1"/>
      <dgm:spPr/>
      <dgm:t>
        <a:bodyPr/>
        <a:lstStyle>
          <a:defPPr/>
        </a:lstStyle>
        <a:p>
          <a:endParaRPr lang="en-US" sz="5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801C0488-DE21-4DAA-8F0B-636489BF0149}" srcId="{AD2E1675-E274-4C57-BB18-5B207592A974}" destId="{77C47B16-8DB0-4725-8B87-CC8123949086}" srcOrd="0" destOrd="0" parTransId="{A678AFCE-81EB-45FD-B904-2A9C2B2B4174}" sibTransId="{E7546D0E-80BB-4ACF-ACD1-D7B522B9C038}"/>
    <dgm:cxn modelId="{1DA9A13B-639A-4B03-B6CC-5C0A42ED3E89}" type="presOf" srcId="{E89F4F9C-5B2D-4F7F-8BF2-044D1F5763BC}" destId="{622692A4-9C09-4047-9094-EA7C3E2E688F}" srcOrd="0" destOrd="1" presId="urn:microsoft.com/office/officeart/2005/8/layout/list1"/>
    <dgm:cxn modelId="{C9199887-7B63-4827-AE20-4B1190BE00F8}" srcId="{5BBE5D6A-91EE-44F2-9BA5-6593662B357D}" destId="{D6784001-5015-4C72-B218-B2BAEA063630}" srcOrd="3" destOrd="0" parTransId="{535D5E1F-ACC4-43A6-8D8B-87F7AD57033C}" sibTransId="{685AF730-D358-44B6-BFE5-2363ED705789}"/>
    <dgm:cxn modelId="{2D8D115A-0C08-4FDC-86D7-4A26AF3705C0}" srcId="{5BBE5D6A-91EE-44F2-9BA5-6593662B357D}" destId="{B88114F9-FD7D-4F17-98BE-F73905E87176}" srcOrd="0" destOrd="0" parTransId="{1CD02C6D-489D-4DED-8F8E-3686E8FBA619}" sibTransId="{E03EF750-10A3-4359-AED0-6BDCC50BF76F}"/>
    <dgm:cxn modelId="{BE44DB72-29B7-4D5B-8AFC-88172EFD4362}" type="presOf" srcId="{AD2E1675-E274-4C57-BB18-5B207592A974}" destId="{15278F55-1F5B-4B4A-B481-D0D53D86D2C4}" srcOrd="0" destOrd="0" presId="urn:microsoft.com/office/officeart/2005/8/layout/list1"/>
    <dgm:cxn modelId="{DD8A0BA9-BA8D-4EFB-BB9B-F170F4D9FA4D}" type="presOf" srcId="{952A7E0E-0D92-4062-95E7-446F2020838D}" destId="{622692A4-9C09-4047-9094-EA7C3E2E688F}" srcOrd="0" destOrd="3" presId="urn:microsoft.com/office/officeart/2005/8/layout/list1"/>
    <dgm:cxn modelId="{D17E8EA9-ACE2-4F28-BA94-1F3FF0728D54}" type="presOf" srcId="{77C47B16-8DB0-4725-8B87-CC8123949086}" destId="{622692A4-9C09-4047-9094-EA7C3E2E688F}" srcOrd="0" destOrd="0" presId="urn:microsoft.com/office/officeart/2005/8/layout/list1"/>
    <dgm:cxn modelId="{D8ED8D72-EFD5-4A79-9A0C-25B51FA5E083}" type="presOf" srcId="{AC945453-6365-4002-9E72-9F93C991F943}" destId="{D7B30110-E531-4790-A404-2A72F66E4035}" srcOrd="0" destOrd="0" presId="urn:microsoft.com/office/officeart/2005/8/layout/list1"/>
    <dgm:cxn modelId="{8A395658-9AC2-4948-BC2F-16298ECBD71F}" srcId="{AC945453-6365-4002-9E72-9F93C991F943}" destId="{5BBE5D6A-91EE-44F2-9BA5-6593662B357D}" srcOrd="0" destOrd="0" parTransId="{922ED950-535F-4732-BA76-26F93A847C91}" sibTransId="{C81E5B3A-F838-4D28-B8E6-42FDB3D5C01F}"/>
    <dgm:cxn modelId="{4D90561E-3B7A-4670-9BB9-9545A7004C12}" type="presOf" srcId="{3C93E9B3-FA55-477B-A0E4-4398FC3315DA}" destId="{DDB03CF2-DB02-4F2B-8948-FBB035366E69}" srcOrd="0" destOrd="0" presId="urn:microsoft.com/office/officeart/2005/8/layout/list1"/>
    <dgm:cxn modelId="{C9E96DF6-E844-41FF-A6F1-0CF7868F5671}" srcId="{AC945453-6365-4002-9E72-9F93C991F943}" destId="{AD2E1675-E274-4C57-BB18-5B207592A974}" srcOrd="1" destOrd="0" parTransId="{B45E8194-A96F-484C-91DA-F1A1A0CD4697}" sibTransId="{A46F1FA7-DCED-48A9-9CFD-EF5668651FB1}"/>
    <dgm:cxn modelId="{0DE914D3-BF91-4BF7-A6B6-97BC48BD0125}" srcId="{AD2E1675-E274-4C57-BB18-5B207592A974}" destId="{952A7E0E-0D92-4062-95E7-446F2020838D}" srcOrd="3" destOrd="0" parTransId="{80D5BF95-BD33-4BE8-B461-9C7071B18AE4}" sibTransId="{01BB5EF0-F61B-4C4C-89A1-673D908EAC28}"/>
    <dgm:cxn modelId="{FB987D22-B8A1-4786-A192-B84A5A2F2C74}" type="presOf" srcId="{D6784001-5015-4C72-B218-B2BAEA063630}" destId="{5899E778-619C-4DC0-B6E7-5113AFE31478}" srcOrd="0" destOrd="3" presId="urn:microsoft.com/office/officeart/2005/8/layout/list1"/>
    <dgm:cxn modelId="{E113C4F3-A954-4CE9-B9FD-6D190046AF81}" srcId="{AD2E1675-E274-4C57-BB18-5B207592A974}" destId="{E13720E1-C04C-4DAD-8AB3-7D39C28F0C39}" srcOrd="2" destOrd="0" parTransId="{E9A5B4E8-7DFC-46DC-98A4-B2B7F41245A3}" sibTransId="{2D3CE46F-3B2C-47F7-8046-E926775665EE}"/>
    <dgm:cxn modelId="{759CE34E-1F53-4478-8FDB-CFC734A57210}" type="presOf" srcId="{E13720E1-C04C-4DAD-8AB3-7D39C28F0C39}" destId="{622692A4-9C09-4047-9094-EA7C3E2E688F}" srcOrd="0" destOrd="2" presId="urn:microsoft.com/office/officeart/2005/8/layout/list1"/>
    <dgm:cxn modelId="{1DED3427-5457-4CA1-A610-E6F68DCA2259}" type="presOf" srcId="{E2E693E8-E6A8-4BB8-BAC8-C2F61D3E6508}" destId="{5899E778-619C-4DC0-B6E7-5113AFE31478}" srcOrd="0" destOrd="2" presId="urn:microsoft.com/office/officeart/2005/8/layout/list1"/>
    <dgm:cxn modelId="{990F8264-850A-437F-AC14-C4689D860602}" type="presOf" srcId="{5BBE5D6A-91EE-44F2-9BA5-6593662B357D}" destId="{5A5555C2-3B5D-4D71-8575-C2290BF34A4D}" srcOrd="0" destOrd="0" presId="urn:microsoft.com/office/officeart/2005/8/layout/list1"/>
    <dgm:cxn modelId="{D0F705AB-CA67-4E35-91AB-2AAF09E3AED7}" srcId="{5BBE5D6A-91EE-44F2-9BA5-6593662B357D}" destId="{E2E693E8-E6A8-4BB8-BAC8-C2F61D3E6508}" srcOrd="2" destOrd="0" parTransId="{B1EC4250-8A92-47A8-9D9D-A4376FA5AEFB}" sibTransId="{DCCE8AA0-7B96-406B-AD6B-F8DA28B6CBF5}"/>
    <dgm:cxn modelId="{63C2E004-251E-4068-B6CA-E2117C13095B}" type="presOf" srcId="{3C93E9B3-FA55-477B-A0E4-4398FC3315DA}" destId="{08B195DD-52E7-474F-8F00-E74AB9B79BE3}" srcOrd="1" destOrd="0" presId="urn:microsoft.com/office/officeart/2005/8/layout/list1"/>
    <dgm:cxn modelId="{33D2DD65-738C-4111-9A46-AB8E33B4506B}" srcId="{AD2E1675-E274-4C57-BB18-5B207592A974}" destId="{E89F4F9C-5B2D-4F7F-8BF2-044D1F5763BC}" srcOrd="1" destOrd="0" parTransId="{62F07183-93DB-47DD-8A2F-DB8FEDD0B850}" sibTransId="{D1090899-7A9D-462F-ABA9-490504E919A8}"/>
    <dgm:cxn modelId="{041457D6-E99A-4719-A4BB-A35CC70389F3}" type="presOf" srcId="{B88114F9-FD7D-4F17-98BE-F73905E87176}" destId="{5899E778-619C-4DC0-B6E7-5113AFE31478}" srcOrd="0" destOrd="0" presId="urn:microsoft.com/office/officeart/2005/8/layout/list1"/>
    <dgm:cxn modelId="{45102445-10EA-4D4A-8260-49A6188D943F}" srcId="{5BBE5D6A-91EE-44F2-9BA5-6593662B357D}" destId="{412A98BF-DE30-4A57-B70C-CD28E4F64181}" srcOrd="1" destOrd="0" parTransId="{8580E315-97B5-4B32-9954-0C93C6CFD522}" sibTransId="{99FC6F07-5812-4BAD-B0CE-20B769E23C75}"/>
    <dgm:cxn modelId="{0B8E7BF0-B3C0-41EC-9E4B-8BEFB29DEB39}" srcId="{AC945453-6365-4002-9E72-9F93C991F943}" destId="{3C93E9B3-FA55-477B-A0E4-4398FC3315DA}" srcOrd="2" destOrd="0" parTransId="{2AA65D93-F6EF-44B6-ADB4-A4FBC1CE2277}" sibTransId="{0E763E3C-1F8B-4E18-9745-B85A431CAA36}"/>
    <dgm:cxn modelId="{2527EFE6-B25D-4A13-AEF4-0FE4977B4F7A}" type="presOf" srcId="{412A98BF-DE30-4A57-B70C-CD28E4F64181}" destId="{5899E778-619C-4DC0-B6E7-5113AFE31478}" srcOrd="0" destOrd="1" presId="urn:microsoft.com/office/officeart/2005/8/layout/list1"/>
    <dgm:cxn modelId="{036D7BEC-5E85-4137-993B-4DCA727D0F13}" type="presOf" srcId="{AD2E1675-E274-4C57-BB18-5B207592A974}" destId="{7907402A-4455-4901-BD2F-F544378B6C2E}" srcOrd="1" destOrd="0" presId="urn:microsoft.com/office/officeart/2005/8/layout/list1"/>
    <dgm:cxn modelId="{AAA2D8F2-FAE2-4DBE-8330-D0D846F18F76}" type="presOf" srcId="{5BBE5D6A-91EE-44F2-9BA5-6593662B357D}" destId="{6D294D8D-C529-415C-A8E1-F8EDDE5306AB}" srcOrd="1" destOrd="0" presId="urn:microsoft.com/office/officeart/2005/8/layout/list1"/>
    <dgm:cxn modelId="{03AA03B1-B854-4594-AD31-7AB9AD67AE52}" srcId="{3C93E9B3-FA55-477B-A0E4-4398FC3315DA}" destId="{57DC3C60-3A40-4B24-8786-AFAC15670D09}" srcOrd="0" destOrd="0" parTransId="{0BCC73CA-961B-4CF5-B2D1-895526EA9ACA}" sibTransId="{43CDA33B-9C1D-4C28-9456-7C0EB7F66681}"/>
    <dgm:cxn modelId="{7E48FA2A-7259-44B9-B6AC-64DD072C53C6}" type="presOf" srcId="{57DC3C60-3A40-4B24-8786-AFAC15670D09}" destId="{4CA70BB3-3038-404D-81BD-AFD678D6B96B}" srcOrd="0" destOrd="0" presId="urn:microsoft.com/office/officeart/2005/8/layout/list1"/>
    <dgm:cxn modelId="{EE4D922C-DCD2-41F8-918C-A8708270A1FD}" type="presParOf" srcId="{D7B30110-E531-4790-A404-2A72F66E4035}" destId="{0F75C664-9AE1-49F2-A65B-DC4A1E6D6A02}" srcOrd="0" destOrd="0" presId="urn:microsoft.com/office/officeart/2005/8/layout/list1"/>
    <dgm:cxn modelId="{0FECAC51-9D83-4C22-97B3-EC3F984E7FF3}" type="presParOf" srcId="{0F75C664-9AE1-49F2-A65B-DC4A1E6D6A02}" destId="{5A5555C2-3B5D-4D71-8575-C2290BF34A4D}" srcOrd="0" destOrd="0" presId="urn:microsoft.com/office/officeart/2005/8/layout/list1"/>
    <dgm:cxn modelId="{4A2A00C2-2983-44CC-A516-65967D7149A0}" type="presParOf" srcId="{0F75C664-9AE1-49F2-A65B-DC4A1E6D6A02}" destId="{6D294D8D-C529-415C-A8E1-F8EDDE5306AB}" srcOrd="1" destOrd="0" presId="urn:microsoft.com/office/officeart/2005/8/layout/list1"/>
    <dgm:cxn modelId="{A3D55DC7-41C3-4E93-92C7-CFF9326F23E8}" type="presParOf" srcId="{D7B30110-E531-4790-A404-2A72F66E4035}" destId="{A66F8A72-2489-4B63-B4BF-6B6C3B5CD1FE}" srcOrd="1" destOrd="0" presId="urn:microsoft.com/office/officeart/2005/8/layout/list1"/>
    <dgm:cxn modelId="{34D1BC83-5B66-4F4F-A29D-DF933624B1C1}" type="presParOf" srcId="{D7B30110-E531-4790-A404-2A72F66E4035}" destId="{5899E778-619C-4DC0-B6E7-5113AFE31478}" srcOrd="2" destOrd="0" presId="urn:microsoft.com/office/officeart/2005/8/layout/list1"/>
    <dgm:cxn modelId="{D484B525-F0A6-4238-80C9-CB50B899C163}" type="presParOf" srcId="{D7B30110-E531-4790-A404-2A72F66E4035}" destId="{7F01FA08-B709-4458-8D48-A4C0C38D2A6C}" srcOrd="3" destOrd="0" presId="urn:microsoft.com/office/officeart/2005/8/layout/list1"/>
    <dgm:cxn modelId="{09834896-8952-4F6C-B320-2A62CCA165D8}" type="presParOf" srcId="{D7B30110-E531-4790-A404-2A72F66E4035}" destId="{A5B2C9DF-EB17-4FA7-8C07-6C67CDC36A2A}" srcOrd="4" destOrd="0" presId="urn:microsoft.com/office/officeart/2005/8/layout/list1"/>
    <dgm:cxn modelId="{49083094-2EA6-4227-A9F7-17E672668090}" type="presParOf" srcId="{A5B2C9DF-EB17-4FA7-8C07-6C67CDC36A2A}" destId="{15278F55-1F5B-4B4A-B481-D0D53D86D2C4}" srcOrd="0" destOrd="0" presId="urn:microsoft.com/office/officeart/2005/8/layout/list1"/>
    <dgm:cxn modelId="{C506971C-09D1-46FA-9821-92FF36DCFC2D}" type="presParOf" srcId="{A5B2C9DF-EB17-4FA7-8C07-6C67CDC36A2A}" destId="{7907402A-4455-4901-BD2F-F544378B6C2E}" srcOrd="1" destOrd="0" presId="urn:microsoft.com/office/officeart/2005/8/layout/list1"/>
    <dgm:cxn modelId="{994F9A8A-053B-4227-9F4E-57B08866687D}" type="presParOf" srcId="{D7B30110-E531-4790-A404-2A72F66E4035}" destId="{44D20FA1-89AD-4B5D-BFBA-79EE8343B7D7}" srcOrd="5" destOrd="0" presId="urn:microsoft.com/office/officeart/2005/8/layout/list1"/>
    <dgm:cxn modelId="{1B3142A8-8D2C-4FF3-BE1D-4F25FB7FEA92}" type="presParOf" srcId="{D7B30110-E531-4790-A404-2A72F66E4035}" destId="{622692A4-9C09-4047-9094-EA7C3E2E688F}" srcOrd="6" destOrd="0" presId="urn:microsoft.com/office/officeart/2005/8/layout/list1"/>
    <dgm:cxn modelId="{AD3E533D-7D71-4B5C-A178-6568E1396E87}" type="presParOf" srcId="{D7B30110-E531-4790-A404-2A72F66E4035}" destId="{CB143F31-32D4-41DC-91F4-E7400EC9C5DD}" srcOrd="7" destOrd="0" presId="urn:microsoft.com/office/officeart/2005/8/layout/list1"/>
    <dgm:cxn modelId="{B4C0BFF8-F141-472A-BD45-1EBB83AF514B}" type="presParOf" srcId="{D7B30110-E531-4790-A404-2A72F66E4035}" destId="{8770CCD7-4B0D-4AAA-A371-19CB273FA1FF}" srcOrd="8" destOrd="0" presId="urn:microsoft.com/office/officeart/2005/8/layout/list1"/>
    <dgm:cxn modelId="{6593D40B-EC68-4263-B9BD-84C8911BD4D5}" type="presParOf" srcId="{8770CCD7-4B0D-4AAA-A371-19CB273FA1FF}" destId="{DDB03CF2-DB02-4F2B-8948-FBB035366E69}" srcOrd="0" destOrd="0" presId="urn:microsoft.com/office/officeart/2005/8/layout/list1"/>
    <dgm:cxn modelId="{B746261C-4FE3-4DAC-B400-7680782BAA87}" type="presParOf" srcId="{8770CCD7-4B0D-4AAA-A371-19CB273FA1FF}" destId="{08B195DD-52E7-474F-8F00-E74AB9B79BE3}" srcOrd="1" destOrd="0" presId="urn:microsoft.com/office/officeart/2005/8/layout/list1"/>
    <dgm:cxn modelId="{EFD145B4-AD35-4852-9702-167C8A2F484F}" type="presParOf" srcId="{D7B30110-E531-4790-A404-2A72F66E4035}" destId="{45E7258E-EEF8-4413-B84D-DD4538AD2C06}" srcOrd="9" destOrd="0" presId="urn:microsoft.com/office/officeart/2005/8/layout/list1"/>
    <dgm:cxn modelId="{B298D653-FD25-4AA1-BB71-CC6F3B7AB1B9}"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12.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1B73F6CA-010D-43B4-858F-4226BE58F6FB}">
      <dgm:prSet custT="1"/>
      <dgm:spPr/>
      <dgm:t>
        <a:bodyPr/>
        <a:lstStyle>
          <a:defPPr/>
        </a:lstStyle>
        <a:p>
          <a:endParaRPr lang="en-US" sz="500"/>
        </a:p>
      </dgm:t>
    </dgm:pt>
    <dgm:pt modelId="{5BBE5D6A-91EE-44F2-9BA5-6593662B357D}">
      <dgm:prSet phldrT="[Text]" custT="1"/>
      <dgm:spPr/>
      <dgm:t>
        <a:bodyPr/>
        <a:lstStyle>
          <a:defPPr/>
        </a:lstStyle>
        <a:p>
          <a:r>
            <a:rPr lang="en-US" sz="1600"/>
            <a:t>Problem Statement</a:t>
          </a:r>
        </a:p>
      </dgm:t>
    </dgm:pt>
    <dgm:pt modelId="{1CD02C6D-489D-4DED-8F8E-3686E8FBA619}" type="parTrans" cxnId="{790DCC7D-8F06-444C-9DA5-6098F7EC905F}">
      <dgm:prSet custT="1"/>
      <dgm:spPr/>
      <dgm:t>
        <a:bodyPr/>
        <a:lstStyle>
          <a:defPPr/>
        </a:lstStyle>
        <a:p>
          <a:endParaRPr lang="en-US" sz="1600"/>
        </a:p>
      </dgm:t>
    </dgm:pt>
    <dgm:pt modelId="{B88114F9-FD7D-4F17-98BE-F73905E87176}">
      <dgm:prSet phldrT="[Text]" custT="1"/>
      <dgm:spPr/>
      <dgm:t>
        <a:bodyPr/>
        <a:lstStyle>
          <a:defPPr/>
        </a:lstStyle>
        <a:p>
          <a:r>
            <a:rPr lang="en-US" sz="1600"/>
            <a:t>Requirement to reduce Field Support costs for Tier-1 Telecom OEM’s operations/support team</a:t>
          </a:r>
        </a:p>
      </dgm:t>
    </dgm:pt>
    <dgm:pt modelId="{E03EF750-10A3-4359-AED0-6BDCC50BF76F}" type="sibTrans" cxnId="{790DCC7D-8F06-444C-9DA5-6098F7EC905F}">
      <dgm:prSet custT="1"/>
      <dgm:spPr/>
      <dgm:t>
        <a:bodyPr/>
        <a:lstStyle>
          <a:defPPr/>
        </a:lstStyle>
        <a:p>
          <a:endParaRPr lang="en-US" sz="1600"/>
        </a:p>
      </dgm:t>
    </dgm:pt>
    <dgm:pt modelId="{1513B4A0-FBEA-421E-82B9-2FF6A21F9EE6}" type="parTrans" cxnId="{49AD95F3-642C-4A98-81F8-9EB92A6E508F}">
      <dgm:prSet custT="1"/>
      <dgm:spPr/>
      <dgm:t>
        <a:bodyPr/>
        <a:lstStyle>
          <a:defPPr/>
        </a:lstStyle>
        <a:p>
          <a:endParaRPr lang="en-US" sz="1600"/>
        </a:p>
      </dgm:t>
    </dgm:pt>
    <dgm:pt modelId="{D5906965-2647-4ECD-8E26-E8098927ED68}">
      <dgm:prSet phldrT="[Text]" custT="1"/>
      <dgm:spPr/>
      <dgm:t>
        <a:bodyPr/>
        <a:lstStyle>
          <a:defPPr/>
        </a:lstStyle>
        <a:p>
          <a:r>
            <a:rPr lang="en-US" sz="1600"/>
            <a:t>First Time Right (FTR) found to be low (30% to 60% across regions), leading to higher # of field visits </a:t>
          </a:r>
        </a:p>
      </dgm:t>
    </dgm:pt>
    <dgm:pt modelId="{78EBB205-21B2-4BCC-BB75-735628D87FCF}" type="sibTrans" cxnId="{49AD95F3-642C-4A98-81F8-9EB92A6E508F}">
      <dgm:prSet custT="1"/>
      <dgm:spPr/>
      <dgm:t>
        <a:bodyPr/>
        <a:lstStyle>
          <a:defPPr/>
        </a:lstStyle>
        <a:p>
          <a:endParaRPr lang="en-US" sz="1600"/>
        </a:p>
      </dgm:t>
    </dgm:pt>
    <dgm:pt modelId="{C81E5B3A-F838-4D28-B8E6-42FDB3D5C01F}" type="sibTrans" cxnId="{1B73F6CA-010D-43B4-858F-4226BE58F6FB}">
      <dgm:prSet custT="1"/>
      <dgm:spPr/>
      <dgm:t>
        <a:bodyPr/>
        <a:lstStyle>
          <a:defPPr/>
        </a:lstStyle>
        <a:p>
          <a:endParaRPr lang="en-US" sz="500"/>
        </a:p>
      </dgm:t>
    </dgm:pt>
    <dgm:pt modelId="{B45E8194-A96F-484C-91DA-F1A1A0CD4697}" type="parTrans" cxnId="{978C16C1-7A4C-4EA2-BE47-0EEF6845CA42}">
      <dgm:prSet custT="1"/>
      <dgm:spPr/>
      <dgm:t>
        <a:bodyPr/>
        <a:lstStyle>
          <a:defPPr/>
        </a:lstStyle>
        <a:p>
          <a:endParaRPr lang="en-US" sz="500"/>
        </a:p>
      </dgm:t>
    </dgm:pt>
    <dgm:pt modelId="{AD2E1675-E274-4C57-BB18-5B207592A974}">
      <dgm:prSet phldrT="[Text]" custT="1"/>
      <dgm:spPr/>
      <dgm:t>
        <a:bodyPr/>
        <a:lstStyle>
          <a:defPPr/>
        </a:lstStyle>
        <a:p>
          <a:r>
            <a:rPr lang="en-US" sz="1600"/>
            <a:t>Solution Approach</a:t>
          </a:r>
        </a:p>
      </dgm:t>
    </dgm:pt>
    <dgm:pt modelId="{A678AFCE-81EB-45FD-B904-2A9C2B2B4174}" type="parTrans" cxnId="{1F12FC9C-AE24-4CED-96ED-7FADBBF6CA64}">
      <dgm:prSet custT="1"/>
      <dgm:spPr/>
      <dgm:t>
        <a:bodyPr/>
        <a:lstStyle>
          <a:defPPr/>
        </a:lstStyle>
        <a:p>
          <a:endParaRPr lang="en-US" sz="1050"/>
        </a:p>
      </dgm:t>
    </dgm:pt>
    <dgm:pt modelId="{77C47B16-8DB0-4725-8B87-CC8123949086}">
      <dgm:prSet phldrT="[Text]" custT="1"/>
      <dgm:spPr/>
      <dgm:t>
        <a:bodyPr/>
        <a:lstStyle>
          <a:defPPr/>
        </a:lstStyle>
        <a:p>
          <a:r>
            <a:rPr lang="en-US" sz="1600"/>
            <a:t>Categorization of historical data on field visits (Duplicate issues, Wrong Assignments,  Site Visit Not Required,  Site Access Restrictions, Fix Quality)</a:t>
          </a:r>
        </a:p>
      </dgm:t>
    </dgm:pt>
    <dgm:pt modelId="{E7546D0E-80BB-4ACF-ACD1-D7B522B9C038}" type="sibTrans" cxnId="{1F12FC9C-AE24-4CED-96ED-7FADBBF6CA64}">
      <dgm:prSet custT="1"/>
      <dgm:spPr/>
      <dgm:t>
        <a:bodyPr/>
        <a:lstStyle>
          <a:defPPr/>
        </a:lstStyle>
        <a:p>
          <a:endParaRPr lang="en-US" sz="1050"/>
        </a:p>
      </dgm:t>
    </dgm:pt>
    <dgm:pt modelId="{8232DE60-D3B3-45ED-A4AF-1A982C24AB6E}" type="parTrans" cxnId="{663BC8C3-F553-4AF6-8276-F2D769DCB488}">
      <dgm:prSet custT="1"/>
      <dgm:spPr/>
      <dgm:t>
        <a:bodyPr/>
        <a:lstStyle>
          <a:defPPr/>
        </a:lstStyle>
        <a:p>
          <a:endParaRPr lang="en-US" sz="1600"/>
        </a:p>
      </dgm:t>
    </dgm:pt>
    <dgm:pt modelId="{60F3FF11-29C0-4F3C-BC48-D8D54BA36D89}">
      <dgm:prSet phldrT="[Text]" custT="1"/>
      <dgm:spPr/>
      <dgm:t>
        <a:bodyPr/>
        <a:lstStyle>
          <a:defPPr/>
        </a:lstStyle>
        <a:p>
          <a:r>
            <a:rPr lang="en-US" sz="1600"/>
            <a:t>Algorithms and Rule-sets to create a learning model. SVM based Prediction to categorize new incoming faults</a:t>
          </a:r>
        </a:p>
      </dgm:t>
    </dgm:pt>
    <dgm:pt modelId="{ECDA7D71-75F0-4ABD-BE6D-5F81912A1656}" type="sibTrans" cxnId="{663BC8C3-F553-4AF6-8276-F2D769DCB488}">
      <dgm:prSet custT="1"/>
      <dgm:spPr/>
      <dgm:t>
        <a:bodyPr/>
        <a:lstStyle>
          <a:defPPr/>
        </a:lstStyle>
        <a:p>
          <a:endParaRPr lang="en-US" sz="1600"/>
        </a:p>
      </dgm:t>
    </dgm:pt>
    <dgm:pt modelId="{A46F1FA7-DCED-48A9-9CFD-EF5668651FB1}" type="sibTrans" cxnId="{978C16C1-7A4C-4EA2-BE47-0EEF6845CA42}">
      <dgm:prSet custT="1"/>
      <dgm:spPr/>
      <dgm:t>
        <a:bodyPr/>
        <a:lstStyle>
          <a:defPPr/>
        </a:lstStyle>
        <a:p>
          <a:endParaRPr lang="en-US" sz="500"/>
        </a:p>
      </dgm:t>
    </dgm:pt>
    <dgm:pt modelId="{2AA65D93-F6EF-44B6-ADB4-A4FBC1CE2277}" type="parTrans" cxnId="{046BA98A-68FF-42FB-932E-A5BC4F86CD83}">
      <dgm:prSet custT="1"/>
      <dgm:spPr/>
      <dgm:t>
        <a:bodyPr/>
        <a:lstStyle>
          <a:defPPr/>
        </a:lstStyle>
        <a:p>
          <a:endParaRPr lang="en-US" sz="500"/>
        </a:p>
      </dgm:t>
    </dgm:pt>
    <dgm:pt modelId="{3C93E9B3-FA55-477B-A0E4-4398FC3315DA}">
      <dgm:prSet phldrT="[Text]" custT="1"/>
      <dgm:spPr/>
      <dgm:t>
        <a:bodyPr/>
        <a:lstStyle>
          <a:defPPr/>
        </a:lstStyle>
        <a:p>
          <a:r>
            <a:rPr lang="en-US" sz="1600"/>
            <a:t>Solution Benefits</a:t>
          </a:r>
        </a:p>
      </dgm:t>
    </dgm:pt>
    <dgm:pt modelId="{0BCC73CA-961B-4CF5-B2D1-895526EA9ACA}" type="parTrans" cxnId="{674A4ABC-A7AC-4D64-B268-7FDCDF477677}">
      <dgm:prSet custT="1"/>
      <dgm:spPr/>
      <dgm:t>
        <a:bodyPr/>
        <a:lstStyle>
          <a:defPPr/>
        </a:lstStyle>
        <a:p>
          <a:endParaRPr lang="en-US" sz="1050"/>
        </a:p>
      </dgm:t>
    </dgm:pt>
    <dgm:pt modelId="{57DC3C60-3A40-4B24-8786-AFAC15670D09}">
      <dgm:prSet phldrT="[Text]" custT="1"/>
      <dgm:spPr/>
      <dgm:t>
        <a:bodyPr/>
        <a:lstStyle>
          <a:defPPr/>
        </a:lstStyle>
        <a:p>
          <a:r>
            <a:rPr lang="en-US" sz="1600"/>
            <a:t>Advisory inputs for each incoming fault reported to avoid repeated field visits and increased FTR %</a:t>
          </a:r>
        </a:p>
      </dgm:t>
    </dgm:pt>
    <dgm:pt modelId="{43CDA33B-9C1D-4C28-9456-7C0EB7F66681}" type="sibTrans" cxnId="{674A4ABC-A7AC-4D64-B268-7FDCDF477677}">
      <dgm:prSet custT="1"/>
      <dgm:spPr/>
      <dgm:t>
        <a:bodyPr/>
        <a:lstStyle>
          <a:defPPr/>
        </a:lstStyle>
        <a:p>
          <a:endParaRPr lang="en-US" sz="1050"/>
        </a:p>
      </dgm:t>
    </dgm:pt>
    <dgm:pt modelId="{0E763E3C-1F8B-4E18-9745-B85A431CAA36}" type="sibTrans" cxnId="{046BA98A-68FF-42FB-932E-A5BC4F86CD83}">
      <dgm:prSet custT="1"/>
      <dgm:spPr/>
      <dgm:t>
        <a:bodyPr/>
        <a:lstStyle>
          <a:defPPr/>
        </a:lstStyle>
        <a:p>
          <a:endParaRPr lang="en-US" sz="5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74A7AE5C-F618-410F-8E8A-B89CB0323D81}" type="presOf" srcId="{5BBE5D6A-91EE-44F2-9BA5-6593662B357D}" destId="{5A5555C2-3B5D-4D71-8575-C2290BF34A4D}" srcOrd="0" destOrd="0" presId="urn:microsoft.com/office/officeart/2005/8/layout/list1"/>
    <dgm:cxn modelId="{571794AD-FD8E-4838-9FAE-F01B881BFB64}" type="presOf" srcId="{57DC3C60-3A40-4B24-8786-AFAC15670D09}" destId="{4CA70BB3-3038-404D-81BD-AFD678D6B96B}" srcOrd="0" destOrd="0" presId="urn:microsoft.com/office/officeart/2005/8/layout/list1"/>
    <dgm:cxn modelId="{790DCC7D-8F06-444C-9DA5-6098F7EC905F}" srcId="{5BBE5D6A-91EE-44F2-9BA5-6593662B357D}" destId="{B88114F9-FD7D-4F17-98BE-F73905E87176}" srcOrd="0" destOrd="0" parTransId="{1CD02C6D-489D-4DED-8F8E-3686E8FBA619}" sibTransId="{E03EF750-10A3-4359-AED0-6BDCC50BF76F}"/>
    <dgm:cxn modelId="{3B820D49-7DC4-4888-99B9-948DF7207DA2}" type="presOf" srcId="{AC945453-6365-4002-9E72-9F93C991F943}" destId="{D7B30110-E531-4790-A404-2A72F66E4035}" srcOrd="0" destOrd="0" presId="urn:microsoft.com/office/officeart/2005/8/layout/list1"/>
    <dgm:cxn modelId="{49AD95F3-642C-4A98-81F8-9EB92A6E508F}" srcId="{5BBE5D6A-91EE-44F2-9BA5-6593662B357D}" destId="{D5906965-2647-4ECD-8E26-E8098927ED68}" srcOrd="1" destOrd="0" parTransId="{1513B4A0-FBEA-421E-82B9-2FF6A21F9EE6}" sibTransId="{78EBB205-21B2-4BCC-BB75-735628D87FCF}"/>
    <dgm:cxn modelId="{4CCFA526-326E-4875-8EF8-86474523E755}" type="presOf" srcId="{60F3FF11-29C0-4F3C-BC48-D8D54BA36D89}" destId="{622692A4-9C09-4047-9094-EA7C3E2E688F}" srcOrd="0" destOrd="1" presId="urn:microsoft.com/office/officeart/2005/8/layout/list1"/>
    <dgm:cxn modelId="{978C16C1-7A4C-4EA2-BE47-0EEF6845CA42}" srcId="{AC945453-6365-4002-9E72-9F93C991F943}" destId="{AD2E1675-E274-4C57-BB18-5B207592A974}" srcOrd="1" destOrd="0" parTransId="{B45E8194-A96F-484C-91DA-F1A1A0CD4697}" sibTransId="{A46F1FA7-DCED-48A9-9CFD-EF5668651FB1}"/>
    <dgm:cxn modelId="{046BA98A-68FF-42FB-932E-A5BC4F86CD83}" srcId="{AC945453-6365-4002-9E72-9F93C991F943}" destId="{3C93E9B3-FA55-477B-A0E4-4398FC3315DA}" srcOrd="2" destOrd="0" parTransId="{2AA65D93-F6EF-44B6-ADB4-A4FBC1CE2277}" sibTransId="{0E763E3C-1F8B-4E18-9745-B85A431CAA36}"/>
    <dgm:cxn modelId="{652FE03D-0A13-4048-AA93-FE4FE3C06A64}" type="presOf" srcId="{D5906965-2647-4ECD-8E26-E8098927ED68}" destId="{5899E778-619C-4DC0-B6E7-5113AFE31478}" srcOrd="0" destOrd="1" presId="urn:microsoft.com/office/officeart/2005/8/layout/list1"/>
    <dgm:cxn modelId="{1F8F5CE7-7276-43E9-A6FB-40845D1C4949}" type="presOf" srcId="{77C47B16-8DB0-4725-8B87-CC8123949086}" destId="{622692A4-9C09-4047-9094-EA7C3E2E688F}" srcOrd="0" destOrd="0" presId="urn:microsoft.com/office/officeart/2005/8/layout/list1"/>
    <dgm:cxn modelId="{674A4ABC-A7AC-4D64-B268-7FDCDF477677}" srcId="{3C93E9B3-FA55-477B-A0E4-4398FC3315DA}" destId="{57DC3C60-3A40-4B24-8786-AFAC15670D09}" srcOrd="0" destOrd="0" parTransId="{0BCC73CA-961B-4CF5-B2D1-895526EA9ACA}" sibTransId="{43CDA33B-9C1D-4C28-9456-7C0EB7F66681}"/>
    <dgm:cxn modelId="{663BC8C3-F553-4AF6-8276-F2D769DCB488}" srcId="{AD2E1675-E274-4C57-BB18-5B207592A974}" destId="{60F3FF11-29C0-4F3C-BC48-D8D54BA36D89}" srcOrd="1" destOrd="0" parTransId="{8232DE60-D3B3-45ED-A4AF-1A982C24AB6E}" sibTransId="{ECDA7D71-75F0-4ABD-BE6D-5F81912A1656}"/>
    <dgm:cxn modelId="{EC787D39-A067-44C6-AB3C-E7FB26CE6A53}" type="presOf" srcId="{3C93E9B3-FA55-477B-A0E4-4398FC3315DA}" destId="{08B195DD-52E7-474F-8F00-E74AB9B79BE3}" srcOrd="1" destOrd="0" presId="urn:microsoft.com/office/officeart/2005/8/layout/list1"/>
    <dgm:cxn modelId="{E6B03A28-AA04-45CA-9776-ED8AA64E8096}" type="presOf" srcId="{B88114F9-FD7D-4F17-98BE-F73905E87176}" destId="{5899E778-619C-4DC0-B6E7-5113AFE31478}" srcOrd="0" destOrd="0" presId="urn:microsoft.com/office/officeart/2005/8/layout/list1"/>
    <dgm:cxn modelId="{1F12FC9C-AE24-4CED-96ED-7FADBBF6CA64}" srcId="{AD2E1675-E274-4C57-BB18-5B207592A974}" destId="{77C47B16-8DB0-4725-8B87-CC8123949086}" srcOrd="0" destOrd="0" parTransId="{A678AFCE-81EB-45FD-B904-2A9C2B2B4174}" sibTransId="{E7546D0E-80BB-4ACF-ACD1-D7B522B9C038}"/>
    <dgm:cxn modelId="{9ED9287D-8F55-4C46-A350-1DB764019A51}" type="presOf" srcId="{3C93E9B3-FA55-477B-A0E4-4398FC3315DA}" destId="{DDB03CF2-DB02-4F2B-8948-FBB035366E69}" srcOrd="0" destOrd="0" presId="urn:microsoft.com/office/officeart/2005/8/layout/list1"/>
    <dgm:cxn modelId="{8EB8EA83-9A70-4DE7-890F-AE6BDF1EE02B}" type="presOf" srcId="{AD2E1675-E274-4C57-BB18-5B207592A974}" destId="{15278F55-1F5B-4B4A-B481-D0D53D86D2C4}" srcOrd="0" destOrd="0" presId="urn:microsoft.com/office/officeart/2005/8/layout/list1"/>
    <dgm:cxn modelId="{92D309CF-16C3-4B7C-B38D-7AFC678B3BA9}" type="presOf" srcId="{AD2E1675-E274-4C57-BB18-5B207592A974}" destId="{7907402A-4455-4901-BD2F-F544378B6C2E}" srcOrd="1" destOrd="0" presId="urn:microsoft.com/office/officeart/2005/8/layout/list1"/>
    <dgm:cxn modelId="{1B73F6CA-010D-43B4-858F-4226BE58F6FB}" srcId="{AC945453-6365-4002-9E72-9F93C991F943}" destId="{5BBE5D6A-91EE-44F2-9BA5-6593662B357D}" srcOrd="0" destOrd="0" parTransId="{922ED950-535F-4732-BA76-26F93A847C91}" sibTransId="{C81E5B3A-F838-4D28-B8E6-42FDB3D5C01F}"/>
    <dgm:cxn modelId="{6B673096-9F84-4ABD-968F-67D79012BD07}" type="presOf" srcId="{5BBE5D6A-91EE-44F2-9BA5-6593662B357D}" destId="{6D294D8D-C529-415C-A8E1-F8EDDE5306AB}" srcOrd="1" destOrd="0" presId="urn:microsoft.com/office/officeart/2005/8/layout/list1"/>
    <dgm:cxn modelId="{9387CF3F-1C29-4887-B2D6-445110A64F45}" type="presParOf" srcId="{D7B30110-E531-4790-A404-2A72F66E4035}" destId="{0F75C664-9AE1-49F2-A65B-DC4A1E6D6A02}" srcOrd="0" destOrd="0" presId="urn:microsoft.com/office/officeart/2005/8/layout/list1"/>
    <dgm:cxn modelId="{501A30AD-0AC8-4423-8A18-5F0549940645}" type="presParOf" srcId="{0F75C664-9AE1-49F2-A65B-DC4A1E6D6A02}" destId="{5A5555C2-3B5D-4D71-8575-C2290BF34A4D}" srcOrd="0" destOrd="0" presId="urn:microsoft.com/office/officeart/2005/8/layout/list1"/>
    <dgm:cxn modelId="{8A0E1B29-6C16-4272-BF50-56DBA671D293}" type="presParOf" srcId="{0F75C664-9AE1-49F2-A65B-DC4A1E6D6A02}" destId="{6D294D8D-C529-415C-A8E1-F8EDDE5306AB}" srcOrd="1" destOrd="0" presId="urn:microsoft.com/office/officeart/2005/8/layout/list1"/>
    <dgm:cxn modelId="{18A69A8E-56D1-4E40-A899-BB0BAEE5B770}" type="presParOf" srcId="{D7B30110-E531-4790-A404-2A72F66E4035}" destId="{A66F8A72-2489-4B63-B4BF-6B6C3B5CD1FE}" srcOrd="1" destOrd="0" presId="urn:microsoft.com/office/officeart/2005/8/layout/list1"/>
    <dgm:cxn modelId="{C70DA781-FD9C-4F3B-9BF9-BAEDAA9C8E01}" type="presParOf" srcId="{D7B30110-E531-4790-A404-2A72F66E4035}" destId="{5899E778-619C-4DC0-B6E7-5113AFE31478}" srcOrd="2" destOrd="0" presId="urn:microsoft.com/office/officeart/2005/8/layout/list1"/>
    <dgm:cxn modelId="{D1A2B73D-6E8A-431A-8D8E-56152E81DC29}" type="presParOf" srcId="{D7B30110-E531-4790-A404-2A72F66E4035}" destId="{7F01FA08-B709-4458-8D48-A4C0C38D2A6C}" srcOrd="3" destOrd="0" presId="urn:microsoft.com/office/officeart/2005/8/layout/list1"/>
    <dgm:cxn modelId="{614D7C10-B9DC-41ED-8060-BA0C4D784F35}" type="presParOf" srcId="{D7B30110-E531-4790-A404-2A72F66E4035}" destId="{A5B2C9DF-EB17-4FA7-8C07-6C67CDC36A2A}" srcOrd="4" destOrd="0" presId="urn:microsoft.com/office/officeart/2005/8/layout/list1"/>
    <dgm:cxn modelId="{4E6DBCEA-E2AC-43B0-BB24-19C12CE52639}" type="presParOf" srcId="{A5B2C9DF-EB17-4FA7-8C07-6C67CDC36A2A}" destId="{15278F55-1F5B-4B4A-B481-D0D53D86D2C4}" srcOrd="0" destOrd="0" presId="urn:microsoft.com/office/officeart/2005/8/layout/list1"/>
    <dgm:cxn modelId="{96FD5C7A-327A-414B-A7A5-C1EDF371115A}" type="presParOf" srcId="{A5B2C9DF-EB17-4FA7-8C07-6C67CDC36A2A}" destId="{7907402A-4455-4901-BD2F-F544378B6C2E}" srcOrd="1" destOrd="0" presId="urn:microsoft.com/office/officeart/2005/8/layout/list1"/>
    <dgm:cxn modelId="{919437FB-3612-4911-A2E4-172093337549}" type="presParOf" srcId="{D7B30110-E531-4790-A404-2A72F66E4035}" destId="{44D20FA1-89AD-4B5D-BFBA-79EE8343B7D7}" srcOrd="5" destOrd="0" presId="urn:microsoft.com/office/officeart/2005/8/layout/list1"/>
    <dgm:cxn modelId="{EC9CDA5B-752E-4271-B66F-CE7000EE4D86}" type="presParOf" srcId="{D7B30110-E531-4790-A404-2A72F66E4035}" destId="{622692A4-9C09-4047-9094-EA7C3E2E688F}" srcOrd="6" destOrd="0" presId="urn:microsoft.com/office/officeart/2005/8/layout/list1"/>
    <dgm:cxn modelId="{A8F9E5C0-95BC-4F5C-92CE-29A638DDE166}" type="presParOf" srcId="{D7B30110-E531-4790-A404-2A72F66E4035}" destId="{CB143F31-32D4-41DC-91F4-E7400EC9C5DD}" srcOrd="7" destOrd="0" presId="urn:microsoft.com/office/officeart/2005/8/layout/list1"/>
    <dgm:cxn modelId="{C6867209-9F50-450D-8D3A-39183804FA10}" type="presParOf" srcId="{D7B30110-E531-4790-A404-2A72F66E4035}" destId="{8770CCD7-4B0D-4AAA-A371-19CB273FA1FF}" srcOrd="8" destOrd="0" presId="urn:microsoft.com/office/officeart/2005/8/layout/list1"/>
    <dgm:cxn modelId="{02CC3486-E4E5-41B6-9C31-FE0A77013162}" type="presParOf" srcId="{8770CCD7-4B0D-4AAA-A371-19CB273FA1FF}" destId="{DDB03CF2-DB02-4F2B-8948-FBB035366E69}" srcOrd="0" destOrd="0" presId="urn:microsoft.com/office/officeart/2005/8/layout/list1"/>
    <dgm:cxn modelId="{9A371D66-A33A-41D1-93AF-76F637BFA04E}" type="presParOf" srcId="{8770CCD7-4B0D-4AAA-A371-19CB273FA1FF}" destId="{08B195DD-52E7-474F-8F00-E74AB9B79BE3}" srcOrd="1" destOrd="0" presId="urn:microsoft.com/office/officeart/2005/8/layout/list1"/>
    <dgm:cxn modelId="{B55A4AD4-36EC-4309-B08F-AFECA74C85EC}" type="presParOf" srcId="{D7B30110-E531-4790-A404-2A72F66E4035}" destId="{45E7258E-EEF8-4413-B84D-DD4538AD2C06}" srcOrd="9" destOrd="0" presId="urn:microsoft.com/office/officeart/2005/8/layout/list1"/>
    <dgm:cxn modelId="{C27349EE-0ED6-4827-9029-7BE7A38C1716}"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13.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909ABEFE-8073-40A4-9310-E972E3973374}">
      <dgm:prSet custT="1"/>
      <dgm:spPr/>
      <dgm:t>
        <a:bodyPr/>
        <a:lstStyle>
          <a:defPPr/>
        </a:lstStyle>
        <a:p>
          <a:endParaRPr lang="en-US" sz="400"/>
        </a:p>
      </dgm:t>
    </dgm:pt>
    <dgm:pt modelId="{5BBE5D6A-91EE-44F2-9BA5-6593662B357D}">
      <dgm:prSet phldrT="[Text]" custT="1"/>
      <dgm:spPr/>
      <dgm:t>
        <a:bodyPr/>
        <a:lstStyle>
          <a:defPPr/>
        </a:lstStyle>
        <a:p>
          <a:r>
            <a:rPr lang="en-US" sz="1400"/>
            <a:t>Problem Statement</a:t>
          </a:r>
        </a:p>
      </dgm:t>
    </dgm:pt>
    <dgm:pt modelId="{1CD02C6D-489D-4DED-8F8E-3686E8FBA619}" type="parTrans" cxnId="{C9EF526A-2B60-48CB-960E-EEAF1E30C3F7}">
      <dgm:prSet custT="1"/>
      <dgm:spPr/>
      <dgm:t>
        <a:bodyPr/>
        <a:lstStyle>
          <a:defPPr/>
        </a:lstStyle>
        <a:p>
          <a:endParaRPr lang="en-US" sz="1400"/>
        </a:p>
      </dgm:t>
    </dgm:pt>
    <dgm:pt modelId="{B88114F9-FD7D-4F17-98BE-F73905E87176}">
      <dgm:prSet phldrT="[Text]" custT="1"/>
      <dgm:spPr/>
      <dgm:t>
        <a:bodyPr/>
        <a:lstStyle>
          <a:defPPr/>
        </a:lstStyle>
        <a:p>
          <a:r>
            <a:rPr lang="en-US" sz="1400"/>
            <a:t>Focus on Renewables Energy Market – Solar Energy farms being setup behind the meter</a:t>
          </a:r>
        </a:p>
      </dgm:t>
    </dgm:pt>
    <dgm:pt modelId="{E03EF750-10A3-4359-AED0-6BDCC50BF76F}" type="sibTrans" cxnId="{C9EF526A-2B60-48CB-960E-EEAF1E30C3F7}">
      <dgm:prSet custT="1"/>
      <dgm:spPr/>
      <dgm:t>
        <a:bodyPr/>
        <a:lstStyle>
          <a:defPPr/>
        </a:lstStyle>
        <a:p>
          <a:endParaRPr lang="en-US" sz="1400"/>
        </a:p>
      </dgm:t>
    </dgm:pt>
    <dgm:pt modelId="{F7D4D3FF-889F-4ADE-94C8-367C6357ECD0}" type="parTrans" cxnId="{76224E96-7083-4A9D-A7F8-7F1981E70639}">
      <dgm:prSet custT="1"/>
      <dgm:spPr/>
      <dgm:t>
        <a:bodyPr/>
        <a:lstStyle>
          <a:defPPr/>
        </a:lstStyle>
        <a:p>
          <a:endParaRPr lang="en-US" sz="1400"/>
        </a:p>
      </dgm:t>
    </dgm:pt>
    <dgm:pt modelId="{329293FA-D47C-4F1F-9EF4-8AAE9B2C3129}">
      <dgm:prSet phldrT="[Text]" custT="1"/>
      <dgm:spPr/>
      <dgm:t>
        <a:bodyPr/>
        <a:lstStyle>
          <a:defPPr/>
        </a:lstStyle>
        <a:p>
          <a:r>
            <a:rPr lang="en-US" sz="1400"/>
            <a:t>Higher cost of infrastructure needs to be offset by higher energy production to reduce per unit cost of energy</a:t>
          </a:r>
        </a:p>
      </dgm:t>
    </dgm:pt>
    <dgm:pt modelId="{75ED82CA-A299-4F0B-B052-0C42FD12E90F}" type="sibTrans" cxnId="{76224E96-7083-4A9D-A7F8-7F1981E70639}">
      <dgm:prSet custT="1"/>
      <dgm:spPr/>
      <dgm:t>
        <a:bodyPr/>
        <a:lstStyle>
          <a:defPPr/>
        </a:lstStyle>
        <a:p>
          <a:endParaRPr lang="en-US" sz="1400"/>
        </a:p>
      </dgm:t>
    </dgm:pt>
    <dgm:pt modelId="{C81E5B3A-F838-4D28-B8E6-42FDB3D5C01F}" type="sibTrans" cxnId="{909ABEFE-8073-40A4-9310-E972E3973374}">
      <dgm:prSet custT="1"/>
      <dgm:spPr/>
      <dgm:t>
        <a:bodyPr/>
        <a:lstStyle>
          <a:defPPr/>
        </a:lstStyle>
        <a:p>
          <a:endParaRPr lang="en-US" sz="400"/>
        </a:p>
      </dgm:t>
    </dgm:pt>
    <dgm:pt modelId="{B45E8194-A96F-484C-91DA-F1A1A0CD4697}" type="parTrans" cxnId="{63BEA645-F098-4BDC-B2E5-BB7C055F4520}">
      <dgm:prSet custT="1"/>
      <dgm:spPr/>
      <dgm:t>
        <a:bodyPr/>
        <a:lstStyle>
          <a:defPPr/>
        </a:lstStyle>
        <a:p>
          <a:endParaRPr lang="en-US" sz="400"/>
        </a:p>
      </dgm:t>
    </dgm:pt>
    <dgm:pt modelId="{AD2E1675-E274-4C57-BB18-5B207592A974}">
      <dgm:prSet phldrT="[Text]" custT="1"/>
      <dgm:spPr/>
      <dgm:t>
        <a:bodyPr/>
        <a:lstStyle>
          <a:defPPr/>
        </a:lstStyle>
        <a:p>
          <a:r>
            <a:rPr lang="en-US" sz="1400"/>
            <a:t>Solution Approach</a:t>
          </a:r>
        </a:p>
      </dgm:t>
    </dgm:pt>
    <dgm:pt modelId="{A678AFCE-81EB-45FD-B904-2A9C2B2B4174}" type="parTrans" cxnId="{8134E8F0-F941-409F-8370-6322962F5B7B}">
      <dgm:prSet custT="1"/>
      <dgm:spPr/>
      <dgm:t>
        <a:bodyPr/>
        <a:lstStyle>
          <a:defPPr/>
        </a:lstStyle>
        <a:p>
          <a:endParaRPr lang="en-US" sz="1000"/>
        </a:p>
      </dgm:t>
    </dgm:pt>
    <dgm:pt modelId="{77C47B16-8DB0-4725-8B87-CC8123949086}">
      <dgm:prSet phldrT="[Text]" custT="1"/>
      <dgm:spPr/>
      <dgm:t>
        <a:bodyPr/>
        <a:lstStyle>
          <a:defPPr/>
        </a:lstStyle>
        <a:p>
          <a:r>
            <a:rPr lang="en-US" sz="1400"/>
            <a:t>Better design for solar plant leading to higher production efficiencies</a:t>
          </a:r>
        </a:p>
      </dgm:t>
    </dgm:pt>
    <dgm:pt modelId="{E7546D0E-80BB-4ACF-ACD1-D7B522B9C038}" type="sibTrans" cxnId="{8134E8F0-F941-409F-8370-6322962F5B7B}">
      <dgm:prSet custT="1"/>
      <dgm:spPr/>
      <dgm:t>
        <a:bodyPr/>
        <a:lstStyle>
          <a:defPPr/>
        </a:lstStyle>
        <a:p>
          <a:endParaRPr lang="en-US" sz="1000"/>
        </a:p>
      </dgm:t>
    </dgm:pt>
    <dgm:pt modelId="{4B15FFCC-11C8-4CB6-8B42-A4DF057DD46D}" type="parTrans" cxnId="{18A339FB-B147-413A-888A-5A0CDB7FD71C}">
      <dgm:prSet custT="1"/>
      <dgm:spPr/>
      <dgm:t>
        <a:bodyPr/>
        <a:lstStyle>
          <a:defPPr/>
        </a:lstStyle>
        <a:p>
          <a:endParaRPr lang="en-US" sz="1400"/>
        </a:p>
      </dgm:t>
    </dgm:pt>
    <dgm:pt modelId="{F24B176A-929D-41B8-A8E5-15B5658FFB87}">
      <dgm:prSet phldrT="[Text]" custT="1"/>
      <dgm:spPr/>
      <dgm:t>
        <a:bodyPr/>
        <a:lstStyle>
          <a:defPPr/>
        </a:lstStyle>
        <a:p>
          <a:r>
            <a:rPr lang="en-US" sz="1400"/>
            <a:t>Drone-based site surveys (video and image feeds) to avoid manual site visits</a:t>
          </a:r>
        </a:p>
      </dgm:t>
    </dgm:pt>
    <dgm:pt modelId="{099CC215-4270-4182-BCDC-8C2BCD5BEFF0}" type="sibTrans" cxnId="{18A339FB-B147-413A-888A-5A0CDB7FD71C}">
      <dgm:prSet custT="1"/>
      <dgm:spPr/>
      <dgm:t>
        <a:bodyPr/>
        <a:lstStyle>
          <a:defPPr/>
        </a:lstStyle>
        <a:p>
          <a:endParaRPr lang="en-US" sz="1400"/>
        </a:p>
      </dgm:t>
    </dgm:pt>
    <dgm:pt modelId="{A8FDCA60-D772-4A41-93B0-48A7BF1FAAC2}" type="parTrans" cxnId="{EC8B4F13-48DD-4632-B4F4-1F5F76F2C8D1}">
      <dgm:prSet custT="1"/>
      <dgm:spPr/>
      <dgm:t>
        <a:bodyPr/>
        <a:lstStyle>
          <a:defPPr/>
        </a:lstStyle>
        <a:p>
          <a:endParaRPr lang="en-US" sz="1400"/>
        </a:p>
      </dgm:t>
    </dgm:pt>
    <dgm:pt modelId="{9C8942CD-A6A7-4310-ABD5-6A99053DF749}">
      <dgm:prSet phldrT="[Text]" custT="1"/>
      <dgm:spPr/>
      <dgm:t>
        <a:bodyPr/>
        <a:lstStyle>
          <a:defPPr/>
        </a:lstStyle>
        <a:p>
          <a:r>
            <a:rPr lang="en-US" sz="1400"/>
            <a:t>Computer vision based Design Software to design solar plant layout (Solar PVs)</a:t>
          </a:r>
        </a:p>
      </dgm:t>
    </dgm:pt>
    <dgm:pt modelId="{6BEFB321-BE53-4BBD-B8AA-4EFD7D8A719E}" type="sibTrans" cxnId="{EC8B4F13-48DD-4632-B4F4-1F5F76F2C8D1}">
      <dgm:prSet custT="1"/>
      <dgm:spPr/>
      <dgm:t>
        <a:bodyPr/>
        <a:lstStyle>
          <a:defPPr/>
        </a:lstStyle>
        <a:p>
          <a:endParaRPr lang="en-US" sz="1400"/>
        </a:p>
      </dgm:t>
    </dgm:pt>
    <dgm:pt modelId="{D74DDF16-3479-44AF-87F2-3CBFE328471E}" type="parTrans" cxnId="{BBEB3A5A-59D5-44C0-AD9A-A8E75283168E}">
      <dgm:prSet custT="1"/>
      <dgm:spPr/>
      <dgm:t>
        <a:bodyPr/>
        <a:lstStyle>
          <a:defPPr/>
        </a:lstStyle>
        <a:p>
          <a:endParaRPr lang="en-US" sz="1400"/>
        </a:p>
      </dgm:t>
    </dgm:pt>
    <dgm:pt modelId="{AA3C18DE-ABB5-4304-A6AA-8DB0D345AF36}">
      <dgm:prSet phldrT="[Text]" custT="1"/>
      <dgm:spPr/>
      <dgm:t>
        <a:bodyPr/>
        <a:lstStyle>
          <a:defPPr/>
        </a:lstStyle>
        <a:p>
          <a:r>
            <a:rPr lang="en-US" sz="1400"/>
            <a:t>SVM / Linear Regression based Predictive Analytics using Weather Forecast Data</a:t>
          </a:r>
        </a:p>
      </dgm:t>
    </dgm:pt>
    <dgm:pt modelId="{20BABB90-25CD-433E-AE5C-219502D1B740}" type="sibTrans" cxnId="{BBEB3A5A-59D5-44C0-AD9A-A8E75283168E}">
      <dgm:prSet custT="1"/>
      <dgm:spPr/>
      <dgm:t>
        <a:bodyPr/>
        <a:lstStyle>
          <a:defPPr/>
        </a:lstStyle>
        <a:p>
          <a:endParaRPr lang="en-US" sz="1400"/>
        </a:p>
      </dgm:t>
    </dgm:pt>
    <dgm:pt modelId="{A46F1FA7-DCED-48A9-9CFD-EF5668651FB1}" type="sibTrans" cxnId="{63BEA645-F098-4BDC-B2E5-BB7C055F4520}">
      <dgm:prSet custT="1"/>
      <dgm:spPr/>
      <dgm:t>
        <a:bodyPr/>
        <a:lstStyle>
          <a:defPPr/>
        </a:lstStyle>
        <a:p>
          <a:endParaRPr lang="en-US" sz="400"/>
        </a:p>
      </dgm:t>
    </dgm:pt>
    <dgm:pt modelId="{2AA65D93-F6EF-44B6-ADB4-A4FBC1CE2277}" type="parTrans" cxnId="{916D255B-D93F-459A-BA81-792CD9CE54C9}">
      <dgm:prSet custT="1"/>
      <dgm:spPr/>
      <dgm:t>
        <a:bodyPr/>
        <a:lstStyle>
          <a:defPPr/>
        </a:lstStyle>
        <a:p>
          <a:endParaRPr lang="en-US" sz="400"/>
        </a:p>
      </dgm:t>
    </dgm:pt>
    <dgm:pt modelId="{3C93E9B3-FA55-477B-A0E4-4398FC3315DA}">
      <dgm:prSet phldrT="[Text]" custT="1"/>
      <dgm:spPr/>
      <dgm:t>
        <a:bodyPr/>
        <a:lstStyle>
          <a:defPPr/>
        </a:lstStyle>
        <a:p>
          <a:r>
            <a:rPr lang="en-US" sz="1400"/>
            <a:t>Solution Benefits</a:t>
          </a:r>
        </a:p>
      </dgm:t>
    </dgm:pt>
    <dgm:pt modelId="{0BCC73CA-961B-4CF5-B2D1-895526EA9ACA}" type="parTrans" cxnId="{223C7EDB-545E-4628-AD81-8CC6D91E5F92}">
      <dgm:prSet custT="1"/>
      <dgm:spPr/>
      <dgm:t>
        <a:bodyPr/>
        <a:lstStyle>
          <a:defPPr/>
        </a:lstStyle>
        <a:p>
          <a:endParaRPr lang="en-US" sz="1000"/>
        </a:p>
      </dgm:t>
    </dgm:pt>
    <dgm:pt modelId="{57DC3C60-3A40-4B24-8786-AFAC15670D09}">
      <dgm:prSet phldrT="[Text]" custT="1"/>
      <dgm:spPr/>
      <dgm:t>
        <a:bodyPr/>
        <a:lstStyle>
          <a:defPPr/>
        </a:lstStyle>
        <a:p>
          <a:r>
            <a:rPr lang="en-US" sz="1400" err="1"/>
            <a:t>Upto 25% higher energy production from the same infrastructure, reducing per unit cost of energy</a:t>
          </a:r>
        </a:p>
      </dgm:t>
    </dgm:pt>
    <dgm:pt modelId="{43CDA33B-9C1D-4C28-9456-7C0EB7F66681}" type="sibTrans" cxnId="{223C7EDB-545E-4628-AD81-8CC6D91E5F92}">
      <dgm:prSet custT="1"/>
      <dgm:spPr/>
      <dgm:t>
        <a:bodyPr/>
        <a:lstStyle>
          <a:defPPr/>
        </a:lstStyle>
        <a:p>
          <a:endParaRPr lang="en-US" sz="1000"/>
        </a:p>
      </dgm:t>
    </dgm:pt>
    <dgm:pt modelId="{4FF95563-36E5-4642-BC09-4E923DCABC5B}" type="parTrans" cxnId="{1852E59B-02A1-4159-988C-3BFE771D398E}">
      <dgm:prSet custT="1"/>
      <dgm:spPr/>
      <dgm:t>
        <a:bodyPr/>
        <a:lstStyle>
          <a:defPPr/>
        </a:lstStyle>
        <a:p>
          <a:endParaRPr lang="en-US" sz="1400"/>
        </a:p>
      </dgm:t>
    </dgm:pt>
    <dgm:pt modelId="{E89D5378-7E07-4106-BD13-0DED16B2D501}">
      <dgm:prSet phldrT="[Text]" custT="1"/>
      <dgm:spPr/>
      <dgm:t>
        <a:bodyPr/>
        <a:lstStyle>
          <a:defPPr/>
        </a:lstStyle>
        <a:p>
          <a:r>
            <a:rPr lang="en-US" sz="1400"/>
            <a:t>Early indication of Energy Production for efficiency in Energy Trading &amp; Storage</a:t>
          </a:r>
        </a:p>
      </dgm:t>
    </dgm:pt>
    <dgm:pt modelId="{286A809E-24A8-4822-BF63-D1B983AD3BB4}" type="sibTrans" cxnId="{1852E59B-02A1-4159-988C-3BFE771D398E}">
      <dgm:prSet custT="1"/>
      <dgm:spPr/>
      <dgm:t>
        <a:bodyPr/>
        <a:lstStyle>
          <a:defPPr/>
        </a:lstStyle>
        <a:p>
          <a:endParaRPr lang="en-US" sz="1400"/>
        </a:p>
      </dgm:t>
    </dgm:pt>
    <dgm:pt modelId="{0E763E3C-1F8B-4E18-9745-B85A431CAA36}" type="sibTrans" cxnId="{916D255B-D93F-459A-BA81-792CD9CE54C9}">
      <dgm:prSet custT="1"/>
      <dgm:spPr/>
      <dgm:t>
        <a:bodyPr/>
        <a:lstStyle>
          <a:defPPr/>
        </a:lstStyle>
        <a:p>
          <a:endParaRPr lang="en-US" sz="4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BBEB3A5A-59D5-44C0-AD9A-A8E75283168E}" srcId="{AD2E1675-E274-4C57-BB18-5B207592A974}" destId="{AA3C18DE-ABB5-4304-A6AA-8DB0D345AF36}" srcOrd="3" destOrd="0" parTransId="{D74DDF16-3479-44AF-87F2-3CBFE328471E}" sibTransId="{20BABB90-25CD-433E-AE5C-219502D1B740}"/>
    <dgm:cxn modelId="{F4C9F6A3-37E2-4D2A-A4F2-B101D265F54C}" type="presOf" srcId="{3C93E9B3-FA55-477B-A0E4-4398FC3315DA}" destId="{DDB03CF2-DB02-4F2B-8948-FBB035366E69}" srcOrd="0" destOrd="0" presId="urn:microsoft.com/office/officeart/2005/8/layout/list1"/>
    <dgm:cxn modelId="{ED37E9DD-B568-43F0-86B1-C1940C8A06AA}" type="presOf" srcId="{5BBE5D6A-91EE-44F2-9BA5-6593662B357D}" destId="{5A5555C2-3B5D-4D71-8575-C2290BF34A4D}" srcOrd="0" destOrd="0" presId="urn:microsoft.com/office/officeart/2005/8/layout/list1"/>
    <dgm:cxn modelId="{59819B97-455B-43FF-879B-4112B4B90CFC}" type="presOf" srcId="{F24B176A-929D-41B8-A8E5-15B5658FFB87}" destId="{622692A4-9C09-4047-9094-EA7C3E2E688F}" srcOrd="0" destOrd="1" presId="urn:microsoft.com/office/officeart/2005/8/layout/list1"/>
    <dgm:cxn modelId="{F01982A5-F959-48D0-BC69-5735C61471C1}" type="presOf" srcId="{E89D5378-7E07-4106-BD13-0DED16B2D501}" destId="{4CA70BB3-3038-404D-81BD-AFD678D6B96B}" srcOrd="0" destOrd="1" presId="urn:microsoft.com/office/officeart/2005/8/layout/list1"/>
    <dgm:cxn modelId="{76224E96-7083-4A9D-A7F8-7F1981E70639}" srcId="{5BBE5D6A-91EE-44F2-9BA5-6593662B357D}" destId="{329293FA-D47C-4F1F-9EF4-8AAE9B2C3129}" srcOrd="1" destOrd="0" parTransId="{F7D4D3FF-889F-4ADE-94C8-367C6357ECD0}" sibTransId="{75ED82CA-A299-4F0B-B052-0C42FD12E90F}"/>
    <dgm:cxn modelId="{0481CDF2-C3A1-4BC1-A6CE-7B8709ACF822}" type="presOf" srcId="{57DC3C60-3A40-4B24-8786-AFAC15670D09}" destId="{4CA70BB3-3038-404D-81BD-AFD678D6B96B}" srcOrd="0" destOrd="0" presId="urn:microsoft.com/office/officeart/2005/8/layout/list1"/>
    <dgm:cxn modelId="{84D59DF6-E51C-4A0C-83DB-015A89695754}" type="presOf" srcId="{AC945453-6365-4002-9E72-9F93C991F943}" destId="{D7B30110-E531-4790-A404-2A72F66E4035}" srcOrd="0" destOrd="0" presId="urn:microsoft.com/office/officeart/2005/8/layout/list1"/>
    <dgm:cxn modelId="{63BEA645-F098-4BDC-B2E5-BB7C055F4520}" srcId="{AC945453-6365-4002-9E72-9F93C991F943}" destId="{AD2E1675-E274-4C57-BB18-5B207592A974}" srcOrd="1" destOrd="0" parTransId="{B45E8194-A96F-484C-91DA-F1A1A0CD4697}" sibTransId="{A46F1FA7-DCED-48A9-9CFD-EF5668651FB1}"/>
    <dgm:cxn modelId="{C9EF526A-2B60-48CB-960E-EEAF1E30C3F7}" srcId="{5BBE5D6A-91EE-44F2-9BA5-6593662B357D}" destId="{B88114F9-FD7D-4F17-98BE-F73905E87176}" srcOrd="0" destOrd="0" parTransId="{1CD02C6D-489D-4DED-8F8E-3686E8FBA619}" sibTransId="{E03EF750-10A3-4359-AED0-6BDCC50BF76F}"/>
    <dgm:cxn modelId="{8134E8F0-F941-409F-8370-6322962F5B7B}" srcId="{AD2E1675-E274-4C57-BB18-5B207592A974}" destId="{77C47B16-8DB0-4725-8B87-CC8123949086}" srcOrd="0" destOrd="0" parTransId="{A678AFCE-81EB-45FD-B904-2A9C2B2B4174}" sibTransId="{E7546D0E-80BB-4ACF-ACD1-D7B522B9C038}"/>
    <dgm:cxn modelId="{0164107D-0138-40D7-B8E2-4EDA8DA7BA26}" type="presOf" srcId="{9C8942CD-A6A7-4310-ABD5-6A99053DF749}" destId="{622692A4-9C09-4047-9094-EA7C3E2E688F}" srcOrd="0" destOrd="2" presId="urn:microsoft.com/office/officeart/2005/8/layout/list1"/>
    <dgm:cxn modelId="{51F34322-9AA6-49BC-BAFF-EC53AA83383E}" type="presOf" srcId="{3C93E9B3-FA55-477B-A0E4-4398FC3315DA}" destId="{08B195DD-52E7-474F-8F00-E74AB9B79BE3}" srcOrd="1" destOrd="0" presId="urn:microsoft.com/office/officeart/2005/8/layout/list1"/>
    <dgm:cxn modelId="{9F95312F-BA11-48E0-9EF8-727D861047BF}" type="presOf" srcId="{5BBE5D6A-91EE-44F2-9BA5-6593662B357D}" destId="{6D294D8D-C529-415C-A8E1-F8EDDE5306AB}" srcOrd="1" destOrd="0" presId="urn:microsoft.com/office/officeart/2005/8/layout/list1"/>
    <dgm:cxn modelId="{74033DC0-7259-46F4-B4BB-978FB49DCCC2}" type="presOf" srcId="{B88114F9-FD7D-4F17-98BE-F73905E87176}" destId="{5899E778-619C-4DC0-B6E7-5113AFE31478}" srcOrd="0" destOrd="0" presId="urn:microsoft.com/office/officeart/2005/8/layout/list1"/>
    <dgm:cxn modelId="{6AD15076-E37A-4150-A1E0-4149B460034E}" type="presOf" srcId="{AA3C18DE-ABB5-4304-A6AA-8DB0D345AF36}" destId="{622692A4-9C09-4047-9094-EA7C3E2E688F}" srcOrd="0" destOrd="3" presId="urn:microsoft.com/office/officeart/2005/8/layout/list1"/>
    <dgm:cxn modelId="{7A2C7B6D-5570-4F3F-90AF-A31920EBA142}" type="presOf" srcId="{77C47B16-8DB0-4725-8B87-CC8123949086}" destId="{622692A4-9C09-4047-9094-EA7C3E2E688F}" srcOrd="0" destOrd="0" presId="urn:microsoft.com/office/officeart/2005/8/layout/list1"/>
    <dgm:cxn modelId="{18A339FB-B147-413A-888A-5A0CDB7FD71C}" srcId="{AD2E1675-E274-4C57-BB18-5B207592A974}" destId="{F24B176A-929D-41B8-A8E5-15B5658FFB87}" srcOrd="1" destOrd="0" parTransId="{4B15FFCC-11C8-4CB6-8B42-A4DF057DD46D}" sibTransId="{099CC215-4270-4182-BCDC-8C2BCD5BEFF0}"/>
    <dgm:cxn modelId="{768DD48A-9C95-4E66-80EC-5BF59D62370D}" type="presOf" srcId="{329293FA-D47C-4F1F-9EF4-8AAE9B2C3129}" destId="{5899E778-619C-4DC0-B6E7-5113AFE31478}" srcOrd="0" destOrd="1" presId="urn:microsoft.com/office/officeart/2005/8/layout/list1"/>
    <dgm:cxn modelId="{223C7EDB-545E-4628-AD81-8CC6D91E5F92}" srcId="{3C93E9B3-FA55-477B-A0E4-4398FC3315DA}" destId="{57DC3C60-3A40-4B24-8786-AFAC15670D09}" srcOrd="0" destOrd="0" parTransId="{0BCC73CA-961B-4CF5-B2D1-895526EA9ACA}" sibTransId="{43CDA33B-9C1D-4C28-9456-7C0EB7F66681}"/>
    <dgm:cxn modelId="{A365074B-47B2-416E-9A5B-1E1361A12E4A}" type="presOf" srcId="{AD2E1675-E274-4C57-BB18-5B207592A974}" destId="{15278F55-1F5B-4B4A-B481-D0D53D86D2C4}" srcOrd="0" destOrd="0" presId="urn:microsoft.com/office/officeart/2005/8/layout/list1"/>
    <dgm:cxn modelId="{916D255B-D93F-459A-BA81-792CD9CE54C9}" srcId="{AC945453-6365-4002-9E72-9F93C991F943}" destId="{3C93E9B3-FA55-477B-A0E4-4398FC3315DA}" srcOrd="2" destOrd="0" parTransId="{2AA65D93-F6EF-44B6-ADB4-A4FBC1CE2277}" sibTransId="{0E763E3C-1F8B-4E18-9745-B85A431CAA36}"/>
    <dgm:cxn modelId="{EC8B4F13-48DD-4632-B4F4-1F5F76F2C8D1}" srcId="{AD2E1675-E274-4C57-BB18-5B207592A974}" destId="{9C8942CD-A6A7-4310-ABD5-6A99053DF749}" srcOrd="2" destOrd="0" parTransId="{A8FDCA60-D772-4A41-93B0-48A7BF1FAAC2}" sibTransId="{6BEFB321-BE53-4BBD-B8AA-4EFD7D8A719E}"/>
    <dgm:cxn modelId="{909ABEFE-8073-40A4-9310-E972E3973374}" srcId="{AC945453-6365-4002-9E72-9F93C991F943}" destId="{5BBE5D6A-91EE-44F2-9BA5-6593662B357D}" srcOrd="0" destOrd="0" parTransId="{922ED950-535F-4732-BA76-26F93A847C91}" sibTransId="{C81E5B3A-F838-4D28-B8E6-42FDB3D5C01F}"/>
    <dgm:cxn modelId="{1852E59B-02A1-4159-988C-3BFE771D398E}" srcId="{3C93E9B3-FA55-477B-A0E4-4398FC3315DA}" destId="{E89D5378-7E07-4106-BD13-0DED16B2D501}" srcOrd="1" destOrd="0" parTransId="{4FF95563-36E5-4642-BC09-4E923DCABC5B}" sibTransId="{286A809E-24A8-4822-BF63-D1B983AD3BB4}"/>
    <dgm:cxn modelId="{E6E9F6E7-C86B-4B7B-A1E1-E84DA2B2B2BA}" type="presOf" srcId="{AD2E1675-E274-4C57-BB18-5B207592A974}" destId="{7907402A-4455-4901-BD2F-F544378B6C2E}" srcOrd="1" destOrd="0" presId="urn:microsoft.com/office/officeart/2005/8/layout/list1"/>
    <dgm:cxn modelId="{D3C76EE1-D5B0-4060-AEB9-18206A8D132A}" type="presParOf" srcId="{D7B30110-E531-4790-A404-2A72F66E4035}" destId="{0F75C664-9AE1-49F2-A65B-DC4A1E6D6A02}" srcOrd="0" destOrd="0" presId="urn:microsoft.com/office/officeart/2005/8/layout/list1"/>
    <dgm:cxn modelId="{733DE457-ABBC-4714-9FA0-445AAC4ABEBE}" type="presParOf" srcId="{0F75C664-9AE1-49F2-A65B-DC4A1E6D6A02}" destId="{5A5555C2-3B5D-4D71-8575-C2290BF34A4D}" srcOrd="0" destOrd="0" presId="urn:microsoft.com/office/officeart/2005/8/layout/list1"/>
    <dgm:cxn modelId="{E422A4AA-57B4-4792-A2DF-96E951881343}" type="presParOf" srcId="{0F75C664-9AE1-49F2-A65B-DC4A1E6D6A02}" destId="{6D294D8D-C529-415C-A8E1-F8EDDE5306AB}" srcOrd="1" destOrd="0" presId="urn:microsoft.com/office/officeart/2005/8/layout/list1"/>
    <dgm:cxn modelId="{74A1CED7-F7AE-4C1D-9D76-7A433A7F52F1}" type="presParOf" srcId="{D7B30110-E531-4790-A404-2A72F66E4035}" destId="{A66F8A72-2489-4B63-B4BF-6B6C3B5CD1FE}" srcOrd="1" destOrd="0" presId="urn:microsoft.com/office/officeart/2005/8/layout/list1"/>
    <dgm:cxn modelId="{00DEC754-C5BD-4289-A6D5-0DC6C0962ACB}" type="presParOf" srcId="{D7B30110-E531-4790-A404-2A72F66E4035}" destId="{5899E778-619C-4DC0-B6E7-5113AFE31478}" srcOrd="2" destOrd="0" presId="urn:microsoft.com/office/officeart/2005/8/layout/list1"/>
    <dgm:cxn modelId="{09BE7584-B9B5-4847-A296-4E53B93CF668}" type="presParOf" srcId="{D7B30110-E531-4790-A404-2A72F66E4035}" destId="{7F01FA08-B709-4458-8D48-A4C0C38D2A6C}" srcOrd="3" destOrd="0" presId="urn:microsoft.com/office/officeart/2005/8/layout/list1"/>
    <dgm:cxn modelId="{D05BB39E-D9A6-4E58-8D95-D65D72CC5DEE}" type="presParOf" srcId="{D7B30110-E531-4790-A404-2A72F66E4035}" destId="{A5B2C9DF-EB17-4FA7-8C07-6C67CDC36A2A}" srcOrd="4" destOrd="0" presId="urn:microsoft.com/office/officeart/2005/8/layout/list1"/>
    <dgm:cxn modelId="{711C3908-C39F-446E-8613-1313CFECAD48}" type="presParOf" srcId="{A5B2C9DF-EB17-4FA7-8C07-6C67CDC36A2A}" destId="{15278F55-1F5B-4B4A-B481-D0D53D86D2C4}" srcOrd="0" destOrd="0" presId="urn:microsoft.com/office/officeart/2005/8/layout/list1"/>
    <dgm:cxn modelId="{FEAE9AF7-1AAD-4C9D-B93E-313D6A08497E}" type="presParOf" srcId="{A5B2C9DF-EB17-4FA7-8C07-6C67CDC36A2A}" destId="{7907402A-4455-4901-BD2F-F544378B6C2E}" srcOrd="1" destOrd="0" presId="urn:microsoft.com/office/officeart/2005/8/layout/list1"/>
    <dgm:cxn modelId="{81E162F5-8DCC-4B0F-BC8E-8734B6241FEF}" type="presParOf" srcId="{D7B30110-E531-4790-A404-2A72F66E4035}" destId="{44D20FA1-89AD-4B5D-BFBA-79EE8343B7D7}" srcOrd="5" destOrd="0" presId="urn:microsoft.com/office/officeart/2005/8/layout/list1"/>
    <dgm:cxn modelId="{8BA5D1D0-5FBB-4BDC-94B3-3EB4ABEDAC45}" type="presParOf" srcId="{D7B30110-E531-4790-A404-2A72F66E4035}" destId="{622692A4-9C09-4047-9094-EA7C3E2E688F}" srcOrd="6" destOrd="0" presId="urn:microsoft.com/office/officeart/2005/8/layout/list1"/>
    <dgm:cxn modelId="{E7ACA812-B999-4F62-B412-727B1A855FAC}" type="presParOf" srcId="{D7B30110-E531-4790-A404-2A72F66E4035}" destId="{CB143F31-32D4-41DC-91F4-E7400EC9C5DD}" srcOrd="7" destOrd="0" presId="urn:microsoft.com/office/officeart/2005/8/layout/list1"/>
    <dgm:cxn modelId="{87381F7F-DA1F-46A4-B2B6-E06200FE544D}" type="presParOf" srcId="{D7B30110-E531-4790-A404-2A72F66E4035}" destId="{8770CCD7-4B0D-4AAA-A371-19CB273FA1FF}" srcOrd="8" destOrd="0" presId="urn:microsoft.com/office/officeart/2005/8/layout/list1"/>
    <dgm:cxn modelId="{DECDFCC2-21F1-41A9-91A4-6750C33031FD}" type="presParOf" srcId="{8770CCD7-4B0D-4AAA-A371-19CB273FA1FF}" destId="{DDB03CF2-DB02-4F2B-8948-FBB035366E69}" srcOrd="0" destOrd="0" presId="urn:microsoft.com/office/officeart/2005/8/layout/list1"/>
    <dgm:cxn modelId="{B1820021-C8EB-4850-A8B7-AD3970D60D9D}" type="presParOf" srcId="{8770CCD7-4B0D-4AAA-A371-19CB273FA1FF}" destId="{08B195DD-52E7-474F-8F00-E74AB9B79BE3}" srcOrd="1" destOrd="0" presId="urn:microsoft.com/office/officeart/2005/8/layout/list1"/>
    <dgm:cxn modelId="{872668A6-C900-44BD-8DFA-433C2F336191}" type="presParOf" srcId="{D7B30110-E531-4790-A404-2A72F66E4035}" destId="{45E7258E-EEF8-4413-B84D-DD4538AD2C06}" srcOrd="9" destOrd="0" presId="urn:microsoft.com/office/officeart/2005/8/layout/list1"/>
    <dgm:cxn modelId="{8CFC4D81-C594-4631-ABAB-B0F2DF4408F4}"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14.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D7F94E89-FE2C-453A-8C05-418C39583DC9}">
      <dgm:prSet custT="1"/>
      <dgm:spPr/>
      <dgm:t>
        <a:bodyPr/>
        <a:lstStyle>
          <a:defPPr/>
        </a:lstStyle>
        <a:p>
          <a:endParaRPr lang="en-US" sz="500"/>
        </a:p>
      </dgm:t>
    </dgm:pt>
    <dgm:pt modelId="{5BBE5D6A-91EE-44F2-9BA5-6593662B357D}">
      <dgm:prSet phldrT="[Text]" custT="1"/>
      <dgm:spPr/>
      <dgm:t>
        <a:bodyPr/>
        <a:lstStyle>
          <a:defPPr/>
        </a:lstStyle>
        <a:p>
          <a:r>
            <a:rPr lang="en-US" sz="1600"/>
            <a:t>Problem Statement</a:t>
          </a:r>
        </a:p>
      </dgm:t>
    </dgm:pt>
    <dgm:pt modelId="{1CD02C6D-489D-4DED-8F8E-3686E8FBA619}" type="parTrans" cxnId="{7C521E8B-8F7A-439A-A869-E27C673C5F9D}">
      <dgm:prSet custT="1"/>
      <dgm:spPr/>
      <dgm:t>
        <a:bodyPr/>
        <a:lstStyle>
          <a:defPPr/>
        </a:lstStyle>
        <a:p>
          <a:endParaRPr lang="en-US" sz="1600"/>
        </a:p>
      </dgm:t>
    </dgm:pt>
    <dgm:pt modelId="{B88114F9-FD7D-4F17-98BE-F73905E87176}">
      <dgm:prSet phldrT="[Text]" custT="1"/>
      <dgm:spPr/>
      <dgm:t>
        <a:bodyPr/>
        <a:lstStyle>
          <a:defPPr/>
        </a:lstStyle>
        <a:p>
          <a:r>
            <a:rPr lang="en-US" sz="1600"/>
            <a:t>E-Commerce firm spending a lot of cost on post-order customer support/ queries</a:t>
          </a:r>
        </a:p>
      </dgm:t>
    </dgm:pt>
    <dgm:pt modelId="{E03EF750-10A3-4359-AED0-6BDCC50BF76F}" type="sibTrans" cxnId="{7C521E8B-8F7A-439A-A869-E27C673C5F9D}">
      <dgm:prSet custT="1"/>
      <dgm:spPr/>
      <dgm:t>
        <a:bodyPr/>
        <a:lstStyle>
          <a:defPPr/>
        </a:lstStyle>
        <a:p>
          <a:endParaRPr lang="en-US" sz="1600"/>
        </a:p>
      </dgm:t>
    </dgm:pt>
    <dgm:pt modelId="{E341F856-8850-495C-9DB2-5E0075FFCD3B}" type="parTrans" cxnId="{4F14E4F1-C13A-452C-B955-1405A43DB93C}">
      <dgm:prSet custT="1"/>
      <dgm:spPr/>
      <dgm:t>
        <a:bodyPr/>
        <a:lstStyle>
          <a:defPPr/>
        </a:lstStyle>
        <a:p>
          <a:endParaRPr lang="en-US" sz="1600"/>
        </a:p>
      </dgm:t>
    </dgm:pt>
    <dgm:pt modelId="{BA9A46C0-79E9-4FC5-B19A-2C94BF4379E5}">
      <dgm:prSet phldrT="[Text]" custT="1"/>
      <dgm:spPr/>
      <dgm:t>
        <a:bodyPr/>
        <a:lstStyle>
          <a:defPPr/>
        </a:lstStyle>
        <a:p>
          <a:r>
            <a:rPr lang="en-US" sz="1600"/>
            <a:t>Requirement to maintain round-the-clock customer support center with Multi-lingual executives</a:t>
          </a:r>
        </a:p>
      </dgm:t>
    </dgm:pt>
    <dgm:pt modelId="{4114C9AB-6A1B-4781-9178-24823F0DDAD3}" type="sibTrans" cxnId="{4F14E4F1-C13A-452C-B955-1405A43DB93C}">
      <dgm:prSet custT="1"/>
      <dgm:spPr/>
      <dgm:t>
        <a:bodyPr/>
        <a:lstStyle>
          <a:defPPr/>
        </a:lstStyle>
        <a:p>
          <a:endParaRPr lang="en-US" sz="1600"/>
        </a:p>
      </dgm:t>
    </dgm:pt>
    <dgm:pt modelId="{C81E5B3A-F838-4D28-B8E6-42FDB3D5C01F}" type="sibTrans" cxnId="{D7F94E89-FE2C-453A-8C05-418C39583DC9}">
      <dgm:prSet custT="1"/>
      <dgm:spPr/>
      <dgm:t>
        <a:bodyPr/>
        <a:lstStyle>
          <a:defPPr/>
        </a:lstStyle>
        <a:p>
          <a:endParaRPr lang="en-US" sz="500"/>
        </a:p>
      </dgm:t>
    </dgm:pt>
    <dgm:pt modelId="{B45E8194-A96F-484C-91DA-F1A1A0CD4697}" type="parTrans" cxnId="{A6253380-FCBD-462A-9151-931EF0E4B7C1}">
      <dgm:prSet custT="1"/>
      <dgm:spPr/>
      <dgm:t>
        <a:bodyPr/>
        <a:lstStyle>
          <a:defPPr/>
        </a:lstStyle>
        <a:p>
          <a:endParaRPr lang="en-US" sz="500"/>
        </a:p>
      </dgm:t>
    </dgm:pt>
    <dgm:pt modelId="{AD2E1675-E274-4C57-BB18-5B207592A974}">
      <dgm:prSet phldrT="[Text]" custT="1"/>
      <dgm:spPr/>
      <dgm:t>
        <a:bodyPr/>
        <a:lstStyle>
          <a:defPPr/>
        </a:lstStyle>
        <a:p>
          <a:r>
            <a:rPr lang="en-US" sz="1600"/>
            <a:t>Solution Approach</a:t>
          </a:r>
        </a:p>
      </dgm:t>
    </dgm:pt>
    <dgm:pt modelId="{A678AFCE-81EB-45FD-B904-2A9C2B2B4174}" type="parTrans" cxnId="{0379AB6F-1EC7-40F5-ACC9-C53C49B83D51}">
      <dgm:prSet custT="1"/>
      <dgm:spPr/>
      <dgm:t>
        <a:bodyPr/>
        <a:lstStyle>
          <a:defPPr/>
        </a:lstStyle>
        <a:p>
          <a:endParaRPr lang="en-US" sz="1050"/>
        </a:p>
      </dgm:t>
    </dgm:pt>
    <dgm:pt modelId="{77C47B16-8DB0-4725-8B87-CC8123949086}">
      <dgm:prSet phldrT="[Text]" custT="1"/>
      <dgm:spPr/>
      <dgm:t>
        <a:bodyPr/>
        <a:lstStyle>
          <a:defPPr/>
        </a:lstStyle>
        <a:p>
          <a:r>
            <a:rPr lang="en-US" sz="1600"/>
            <a:t>NLP-powered Chatbots and Voicebots to provide on-chat and on-call customer support</a:t>
          </a:r>
        </a:p>
      </dgm:t>
    </dgm:pt>
    <dgm:pt modelId="{E7546D0E-80BB-4ACF-ACD1-D7B522B9C038}" type="sibTrans" cxnId="{0379AB6F-1EC7-40F5-ACC9-C53C49B83D51}">
      <dgm:prSet custT="1"/>
      <dgm:spPr/>
      <dgm:t>
        <a:bodyPr/>
        <a:lstStyle>
          <a:defPPr/>
        </a:lstStyle>
        <a:p>
          <a:endParaRPr lang="en-US" sz="1050"/>
        </a:p>
      </dgm:t>
    </dgm:pt>
    <dgm:pt modelId="{1D70FEB3-0867-4C41-9769-A3ED0E896CC8}" type="parTrans" cxnId="{31F49261-4B01-4D06-9C70-CB4FAED67B68}">
      <dgm:prSet custT="1"/>
      <dgm:spPr/>
      <dgm:t>
        <a:bodyPr/>
        <a:lstStyle>
          <a:defPPr/>
        </a:lstStyle>
        <a:p>
          <a:endParaRPr lang="en-US" sz="1600"/>
        </a:p>
      </dgm:t>
    </dgm:pt>
    <dgm:pt modelId="{122B9013-0C28-48E9-8C17-46EF376DC322}">
      <dgm:prSet phldrT="[Text]" custT="1"/>
      <dgm:spPr/>
      <dgm:t>
        <a:bodyPr/>
        <a:lstStyle>
          <a:defPPr/>
        </a:lstStyle>
        <a:p>
          <a:r>
            <a:rPr lang="en-US" sz="1600"/>
            <a:t>Support for English and multiple other Indian languages </a:t>
          </a:r>
        </a:p>
      </dgm:t>
    </dgm:pt>
    <dgm:pt modelId="{FBE8AB0B-A7CC-4870-8FF5-39DB3C4A538E}" type="sibTrans" cxnId="{31F49261-4B01-4D06-9C70-CB4FAED67B68}">
      <dgm:prSet custT="1"/>
      <dgm:spPr/>
      <dgm:t>
        <a:bodyPr/>
        <a:lstStyle>
          <a:defPPr/>
        </a:lstStyle>
        <a:p>
          <a:endParaRPr lang="en-US" sz="1600"/>
        </a:p>
      </dgm:t>
    </dgm:pt>
    <dgm:pt modelId="{7269ADCB-C0CC-4EAA-8835-62475FF69E7D}" type="parTrans" cxnId="{72ADA6A9-FF1A-4E46-950C-B89F1B99D880}">
      <dgm:prSet custT="1"/>
      <dgm:spPr/>
      <dgm:t>
        <a:bodyPr/>
        <a:lstStyle>
          <a:defPPr/>
        </a:lstStyle>
        <a:p>
          <a:endParaRPr lang="en-US" sz="1600"/>
        </a:p>
      </dgm:t>
    </dgm:pt>
    <dgm:pt modelId="{3AA93514-F680-4363-987D-4150B3F75080}">
      <dgm:prSet phldrT="[Text]" custT="1"/>
      <dgm:spPr/>
      <dgm:t>
        <a:bodyPr/>
        <a:lstStyle>
          <a:defPPr/>
        </a:lstStyle>
        <a:p>
          <a:r>
            <a:rPr lang="en-US" sz="1600"/>
            <a:t>Handover to human executive only for the cases that cannot be handled by Bots</a:t>
          </a:r>
        </a:p>
      </dgm:t>
    </dgm:pt>
    <dgm:pt modelId="{C9A3492F-08CF-4B4E-AD0F-6E61ED78D4C6}" type="sibTrans" cxnId="{72ADA6A9-FF1A-4E46-950C-B89F1B99D880}">
      <dgm:prSet custT="1"/>
      <dgm:spPr/>
      <dgm:t>
        <a:bodyPr/>
        <a:lstStyle>
          <a:defPPr/>
        </a:lstStyle>
        <a:p>
          <a:endParaRPr lang="en-US" sz="1600"/>
        </a:p>
      </dgm:t>
    </dgm:pt>
    <dgm:pt modelId="{A46F1FA7-DCED-48A9-9CFD-EF5668651FB1}" type="sibTrans" cxnId="{A6253380-FCBD-462A-9151-931EF0E4B7C1}">
      <dgm:prSet custT="1"/>
      <dgm:spPr/>
      <dgm:t>
        <a:bodyPr/>
        <a:lstStyle>
          <a:defPPr/>
        </a:lstStyle>
        <a:p>
          <a:endParaRPr lang="en-US" sz="500"/>
        </a:p>
      </dgm:t>
    </dgm:pt>
    <dgm:pt modelId="{2AA65D93-F6EF-44B6-ADB4-A4FBC1CE2277}" type="parTrans" cxnId="{B0922193-9741-42F1-ABC4-459141545D7A}">
      <dgm:prSet custT="1"/>
      <dgm:spPr/>
      <dgm:t>
        <a:bodyPr/>
        <a:lstStyle>
          <a:defPPr/>
        </a:lstStyle>
        <a:p>
          <a:endParaRPr lang="en-US" sz="500"/>
        </a:p>
      </dgm:t>
    </dgm:pt>
    <dgm:pt modelId="{3C93E9B3-FA55-477B-A0E4-4398FC3315DA}">
      <dgm:prSet phldrT="[Text]" custT="1"/>
      <dgm:spPr/>
      <dgm:t>
        <a:bodyPr/>
        <a:lstStyle>
          <a:defPPr/>
        </a:lstStyle>
        <a:p>
          <a:r>
            <a:rPr lang="en-US" sz="1600"/>
            <a:t>Solution Benefits</a:t>
          </a:r>
        </a:p>
      </dgm:t>
    </dgm:pt>
    <dgm:pt modelId="{0BCC73CA-961B-4CF5-B2D1-895526EA9ACA}" type="parTrans" cxnId="{938CD264-BC36-466F-8F81-3DC4F85323BF}">
      <dgm:prSet custT="1"/>
      <dgm:spPr/>
      <dgm:t>
        <a:bodyPr/>
        <a:lstStyle>
          <a:defPPr/>
        </a:lstStyle>
        <a:p>
          <a:endParaRPr lang="en-US" sz="1050"/>
        </a:p>
      </dgm:t>
    </dgm:pt>
    <dgm:pt modelId="{57DC3C60-3A40-4B24-8786-AFAC15670D09}">
      <dgm:prSet phldrT="[Text]" custT="1"/>
      <dgm:spPr/>
      <dgm:t>
        <a:bodyPr/>
        <a:lstStyle>
          <a:defPPr/>
        </a:lstStyle>
        <a:p>
          <a:r>
            <a:rPr lang="en-US" sz="1600"/>
            <a:t>Reduction in customer support costs by upto 30%</a:t>
          </a:r>
        </a:p>
      </dgm:t>
    </dgm:pt>
    <dgm:pt modelId="{43CDA33B-9C1D-4C28-9456-7C0EB7F66681}" type="sibTrans" cxnId="{938CD264-BC36-466F-8F81-3DC4F85323BF}">
      <dgm:prSet custT="1"/>
      <dgm:spPr/>
      <dgm:t>
        <a:bodyPr/>
        <a:lstStyle>
          <a:defPPr/>
        </a:lstStyle>
        <a:p>
          <a:endParaRPr lang="en-US" sz="1050"/>
        </a:p>
      </dgm:t>
    </dgm:pt>
    <dgm:pt modelId="{0E763E3C-1F8B-4E18-9745-B85A431CAA36}" type="sibTrans" cxnId="{B0922193-9741-42F1-ABC4-459141545D7A}">
      <dgm:prSet custT="1"/>
      <dgm:spPr/>
      <dgm:t>
        <a:bodyPr/>
        <a:lstStyle>
          <a:defPPr/>
        </a:lstStyle>
        <a:p>
          <a:endParaRPr lang="en-US" sz="5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2E167C0E-786E-4B4B-8F6A-7B687F96F952}" type="presOf" srcId="{3C93E9B3-FA55-477B-A0E4-4398FC3315DA}" destId="{08B195DD-52E7-474F-8F00-E74AB9B79BE3}" srcOrd="1" destOrd="0" presId="urn:microsoft.com/office/officeart/2005/8/layout/list1"/>
    <dgm:cxn modelId="{31F49261-4B01-4D06-9C70-CB4FAED67B68}" srcId="{AD2E1675-E274-4C57-BB18-5B207592A974}" destId="{122B9013-0C28-48E9-8C17-46EF376DC322}" srcOrd="1" destOrd="0" parTransId="{1D70FEB3-0867-4C41-9769-A3ED0E896CC8}" sibTransId="{FBE8AB0B-A7CC-4870-8FF5-39DB3C4A538E}"/>
    <dgm:cxn modelId="{884EB9A1-1824-49EF-9797-DC327D54C9ED}" type="presOf" srcId="{B88114F9-FD7D-4F17-98BE-F73905E87176}" destId="{5899E778-619C-4DC0-B6E7-5113AFE31478}" srcOrd="0" destOrd="0" presId="urn:microsoft.com/office/officeart/2005/8/layout/list1"/>
    <dgm:cxn modelId="{72ADA6A9-FF1A-4E46-950C-B89F1B99D880}" srcId="{AD2E1675-E274-4C57-BB18-5B207592A974}" destId="{3AA93514-F680-4363-987D-4150B3F75080}" srcOrd="2" destOrd="0" parTransId="{7269ADCB-C0CC-4EAA-8835-62475FF69E7D}" sibTransId="{C9A3492F-08CF-4B4E-AD0F-6E61ED78D4C6}"/>
    <dgm:cxn modelId="{A6253380-FCBD-462A-9151-931EF0E4B7C1}" srcId="{AC945453-6365-4002-9E72-9F93C991F943}" destId="{AD2E1675-E274-4C57-BB18-5B207592A974}" srcOrd="1" destOrd="0" parTransId="{B45E8194-A96F-484C-91DA-F1A1A0CD4697}" sibTransId="{A46F1FA7-DCED-48A9-9CFD-EF5668651FB1}"/>
    <dgm:cxn modelId="{4F14E4F1-C13A-452C-B955-1405A43DB93C}" srcId="{5BBE5D6A-91EE-44F2-9BA5-6593662B357D}" destId="{BA9A46C0-79E9-4FC5-B19A-2C94BF4379E5}" srcOrd="1" destOrd="0" parTransId="{E341F856-8850-495C-9DB2-5E0075FFCD3B}" sibTransId="{4114C9AB-6A1B-4781-9178-24823F0DDAD3}"/>
    <dgm:cxn modelId="{357D1B1D-9402-4FF9-A2F4-6BD0C353876F}" type="presOf" srcId="{AC945453-6365-4002-9E72-9F93C991F943}" destId="{D7B30110-E531-4790-A404-2A72F66E4035}" srcOrd="0" destOrd="0" presId="urn:microsoft.com/office/officeart/2005/8/layout/list1"/>
    <dgm:cxn modelId="{938CD264-BC36-466F-8F81-3DC4F85323BF}" srcId="{3C93E9B3-FA55-477B-A0E4-4398FC3315DA}" destId="{57DC3C60-3A40-4B24-8786-AFAC15670D09}" srcOrd="0" destOrd="0" parTransId="{0BCC73CA-961B-4CF5-B2D1-895526EA9ACA}" sibTransId="{43CDA33B-9C1D-4C28-9456-7C0EB7F66681}"/>
    <dgm:cxn modelId="{694126ED-D7CD-446A-AC1C-17807065CB47}" type="presOf" srcId="{BA9A46C0-79E9-4FC5-B19A-2C94BF4379E5}" destId="{5899E778-619C-4DC0-B6E7-5113AFE31478}" srcOrd="0" destOrd="1" presId="urn:microsoft.com/office/officeart/2005/8/layout/list1"/>
    <dgm:cxn modelId="{0379AB6F-1EC7-40F5-ACC9-C53C49B83D51}" srcId="{AD2E1675-E274-4C57-BB18-5B207592A974}" destId="{77C47B16-8DB0-4725-8B87-CC8123949086}" srcOrd="0" destOrd="0" parTransId="{A678AFCE-81EB-45FD-B904-2A9C2B2B4174}" sibTransId="{E7546D0E-80BB-4ACF-ACD1-D7B522B9C038}"/>
    <dgm:cxn modelId="{7C521E8B-8F7A-439A-A869-E27C673C5F9D}" srcId="{5BBE5D6A-91EE-44F2-9BA5-6593662B357D}" destId="{B88114F9-FD7D-4F17-98BE-F73905E87176}" srcOrd="0" destOrd="0" parTransId="{1CD02C6D-489D-4DED-8F8E-3686E8FBA619}" sibTransId="{E03EF750-10A3-4359-AED0-6BDCC50BF76F}"/>
    <dgm:cxn modelId="{031DE27B-6631-40E5-AB43-EF62B8E6EE94}" type="presOf" srcId="{3C93E9B3-FA55-477B-A0E4-4398FC3315DA}" destId="{DDB03CF2-DB02-4F2B-8948-FBB035366E69}" srcOrd="0" destOrd="0" presId="urn:microsoft.com/office/officeart/2005/8/layout/list1"/>
    <dgm:cxn modelId="{E51930D9-F764-40F6-8458-2E0E831EA5CF}" type="presOf" srcId="{57DC3C60-3A40-4B24-8786-AFAC15670D09}" destId="{4CA70BB3-3038-404D-81BD-AFD678D6B96B}" srcOrd="0" destOrd="0" presId="urn:microsoft.com/office/officeart/2005/8/layout/list1"/>
    <dgm:cxn modelId="{E24958AA-69DF-4ABF-98C7-E07A6F507743}" type="presOf" srcId="{122B9013-0C28-48E9-8C17-46EF376DC322}" destId="{622692A4-9C09-4047-9094-EA7C3E2E688F}" srcOrd="0" destOrd="1" presId="urn:microsoft.com/office/officeart/2005/8/layout/list1"/>
    <dgm:cxn modelId="{CC2D4544-B93D-462A-A903-B3DEF71EC6EF}" type="presOf" srcId="{5BBE5D6A-91EE-44F2-9BA5-6593662B357D}" destId="{6D294D8D-C529-415C-A8E1-F8EDDE5306AB}" srcOrd="1" destOrd="0" presId="urn:microsoft.com/office/officeart/2005/8/layout/list1"/>
    <dgm:cxn modelId="{CE7F040F-65AC-4A8D-8B33-B885FD57CB9F}" type="presOf" srcId="{5BBE5D6A-91EE-44F2-9BA5-6593662B357D}" destId="{5A5555C2-3B5D-4D71-8575-C2290BF34A4D}" srcOrd="0" destOrd="0" presId="urn:microsoft.com/office/officeart/2005/8/layout/list1"/>
    <dgm:cxn modelId="{76DBE09D-8797-46BB-BAFA-B723823568C2}" type="presOf" srcId="{AD2E1675-E274-4C57-BB18-5B207592A974}" destId="{7907402A-4455-4901-BD2F-F544378B6C2E}" srcOrd="1" destOrd="0" presId="urn:microsoft.com/office/officeart/2005/8/layout/list1"/>
    <dgm:cxn modelId="{D7F94E89-FE2C-453A-8C05-418C39583DC9}" srcId="{AC945453-6365-4002-9E72-9F93C991F943}" destId="{5BBE5D6A-91EE-44F2-9BA5-6593662B357D}" srcOrd="0" destOrd="0" parTransId="{922ED950-535F-4732-BA76-26F93A847C91}" sibTransId="{C81E5B3A-F838-4D28-B8E6-42FDB3D5C01F}"/>
    <dgm:cxn modelId="{B0922193-9741-42F1-ABC4-459141545D7A}" srcId="{AC945453-6365-4002-9E72-9F93C991F943}" destId="{3C93E9B3-FA55-477B-A0E4-4398FC3315DA}" srcOrd="2" destOrd="0" parTransId="{2AA65D93-F6EF-44B6-ADB4-A4FBC1CE2277}" sibTransId="{0E763E3C-1F8B-4E18-9745-B85A431CAA36}"/>
    <dgm:cxn modelId="{9B40276C-6BBA-4172-80E1-F102994FFBE2}" type="presOf" srcId="{3AA93514-F680-4363-987D-4150B3F75080}" destId="{622692A4-9C09-4047-9094-EA7C3E2E688F}" srcOrd="0" destOrd="2" presId="urn:microsoft.com/office/officeart/2005/8/layout/list1"/>
    <dgm:cxn modelId="{F8019A2D-3879-4CD2-A32F-9090836EA4B3}" type="presOf" srcId="{77C47B16-8DB0-4725-8B87-CC8123949086}" destId="{622692A4-9C09-4047-9094-EA7C3E2E688F}" srcOrd="0" destOrd="0" presId="urn:microsoft.com/office/officeart/2005/8/layout/list1"/>
    <dgm:cxn modelId="{F325C754-CCB0-4189-AE51-9D6668E10CB2}" type="presOf" srcId="{AD2E1675-E274-4C57-BB18-5B207592A974}" destId="{15278F55-1F5B-4B4A-B481-D0D53D86D2C4}" srcOrd="0" destOrd="0" presId="urn:microsoft.com/office/officeart/2005/8/layout/list1"/>
    <dgm:cxn modelId="{A27FE6E6-655E-440F-8B77-946982ACF562}" type="presParOf" srcId="{D7B30110-E531-4790-A404-2A72F66E4035}" destId="{0F75C664-9AE1-49F2-A65B-DC4A1E6D6A02}" srcOrd="0" destOrd="0" presId="urn:microsoft.com/office/officeart/2005/8/layout/list1"/>
    <dgm:cxn modelId="{89AE4259-44B0-4AF6-BE7B-5309B961CCCA}" type="presParOf" srcId="{0F75C664-9AE1-49F2-A65B-DC4A1E6D6A02}" destId="{5A5555C2-3B5D-4D71-8575-C2290BF34A4D}" srcOrd="0" destOrd="0" presId="urn:microsoft.com/office/officeart/2005/8/layout/list1"/>
    <dgm:cxn modelId="{40E6C54A-EEA7-4E36-9E88-F94B355FF5CD}" type="presParOf" srcId="{0F75C664-9AE1-49F2-A65B-DC4A1E6D6A02}" destId="{6D294D8D-C529-415C-A8E1-F8EDDE5306AB}" srcOrd="1" destOrd="0" presId="urn:microsoft.com/office/officeart/2005/8/layout/list1"/>
    <dgm:cxn modelId="{993AC3FA-92E8-4542-A904-980577D75B0D}" type="presParOf" srcId="{D7B30110-E531-4790-A404-2A72F66E4035}" destId="{A66F8A72-2489-4B63-B4BF-6B6C3B5CD1FE}" srcOrd="1" destOrd="0" presId="urn:microsoft.com/office/officeart/2005/8/layout/list1"/>
    <dgm:cxn modelId="{32A571FA-9E8F-40B3-9D95-AB5098DD254B}" type="presParOf" srcId="{D7B30110-E531-4790-A404-2A72F66E4035}" destId="{5899E778-619C-4DC0-B6E7-5113AFE31478}" srcOrd="2" destOrd="0" presId="urn:microsoft.com/office/officeart/2005/8/layout/list1"/>
    <dgm:cxn modelId="{01778B88-D6BE-466B-BF8B-0E11B22E1D47}" type="presParOf" srcId="{D7B30110-E531-4790-A404-2A72F66E4035}" destId="{7F01FA08-B709-4458-8D48-A4C0C38D2A6C}" srcOrd="3" destOrd="0" presId="urn:microsoft.com/office/officeart/2005/8/layout/list1"/>
    <dgm:cxn modelId="{DD069778-1886-4A68-97AA-CEBFE100E7F9}" type="presParOf" srcId="{D7B30110-E531-4790-A404-2A72F66E4035}" destId="{A5B2C9DF-EB17-4FA7-8C07-6C67CDC36A2A}" srcOrd="4" destOrd="0" presId="urn:microsoft.com/office/officeart/2005/8/layout/list1"/>
    <dgm:cxn modelId="{558E340B-5BE3-4B21-803F-38DE38C98A61}" type="presParOf" srcId="{A5B2C9DF-EB17-4FA7-8C07-6C67CDC36A2A}" destId="{15278F55-1F5B-4B4A-B481-D0D53D86D2C4}" srcOrd="0" destOrd="0" presId="urn:microsoft.com/office/officeart/2005/8/layout/list1"/>
    <dgm:cxn modelId="{291889AF-D1DB-4ED6-A51F-3DC6B7A53421}" type="presParOf" srcId="{A5B2C9DF-EB17-4FA7-8C07-6C67CDC36A2A}" destId="{7907402A-4455-4901-BD2F-F544378B6C2E}" srcOrd="1" destOrd="0" presId="urn:microsoft.com/office/officeart/2005/8/layout/list1"/>
    <dgm:cxn modelId="{15CFD9EC-FE9E-40AA-8BBD-55F2A58FF896}" type="presParOf" srcId="{D7B30110-E531-4790-A404-2A72F66E4035}" destId="{44D20FA1-89AD-4B5D-BFBA-79EE8343B7D7}" srcOrd="5" destOrd="0" presId="urn:microsoft.com/office/officeart/2005/8/layout/list1"/>
    <dgm:cxn modelId="{AB1E4724-A5D2-4254-9CF2-EB635CC094CD}" type="presParOf" srcId="{D7B30110-E531-4790-A404-2A72F66E4035}" destId="{622692A4-9C09-4047-9094-EA7C3E2E688F}" srcOrd="6" destOrd="0" presId="urn:microsoft.com/office/officeart/2005/8/layout/list1"/>
    <dgm:cxn modelId="{263007BE-C29B-4C14-816C-D4583F3369D5}" type="presParOf" srcId="{D7B30110-E531-4790-A404-2A72F66E4035}" destId="{CB143F31-32D4-41DC-91F4-E7400EC9C5DD}" srcOrd="7" destOrd="0" presId="urn:microsoft.com/office/officeart/2005/8/layout/list1"/>
    <dgm:cxn modelId="{D6959558-0C71-43EF-AA77-6DCA98571166}" type="presParOf" srcId="{D7B30110-E531-4790-A404-2A72F66E4035}" destId="{8770CCD7-4B0D-4AAA-A371-19CB273FA1FF}" srcOrd="8" destOrd="0" presId="urn:microsoft.com/office/officeart/2005/8/layout/list1"/>
    <dgm:cxn modelId="{1EBC433A-82DC-41FB-AA6A-15B216F35017}" type="presParOf" srcId="{8770CCD7-4B0D-4AAA-A371-19CB273FA1FF}" destId="{DDB03CF2-DB02-4F2B-8948-FBB035366E69}" srcOrd="0" destOrd="0" presId="urn:microsoft.com/office/officeart/2005/8/layout/list1"/>
    <dgm:cxn modelId="{6D9EA9D3-C289-4DE2-B901-F8D3FDAD4DA0}" type="presParOf" srcId="{8770CCD7-4B0D-4AAA-A371-19CB273FA1FF}" destId="{08B195DD-52E7-474F-8F00-E74AB9B79BE3}" srcOrd="1" destOrd="0" presId="urn:microsoft.com/office/officeart/2005/8/layout/list1"/>
    <dgm:cxn modelId="{A74545D6-D630-4702-B978-C356BBC2FED1}" type="presParOf" srcId="{D7B30110-E531-4790-A404-2A72F66E4035}" destId="{45E7258E-EEF8-4413-B84D-DD4538AD2C06}" srcOrd="9" destOrd="0" presId="urn:microsoft.com/office/officeart/2005/8/layout/list1"/>
    <dgm:cxn modelId="{778EB3D7-BE94-4F6F-BA46-51E8E4029C32}"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15.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0D5478B3-31C1-477B-AB0E-578C85034512}">
      <dgm:prSet custT="1"/>
      <dgm:spPr/>
      <dgm:t>
        <a:bodyPr/>
        <a:lstStyle>
          <a:defPPr/>
        </a:lstStyle>
        <a:p>
          <a:endParaRPr lang="en-US" sz="500"/>
        </a:p>
      </dgm:t>
    </dgm:pt>
    <dgm:pt modelId="{5BBE5D6A-91EE-44F2-9BA5-6593662B357D}">
      <dgm:prSet phldrT="[Text]" custT="1"/>
      <dgm:spPr/>
      <dgm:t>
        <a:bodyPr/>
        <a:lstStyle>
          <a:defPPr/>
        </a:lstStyle>
        <a:p>
          <a:r>
            <a:rPr lang="en-US" sz="1600"/>
            <a:t>Problem Statement</a:t>
          </a:r>
        </a:p>
      </dgm:t>
    </dgm:pt>
    <dgm:pt modelId="{8580E315-97B5-4B32-9954-0C93C6CFD522}" type="parTrans" cxnId="{58938625-2EB7-4192-A393-56ED113EC7BB}">
      <dgm:prSet custT="1"/>
      <dgm:spPr/>
      <dgm:t>
        <a:bodyPr/>
        <a:lstStyle>
          <a:defPPr/>
        </a:lstStyle>
        <a:p>
          <a:endParaRPr lang="en-US" sz="1050"/>
        </a:p>
      </dgm:t>
    </dgm:pt>
    <dgm:pt modelId="{412A98BF-DE30-4A57-B70C-CD28E4F64181}">
      <dgm:prSet phldrT="[Text]" custT="1"/>
      <dgm:spPr/>
      <dgm:t>
        <a:bodyPr/>
        <a:lstStyle>
          <a:defPPr/>
        </a:lstStyle>
        <a:p>
          <a:r>
            <a:rPr lang="en-US" sz="1600"/>
            <a:t>Longer and error prone process for Contract Review and Due Diligence</a:t>
          </a:r>
        </a:p>
      </dgm:t>
    </dgm:pt>
    <dgm:pt modelId="{99FC6F07-5812-4BAD-B0CE-20B769E23C75}" type="sibTrans" cxnId="{58938625-2EB7-4192-A393-56ED113EC7BB}">
      <dgm:prSet custT="1"/>
      <dgm:spPr/>
      <dgm:t>
        <a:bodyPr/>
        <a:lstStyle>
          <a:defPPr/>
        </a:lstStyle>
        <a:p>
          <a:endParaRPr lang="en-US" sz="1050"/>
        </a:p>
      </dgm:t>
    </dgm:pt>
    <dgm:pt modelId="{2B06AF50-64A1-4520-9149-409511D32ECF}" type="parTrans" cxnId="{C356A530-9106-40B0-866D-492825FEED1C}">
      <dgm:prSet custT="1"/>
      <dgm:spPr/>
      <dgm:t>
        <a:bodyPr/>
        <a:lstStyle>
          <a:defPPr/>
        </a:lstStyle>
        <a:p>
          <a:endParaRPr lang="en-US" sz="1400"/>
        </a:p>
      </dgm:t>
    </dgm:pt>
    <dgm:pt modelId="{D4E1759F-90B9-49D5-BAEB-D9BACF44F9ED}">
      <dgm:prSet phldrT="[Text]" custT="1"/>
      <dgm:spPr/>
      <dgm:t>
        <a:bodyPr/>
        <a:lstStyle>
          <a:defPPr/>
        </a:lstStyle>
        <a:p>
          <a:r>
            <a:rPr lang="en-US" sz="1600"/>
            <a:t>Requirement of Legal experts and a significantly large Legal Team</a:t>
          </a:r>
        </a:p>
      </dgm:t>
    </dgm:pt>
    <dgm:pt modelId="{213597A2-56DC-49FA-8251-768C33517760}" type="sibTrans" cxnId="{C356A530-9106-40B0-866D-492825FEED1C}">
      <dgm:prSet custT="1"/>
      <dgm:spPr/>
      <dgm:t>
        <a:bodyPr/>
        <a:lstStyle>
          <a:defPPr/>
        </a:lstStyle>
        <a:p>
          <a:endParaRPr lang="en-US" sz="1400"/>
        </a:p>
      </dgm:t>
    </dgm:pt>
    <dgm:pt modelId="{C81E5B3A-F838-4D28-B8E6-42FDB3D5C01F}" type="sibTrans" cxnId="{0D5478B3-31C1-477B-AB0E-578C85034512}">
      <dgm:prSet custT="1"/>
      <dgm:spPr/>
      <dgm:t>
        <a:bodyPr/>
        <a:lstStyle>
          <a:defPPr/>
        </a:lstStyle>
        <a:p>
          <a:endParaRPr lang="en-US" sz="500"/>
        </a:p>
      </dgm:t>
    </dgm:pt>
    <dgm:pt modelId="{B45E8194-A96F-484C-91DA-F1A1A0CD4697}" type="parTrans" cxnId="{8076F7F8-3A13-442C-A440-5568CE79BB35}">
      <dgm:prSet custT="1"/>
      <dgm:spPr/>
      <dgm:t>
        <a:bodyPr/>
        <a:lstStyle>
          <a:defPPr/>
        </a:lstStyle>
        <a:p>
          <a:endParaRPr lang="en-US" sz="500"/>
        </a:p>
      </dgm:t>
    </dgm:pt>
    <dgm:pt modelId="{AD2E1675-E274-4C57-BB18-5B207592A974}">
      <dgm:prSet phldrT="[Text]" custT="1"/>
      <dgm:spPr/>
      <dgm:t>
        <a:bodyPr/>
        <a:lstStyle>
          <a:defPPr/>
        </a:lstStyle>
        <a:p>
          <a:r>
            <a:rPr lang="en-US" sz="1600"/>
            <a:t>Solution Approach</a:t>
          </a:r>
        </a:p>
      </dgm:t>
    </dgm:pt>
    <dgm:pt modelId="{A678AFCE-81EB-45FD-B904-2A9C2B2B4174}" type="parTrans" cxnId="{74417B24-F50F-485A-8315-4EE8816B090B}">
      <dgm:prSet custT="1"/>
      <dgm:spPr/>
      <dgm:t>
        <a:bodyPr/>
        <a:lstStyle>
          <a:defPPr/>
        </a:lstStyle>
        <a:p>
          <a:endParaRPr lang="en-US" sz="1050"/>
        </a:p>
      </dgm:t>
    </dgm:pt>
    <dgm:pt modelId="{77C47B16-8DB0-4725-8B87-CC8123949086}">
      <dgm:prSet phldrT="[Text]" custT="1"/>
      <dgm:spPr/>
      <dgm:t>
        <a:bodyPr/>
        <a:lstStyle>
          <a:defPPr/>
        </a:lstStyle>
        <a:p>
          <a:r>
            <a:rPr lang="en-US" sz="1600"/>
            <a:t>Using LegalTech, an AI-based solution. Two categories of solutions:</a:t>
          </a:r>
        </a:p>
      </dgm:t>
    </dgm:pt>
    <dgm:pt modelId="{19245B82-9636-426A-9CE7-D094BB8CABED}" type="parTrans" cxnId="{31E6C0CA-1C96-4311-A885-CD138E05F458}">
      <dgm:prSet custT="1"/>
      <dgm:spPr/>
      <dgm:t>
        <a:bodyPr/>
        <a:lstStyle>
          <a:defPPr/>
        </a:lstStyle>
        <a:p>
          <a:endParaRPr lang="en-US" sz="1050"/>
        </a:p>
      </dgm:t>
    </dgm:pt>
    <dgm:pt modelId="{0A8D91CB-BC30-44D0-84EC-BE4A4907BB2A}">
      <dgm:prSet phldrT="[Text]" custT="1"/>
      <dgm:spPr/>
      <dgm:t>
        <a:bodyPr/>
        <a:lstStyle>
          <a:defPPr/>
        </a:lstStyle>
        <a:p>
          <a:r>
            <a:rPr lang="en-US" sz="1600"/>
            <a:t>Systems that apply predetermined rules</a:t>
          </a:r>
        </a:p>
      </dgm:t>
    </dgm:pt>
    <dgm:pt modelId="{0CCE6B6B-68B5-403A-B06E-FAF91E6CC16A}" type="sibTrans" cxnId="{31E6C0CA-1C96-4311-A885-CD138E05F458}">
      <dgm:prSet custT="1"/>
      <dgm:spPr/>
      <dgm:t>
        <a:bodyPr/>
        <a:lstStyle>
          <a:defPPr/>
        </a:lstStyle>
        <a:p>
          <a:endParaRPr lang="en-US" sz="1050"/>
        </a:p>
      </dgm:t>
    </dgm:pt>
    <dgm:pt modelId="{293B34AA-02BB-4E6B-8EFB-54EE215CC2A6}" type="parTrans" cxnId="{939D4670-813F-4119-8516-371C290E10C3}">
      <dgm:prSet custT="1"/>
      <dgm:spPr/>
      <dgm:t>
        <a:bodyPr/>
        <a:lstStyle>
          <a:defPPr/>
        </a:lstStyle>
        <a:p>
          <a:endParaRPr lang="en-US" sz="1400"/>
        </a:p>
      </dgm:t>
    </dgm:pt>
    <dgm:pt modelId="{77F3B441-C463-4DDE-B663-C9515160A391}">
      <dgm:prSet phldrT="[Text]" custT="1"/>
      <dgm:spPr/>
      <dgm:t>
        <a:bodyPr/>
        <a:lstStyle>
          <a:defPPr/>
        </a:lstStyle>
        <a:p>
          <a:r>
            <a:rPr lang="en-US" sz="1600"/>
            <a:t>Systems that learn by training themselves</a:t>
          </a:r>
        </a:p>
      </dgm:t>
    </dgm:pt>
    <dgm:pt modelId="{0B671E2B-32F0-46AB-8FB9-0371B892B02C}" type="sibTrans" cxnId="{939D4670-813F-4119-8516-371C290E10C3}">
      <dgm:prSet custT="1"/>
      <dgm:spPr/>
      <dgm:t>
        <a:bodyPr/>
        <a:lstStyle>
          <a:defPPr/>
        </a:lstStyle>
        <a:p>
          <a:endParaRPr lang="en-US" sz="1400"/>
        </a:p>
      </dgm:t>
    </dgm:pt>
    <dgm:pt modelId="{E7546D0E-80BB-4ACF-ACD1-D7B522B9C038}" type="sibTrans" cxnId="{74417B24-F50F-485A-8315-4EE8816B090B}">
      <dgm:prSet custT="1"/>
      <dgm:spPr/>
      <dgm:t>
        <a:bodyPr/>
        <a:lstStyle>
          <a:defPPr/>
        </a:lstStyle>
        <a:p>
          <a:endParaRPr lang="en-US" sz="1050"/>
        </a:p>
      </dgm:t>
    </dgm:pt>
    <dgm:pt modelId="{A46F1FA7-DCED-48A9-9CFD-EF5668651FB1}" type="sibTrans" cxnId="{8076F7F8-3A13-442C-A440-5568CE79BB35}">
      <dgm:prSet custT="1"/>
      <dgm:spPr/>
      <dgm:t>
        <a:bodyPr/>
        <a:lstStyle>
          <a:defPPr/>
        </a:lstStyle>
        <a:p>
          <a:endParaRPr lang="en-US" sz="500"/>
        </a:p>
      </dgm:t>
    </dgm:pt>
    <dgm:pt modelId="{2AA65D93-F6EF-44B6-ADB4-A4FBC1CE2277}" type="parTrans" cxnId="{3751E418-A665-4D3C-B32F-32090319F0CD}">
      <dgm:prSet custT="1"/>
      <dgm:spPr/>
      <dgm:t>
        <a:bodyPr/>
        <a:lstStyle>
          <a:defPPr/>
        </a:lstStyle>
        <a:p>
          <a:endParaRPr lang="en-US" sz="500"/>
        </a:p>
      </dgm:t>
    </dgm:pt>
    <dgm:pt modelId="{3C93E9B3-FA55-477B-A0E4-4398FC3315DA}">
      <dgm:prSet phldrT="[Text]" custT="1"/>
      <dgm:spPr/>
      <dgm:t>
        <a:bodyPr/>
        <a:lstStyle>
          <a:defPPr/>
        </a:lstStyle>
        <a:p>
          <a:r>
            <a:rPr lang="en-US" sz="1600"/>
            <a:t>Solution Benefits</a:t>
          </a:r>
        </a:p>
      </dgm:t>
    </dgm:pt>
    <dgm:pt modelId="{0BCC73CA-961B-4CF5-B2D1-895526EA9ACA}" type="parTrans" cxnId="{2C648084-E54F-4DB9-9CA7-7A51D75BB345}">
      <dgm:prSet custT="1"/>
      <dgm:spPr/>
      <dgm:t>
        <a:bodyPr/>
        <a:lstStyle>
          <a:defPPr/>
        </a:lstStyle>
        <a:p>
          <a:endParaRPr lang="en-US" sz="1050"/>
        </a:p>
      </dgm:t>
    </dgm:pt>
    <dgm:pt modelId="{57DC3C60-3A40-4B24-8786-AFAC15670D09}">
      <dgm:prSet phldrT="[Text]" custT="1"/>
      <dgm:spPr/>
      <dgm:t>
        <a:bodyPr/>
        <a:lstStyle>
          <a:defPPr/>
        </a:lstStyle>
        <a:p>
          <a:r>
            <a:rPr lang="en-US" sz="1600"/>
            <a:t>Less overhead costs of Business</a:t>
          </a:r>
        </a:p>
      </dgm:t>
    </dgm:pt>
    <dgm:pt modelId="{43CDA33B-9C1D-4C28-9456-7C0EB7F66681}" type="sibTrans" cxnId="{2C648084-E54F-4DB9-9CA7-7A51D75BB345}">
      <dgm:prSet custT="1"/>
      <dgm:spPr/>
      <dgm:t>
        <a:bodyPr/>
        <a:lstStyle>
          <a:defPPr/>
        </a:lstStyle>
        <a:p>
          <a:endParaRPr lang="en-US" sz="1050"/>
        </a:p>
      </dgm:t>
    </dgm:pt>
    <dgm:pt modelId="{DF9927AE-EC15-4610-9E03-9F2C15BF7796}" type="parTrans" cxnId="{E74319CB-38D2-484A-A69D-F4B03BA65E21}">
      <dgm:prSet custT="1"/>
      <dgm:spPr/>
      <dgm:t>
        <a:bodyPr/>
        <a:lstStyle>
          <a:defPPr/>
        </a:lstStyle>
        <a:p>
          <a:endParaRPr lang="en-US" sz="1400"/>
        </a:p>
      </dgm:t>
    </dgm:pt>
    <dgm:pt modelId="{BB3D3E6B-E311-443C-9C97-91AB7BE41C45}">
      <dgm:prSet phldrT="[Text]" custT="1"/>
      <dgm:spPr/>
      <dgm:t>
        <a:bodyPr/>
        <a:lstStyle>
          <a:defPPr/>
        </a:lstStyle>
        <a:p>
          <a:r>
            <a:rPr lang="en-US" sz="1600"/>
            <a:t>Faster contract processing time</a:t>
          </a:r>
        </a:p>
      </dgm:t>
    </dgm:pt>
    <dgm:pt modelId="{036AAC3B-1718-4335-844B-EC23BE519DA8}" type="sibTrans" cxnId="{E74319CB-38D2-484A-A69D-F4B03BA65E21}">
      <dgm:prSet custT="1"/>
      <dgm:spPr/>
      <dgm:t>
        <a:bodyPr/>
        <a:lstStyle>
          <a:defPPr/>
        </a:lstStyle>
        <a:p>
          <a:endParaRPr lang="en-US" sz="1400"/>
        </a:p>
      </dgm:t>
    </dgm:pt>
    <dgm:pt modelId="{0E763E3C-1F8B-4E18-9745-B85A431CAA36}" type="sibTrans" cxnId="{3751E418-A665-4D3C-B32F-32090319F0CD}">
      <dgm:prSet custT="1"/>
      <dgm:spPr/>
      <dgm:t>
        <a:bodyPr/>
        <a:lstStyle>
          <a:defPPr/>
        </a:lstStyle>
        <a:p>
          <a:endParaRPr lang="en-US" sz="5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79050360-EDBB-4A89-AECD-F41DB05E712C}" type="presOf" srcId="{D4E1759F-90B9-49D5-BAEB-D9BACF44F9ED}" destId="{5899E778-619C-4DC0-B6E7-5113AFE31478}" srcOrd="0" destOrd="1" presId="urn:microsoft.com/office/officeart/2005/8/layout/list1"/>
    <dgm:cxn modelId="{07777CAE-9F68-486B-8F31-088A1A516058}" type="presOf" srcId="{3C93E9B3-FA55-477B-A0E4-4398FC3315DA}" destId="{DDB03CF2-DB02-4F2B-8948-FBB035366E69}" srcOrd="0" destOrd="0" presId="urn:microsoft.com/office/officeart/2005/8/layout/list1"/>
    <dgm:cxn modelId="{31E6C0CA-1C96-4311-A885-CD138E05F458}" srcId="{77C47B16-8DB0-4725-8B87-CC8123949086}" destId="{0A8D91CB-BC30-44D0-84EC-BE4A4907BB2A}" srcOrd="0" destOrd="0" parTransId="{19245B82-9636-426A-9CE7-D094BB8CABED}" sibTransId="{0CCE6B6B-68B5-403A-B06E-FAF91E6CC16A}"/>
    <dgm:cxn modelId="{8875DDF8-9F05-40DD-A373-FB4398A0EE5B}" type="presOf" srcId="{57DC3C60-3A40-4B24-8786-AFAC15670D09}" destId="{4CA70BB3-3038-404D-81BD-AFD678D6B96B}" srcOrd="0" destOrd="0" presId="urn:microsoft.com/office/officeart/2005/8/layout/list1"/>
    <dgm:cxn modelId="{B2BFBB06-9DEB-4FE4-8295-2AFD92484627}" type="presOf" srcId="{AC945453-6365-4002-9E72-9F93C991F943}" destId="{D7B30110-E531-4790-A404-2A72F66E4035}" srcOrd="0" destOrd="0" presId="urn:microsoft.com/office/officeart/2005/8/layout/list1"/>
    <dgm:cxn modelId="{C356A530-9106-40B0-866D-492825FEED1C}" srcId="{5BBE5D6A-91EE-44F2-9BA5-6593662B357D}" destId="{D4E1759F-90B9-49D5-BAEB-D9BACF44F9ED}" srcOrd="1" destOrd="0" parTransId="{2B06AF50-64A1-4520-9149-409511D32ECF}" sibTransId="{213597A2-56DC-49FA-8251-768C33517760}"/>
    <dgm:cxn modelId="{8610513D-0A69-4C2F-80DE-A9FBE134259C}" type="presOf" srcId="{5BBE5D6A-91EE-44F2-9BA5-6593662B357D}" destId="{5A5555C2-3B5D-4D71-8575-C2290BF34A4D}" srcOrd="0" destOrd="0" presId="urn:microsoft.com/office/officeart/2005/8/layout/list1"/>
    <dgm:cxn modelId="{2C648084-E54F-4DB9-9CA7-7A51D75BB345}" srcId="{3C93E9B3-FA55-477B-A0E4-4398FC3315DA}" destId="{57DC3C60-3A40-4B24-8786-AFAC15670D09}" srcOrd="0" destOrd="0" parTransId="{0BCC73CA-961B-4CF5-B2D1-895526EA9ACA}" sibTransId="{43CDA33B-9C1D-4C28-9456-7C0EB7F66681}"/>
    <dgm:cxn modelId="{3751E418-A665-4D3C-B32F-32090319F0CD}" srcId="{AC945453-6365-4002-9E72-9F93C991F943}" destId="{3C93E9B3-FA55-477B-A0E4-4398FC3315DA}" srcOrd="2" destOrd="0" parTransId="{2AA65D93-F6EF-44B6-ADB4-A4FBC1CE2277}" sibTransId="{0E763E3C-1F8B-4E18-9745-B85A431CAA36}"/>
    <dgm:cxn modelId="{7E4D6944-4549-4B6D-A876-E65C40F518B6}" type="presOf" srcId="{77C47B16-8DB0-4725-8B87-CC8123949086}" destId="{622692A4-9C09-4047-9094-EA7C3E2E688F}" srcOrd="0" destOrd="0" presId="urn:microsoft.com/office/officeart/2005/8/layout/list1"/>
    <dgm:cxn modelId="{C8BCCBF0-AE58-4BD9-9331-D36C57D42A7D}" type="presOf" srcId="{5BBE5D6A-91EE-44F2-9BA5-6593662B357D}" destId="{6D294D8D-C529-415C-A8E1-F8EDDE5306AB}" srcOrd="1" destOrd="0" presId="urn:microsoft.com/office/officeart/2005/8/layout/list1"/>
    <dgm:cxn modelId="{8076F7F8-3A13-442C-A440-5568CE79BB35}" srcId="{AC945453-6365-4002-9E72-9F93C991F943}" destId="{AD2E1675-E274-4C57-BB18-5B207592A974}" srcOrd="1" destOrd="0" parTransId="{B45E8194-A96F-484C-91DA-F1A1A0CD4697}" sibTransId="{A46F1FA7-DCED-48A9-9CFD-EF5668651FB1}"/>
    <dgm:cxn modelId="{54DF7AD7-49B0-481E-A0B1-B33B2314DC9F}" type="presOf" srcId="{AD2E1675-E274-4C57-BB18-5B207592A974}" destId="{7907402A-4455-4901-BD2F-F544378B6C2E}" srcOrd="1" destOrd="0" presId="urn:microsoft.com/office/officeart/2005/8/layout/list1"/>
    <dgm:cxn modelId="{33FF70EC-C5C3-4E18-9AF9-63EBDF82EA3D}" type="presOf" srcId="{AD2E1675-E274-4C57-BB18-5B207592A974}" destId="{15278F55-1F5B-4B4A-B481-D0D53D86D2C4}" srcOrd="0" destOrd="0" presId="urn:microsoft.com/office/officeart/2005/8/layout/list1"/>
    <dgm:cxn modelId="{96ECD5BD-C5A1-4693-A88D-63F1D8B0FAFF}" type="presOf" srcId="{77F3B441-C463-4DDE-B663-C9515160A391}" destId="{622692A4-9C09-4047-9094-EA7C3E2E688F}" srcOrd="0" destOrd="2" presId="urn:microsoft.com/office/officeart/2005/8/layout/list1"/>
    <dgm:cxn modelId="{74417B24-F50F-485A-8315-4EE8816B090B}" srcId="{AD2E1675-E274-4C57-BB18-5B207592A974}" destId="{77C47B16-8DB0-4725-8B87-CC8123949086}" srcOrd="0" destOrd="0" parTransId="{A678AFCE-81EB-45FD-B904-2A9C2B2B4174}" sibTransId="{E7546D0E-80BB-4ACF-ACD1-D7B522B9C038}"/>
    <dgm:cxn modelId="{939D4670-813F-4119-8516-371C290E10C3}" srcId="{77C47B16-8DB0-4725-8B87-CC8123949086}" destId="{77F3B441-C463-4DDE-B663-C9515160A391}" srcOrd="1" destOrd="0" parTransId="{293B34AA-02BB-4E6B-8EFB-54EE215CC2A6}" sibTransId="{0B671E2B-32F0-46AB-8FB9-0371B892B02C}"/>
    <dgm:cxn modelId="{5320035F-0693-4210-A75B-39973A3A15BE}" type="presOf" srcId="{0A8D91CB-BC30-44D0-84EC-BE4A4907BB2A}" destId="{622692A4-9C09-4047-9094-EA7C3E2E688F}" srcOrd="0" destOrd="1" presId="urn:microsoft.com/office/officeart/2005/8/layout/list1"/>
    <dgm:cxn modelId="{F4DDDCF8-B17D-455A-B340-F9D6518F4AEC}" type="presOf" srcId="{BB3D3E6B-E311-443C-9C97-91AB7BE41C45}" destId="{4CA70BB3-3038-404D-81BD-AFD678D6B96B}" srcOrd="0" destOrd="1" presId="urn:microsoft.com/office/officeart/2005/8/layout/list1"/>
    <dgm:cxn modelId="{E74319CB-38D2-484A-A69D-F4B03BA65E21}" srcId="{3C93E9B3-FA55-477B-A0E4-4398FC3315DA}" destId="{BB3D3E6B-E311-443C-9C97-91AB7BE41C45}" srcOrd="1" destOrd="0" parTransId="{DF9927AE-EC15-4610-9E03-9F2C15BF7796}" sibTransId="{036AAC3B-1718-4335-844B-EC23BE519DA8}"/>
    <dgm:cxn modelId="{DA46D7A9-4565-4AFC-86FF-2EC5DDF14AAB}" type="presOf" srcId="{412A98BF-DE30-4A57-B70C-CD28E4F64181}" destId="{5899E778-619C-4DC0-B6E7-5113AFE31478}" srcOrd="0" destOrd="0" presId="urn:microsoft.com/office/officeart/2005/8/layout/list1"/>
    <dgm:cxn modelId="{54D52741-5731-43D3-897A-978D920C8E2F}" type="presOf" srcId="{3C93E9B3-FA55-477B-A0E4-4398FC3315DA}" destId="{08B195DD-52E7-474F-8F00-E74AB9B79BE3}" srcOrd="1" destOrd="0" presId="urn:microsoft.com/office/officeart/2005/8/layout/list1"/>
    <dgm:cxn modelId="{58938625-2EB7-4192-A393-56ED113EC7BB}" srcId="{5BBE5D6A-91EE-44F2-9BA5-6593662B357D}" destId="{412A98BF-DE30-4A57-B70C-CD28E4F64181}" srcOrd="0" destOrd="0" parTransId="{8580E315-97B5-4B32-9954-0C93C6CFD522}" sibTransId="{99FC6F07-5812-4BAD-B0CE-20B769E23C75}"/>
    <dgm:cxn modelId="{0D5478B3-31C1-477B-AB0E-578C85034512}" srcId="{AC945453-6365-4002-9E72-9F93C991F943}" destId="{5BBE5D6A-91EE-44F2-9BA5-6593662B357D}" srcOrd="0" destOrd="0" parTransId="{922ED950-535F-4732-BA76-26F93A847C91}" sibTransId="{C81E5B3A-F838-4D28-B8E6-42FDB3D5C01F}"/>
    <dgm:cxn modelId="{37980BB3-8717-4CBC-A4E7-62DAD6F23BFD}" type="presParOf" srcId="{D7B30110-E531-4790-A404-2A72F66E4035}" destId="{0F75C664-9AE1-49F2-A65B-DC4A1E6D6A02}" srcOrd="0" destOrd="0" presId="urn:microsoft.com/office/officeart/2005/8/layout/list1"/>
    <dgm:cxn modelId="{9B4B16C9-076C-4886-85EF-60D62B40DD83}" type="presParOf" srcId="{0F75C664-9AE1-49F2-A65B-DC4A1E6D6A02}" destId="{5A5555C2-3B5D-4D71-8575-C2290BF34A4D}" srcOrd="0" destOrd="0" presId="urn:microsoft.com/office/officeart/2005/8/layout/list1"/>
    <dgm:cxn modelId="{1BB40C97-BEF0-48C2-9BCC-970B4F33FEB4}" type="presParOf" srcId="{0F75C664-9AE1-49F2-A65B-DC4A1E6D6A02}" destId="{6D294D8D-C529-415C-A8E1-F8EDDE5306AB}" srcOrd="1" destOrd="0" presId="urn:microsoft.com/office/officeart/2005/8/layout/list1"/>
    <dgm:cxn modelId="{8A252F7A-CC10-4A5A-99A7-61E3AA004837}" type="presParOf" srcId="{D7B30110-E531-4790-A404-2A72F66E4035}" destId="{A66F8A72-2489-4B63-B4BF-6B6C3B5CD1FE}" srcOrd="1" destOrd="0" presId="urn:microsoft.com/office/officeart/2005/8/layout/list1"/>
    <dgm:cxn modelId="{A07458EE-E1EF-4752-8884-8E9BA34615FD}" type="presParOf" srcId="{D7B30110-E531-4790-A404-2A72F66E4035}" destId="{5899E778-619C-4DC0-B6E7-5113AFE31478}" srcOrd="2" destOrd="0" presId="urn:microsoft.com/office/officeart/2005/8/layout/list1"/>
    <dgm:cxn modelId="{6050C820-F391-4E14-B78E-50830569E5F6}" type="presParOf" srcId="{D7B30110-E531-4790-A404-2A72F66E4035}" destId="{7F01FA08-B709-4458-8D48-A4C0C38D2A6C}" srcOrd="3" destOrd="0" presId="urn:microsoft.com/office/officeart/2005/8/layout/list1"/>
    <dgm:cxn modelId="{861DA7F0-58CC-409C-8286-0F3FCC1C8ADC}" type="presParOf" srcId="{D7B30110-E531-4790-A404-2A72F66E4035}" destId="{A5B2C9DF-EB17-4FA7-8C07-6C67CDC36A2A}" srcOrd="4" destOrd="0" presId="urn:microsoft.com/office/officeart/2005/8/layout/list1"/>
    <dgm:cxn modelId="{424D58BF-163B-4CE1-A21A-048E64B21C9D}" type="presParOf" srcId="{A5B2C9DF-EB17-4FA7-8C07-6C67CDC36A2A}" destId="{15278F55-1F5B-4B4A-B481-D0D53D86D2C4}" srcOrd="0" destOrd="0" presId="urn:microsoft.com/office/officeart/2005/8/layout/list1"/>
    <dgm:cxn modelId="{9B136379-9437-4A6A-9969-F2E0B56CFC1C}" type="presParOf" srcId="{A5B2C9DF-EB17-4FA7-8C07-6C67CDC36A2A}" destId="{7907402A-4455-4901-BD2F-F544378B6C2E}" srcOrd="1" destOrd="0" presId="urn:microsoft.com/office/officeart/2005/8/layout/list1"/>
    <dgm:cxn modelId="{4781D044-BF50-4CB0-AABF-2FA4B0F4E5C9}" type="presParOf" srcId="{D7B30110-E531-4790-A404-2A72F66E4035}" destId="{44D20FA1-89AD-4B5D-BFBA-79EE8343B7D7}" srcOrd="5" destOrd="0" presId="urn:microsoft.com/office/officeart/2005/8/layout/list1"/>
    <dgm:cxn modelId="{F8AA7D35-14D0-4F72-99AA-741DF37FC5CA}" type="presParOf" srcId="{D7B30110-E531-4790-A404-2A72F66E4035}" destId="{622692A4-9C09-4047-9094-EA7C3E2E688F}" srcOrd="6" destOrd="0" presId="urn:microsoft.com/office/officeart/2005/8/layout/list1"/>
    <dgm:cxn modelId="{698560C9-F489-44C4-B9A8-C0E611B78979}" type="presParOf" srcId="{D7B30110-E531-4790-A404-2A72F66E4035}" destId="{CB143F31-32D4-41DC-91F4-E7400EC9C5DD}" srcOrd="7" destOrd="0" presId="urn:microsoft.com/office/officeart/2005/8/layout/list1"/>
    <dgm:cxn modelId="{403E3B4E-D1E8-45B6-B838-E2FCDD7A7693}" type="presParOf" srcId="{D7B30110-E531-4790-A404-2A72F66E4035}" destId="{8770CCD7-4B0D-4AAA-A371-19CB273FA1FF}" srcOrd="8" destOrd="0" presId="urn:microsoft.com/office/officeart/2005/8/layout/list1"/>
    <dgm:cxn modelId="{9497D8BD-058F-4F39-96DF-7535BA1799EA}" type="presParOf" srcId="{8770CCD7-4B0D-4AAA-A371-19CB273FA1FF}" destId="{DDB03CF2-DB02-4F2B-8948-FBB035366E69}" srcOrd="0" destOrd="0" presId="urn:microsoft.com/office/officeart/2005/8/layout/list1"/>
    <dgm:cxn modelId="{DA999542-7628-4B80-A8E6-2247EA6473B1}" type="presParOf" srcId="{8770CCD7-4B0D-4AAA-A371-19CB273FA1FF}" destId="{08B195DD-52E7-474F-8F00-E74AB9B79BE3}" srcOrd="1" destOrd="0" presId="urn:microsoft.com/office/officeart/2005/8/layout/list1"/>
    <dgm:cxn modelId="{2416B983-DFF5-4C3E-8F93-12D0546A8479}" type="presParOf" srcId="{D7B30110-E531-4790-A404-2A72F66E4035}" destId="{45E7258E-EEF8-4413-B84D-DD4538AD2C06}" srcOrd="9" destOrd="0" presId="urn:microsoft.com/office/officeart/2005/8/layout/list1"/>
    <dgm:cxn modelId="{6D4858FF-CF6D-435F-B3F6-E96D997247F1}"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16.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D2CE6997-AA6F-484B-94A0-46DAD2893076}">
      <dgm:prSet custT="1"/>
      <dgm:spPr/>
      <dgm:t>
        <a:bodyPr/>
        <a:lstStyle>
          <a:defPPr/>
        </a:lstStyle>
        <a:p>
          <a:endParaRPr lang="en-US" sz="400"/>
        </a:p>
      </dgm:t>
    </dgm:pt>
    <dgm:pt modelId="{5BBE5D6A-91EE-44F2-9BA5-6593662B357D}">
      <dgm:prSet phldrT="[Text]" custT="1"/>
      <dgm:spPr/>
      <dgm:t>
        <a:bodyPr/>
        <a:lstStyle>
          <a:defPPr/>
        </a:lstStyle>
        <a:p>
          <a:r>
            <a:rPr lang="en-US" sz="1400"/>
            <a:t>Problem Statement</a:t>
          </a:r>
        </a:p>
      </dgm:t>
    </dgm:pt>
    <dgm:pt modelId="{8580E315-97B5-4B32-9954-0C93C6CFD522}" type="parTrans" cxnId="{B1D97FAB-BA31-42FB-8EFE-3DB8399ED9A3}">
      <dgm:prSet custT="1"/>
      <dgm:spPr/>
      <dgm:t>
        <a:bodyPr/>
        <a:lstStyle>
          <a:defPPr/>
        </a:lstStyle>
        <a:p>
          <a:endParaRPr lang="en-US" sz="1000"/>
        </a:p>
      </dgm:t>
    </dgm:pt>
    <dgm:pt modelId="{412A98BF-DE30-4A57-B70C-CD28E4F64181}">
      <dgm:prSet phldrT="[Text]" custT="1"/>
      <dgm:spPr/>
      <dgm:t>
        <a:bodyPr/>
        <a:lstStyle>
          <a:defPPr/>
        </a:lstStyle>
        <a:p>
          <a:r>
            <a:rPr lang="en-US" sz="1400"/>
            <a:t>Stock market portfolio selection to maximize expected return, while minimizing risk</a:t>
          </a:r>
        </a:p>
      </dgm:t>
    </dgm:pt>
    <dgm:pt modelId="{99FC6F07-5812-4BAD-B0CE-20B769E23C75}" type="sibTrans" cxnId="{B1D97FAB-BA31-42FB-8EFE-3DB8399ED9A3}">
      <dgm:prSet custT="1"/>
      <dgm:spPr/>
      <dgm:t>
        <a:bodyPr/>
        <a:lstStyle>
          <a:defPPr/>
        </a:lstStyle>
        <a:p>
          <a:endParaRPr lang="en-US" sz="1000"/>
        </a:p>
      </dgm:t>
    </dgm:pt>
    <dgm:pt modelId="{C81E5B3A-F838-4D28-B8E6-42FDB3D5C01F}" type="sibTrans" cxnId="{D2CE6997-AA6F-484B-94A0-46DAD2893076}">
      <dgm:prSet custT="1"/>
      <dgm:spPr/>
      <dgm:t>
        <a:bodyPr/>
        <a:lstStyle>
          <a:defPPr/>
        </a:lstStyle>
        <a:p>
          <a:endParaRPr lang="en-US" sz="400"/>
        </a:p>
      </dgm:t>
    </dgm:pt>
    <dgm:pt modelId="{B45E8194-A96F-484C-91DA-F1A1A0CD4697}" type="parTrans" cxnId="{71BEB7D8-DAC2-4041-A9CF-720200D44532}">
      <dgm:prSet custT="1"/>
      <dgm:spPr/>
      <dgm:t>
        <a:bodyPr/>
        <a:lstStyle>
          <a:defPPr/>
        </a:lstStyle>
        <a:p>
          <a:endParaRPr lang="en-US" sz="400"/>
        </a:p>
      </dgm:t>
    </dgm:pt>
    <dgm:pt modelId="{AD2E1675-E274-4C57-BB18-5B207592A974}">
      <dgm:prSet phldrT="[Text]" custT="1"/>
      <dgm:spPr/>
      <dgm:t>
        <a:bodyPr/>
        <a:lstStyle>
          <a:defPPr/>
        </a:lstStyle>
        <a:p>
          <a:r>
            <a:rPr lang="en-US" sz="1400"/>
            <a:t>Solution Approach</a:t>
          </a:r>
        </a:p>
      </dgm:t>
    </dgm:pt>
    <dgm:pt modelId="{A678AFCE-81EB-45FD-B904-2A9C2B2B4174}" type="parTrans" cxnId="{048DF0BE-DA26-4EA2-A4EF-11C4CE60ED13}">
      <dgm:prSet custT="1"/>
      <dgm:spPr/>
      <dgm:t>
        <a:bodyPr/>
        <a:lstStyle>
          <a:defPPr/>
        </a:lstStyle>
        <a:p>
          <a:endParaRPr lang="en-US" sz="1000"/>
        </a:p>
      </dgm:t>
    </dgm:pt>
    <dgm:pt modelId="{77C47B16-8DB0-4725-8B87-CC8123949086}">
      <dgm:prSet phldrT="[Text]" custT="1"/>
      <dgm:spPr/>
      <dgm:t>
        <a:bodyPr/>
        <a:lstStyle>
          <a:defPPr/>
        </a:lstStyle>
        <a:p>
          <a:r>
            <a:rPr lang="en-US" sz="1400"/>
            <a:t>Implement Markowitz’s Modern Portfolio Theory:</a:t>
          </a:r>
        </a:p>
      </dgm:t>
    </dgm:pt>
    <dgm:pt modelId="{19245B82-9636-426A-9CE7-D094BB8CABED}" type="parTrans" cxnId="{5B5EC97C-59F4-4016-84C5-1B836C3B7FDF}">
      <dgm:prSet custT="1"/>
      <dgm:spPr/>
      <dgm:t>
        <a:bodyPr/>
        <a:lstStyle>
          <a:defPPr/>
        </a:lstStyle>
        <a:p>
          <a:endParaRPr lang="en-US" sz="1000"/>
        </a:p>
      </dgm:t>
    </dgm:pt>
    <dgm:pt modelId="{0A8D91CB-BC30-44D0-84EC-BE4A4907BB2A}">
      <dgm:prSet phldrT="[Text]" custT="1"/>
      <dgm:spPr/>
      <dgm:t>
        <a:bodyPr/>
        <a:lstStyle>
          <a:defPPr/>
        </a:lstStyle>
        <a:p>
          <a:r>
            <a:rPr lang="en-US" sz="1400"/>
            <a:t>Stock Price prediction using Deep Learning models using TensorFlow</a:t>
          </a:r>
        </a:p>
      </dgm:t>
    </dgm:pt>
    <dgm:pt modelId="{0CCE6B6B-68B5-403A-B06E-FAF91E6CC16A}" type="sibTrans" cxnId="{5B5EC97C-59F4-4016-84C5-1B836C3B7FDF}">
      <dgm:prSet custT="1"/>
      <dgm:spPr/>
      <dgm:t>
        <a:bodyPr/>
        <a:lstStyle>
          <a:defPPr/>
        </a:lstStyle>
        <a:p>
          <a:endParaRPr lang="en-US" sz="1000"/>
        </a:p>
      </dgm:t>
    </dgm:pt>
    <dgm:pt modelId="{CEE618EA-1C42-48D6-A1E2-B9382612B91C}" type="parTrans" cxnId="{97796F5E-D37C-469C-937C-941CBF367251}">
      <dgm:prSet custT="1"/>
      <dgm:spPr/>
      <dgm:t>
        <a:bodyPr/>
        <a:lstStyle>
          <a:defPPr/>
        </a:lstStyle>
        <a:p>
          <a:endParaRPr lang="en-US" sz="1200"/>
        </a:p>
      </dgm:t>
    </dgm:pt>
    <dgm:pt modelId="{ACB05D64-A3FA-444E-B6C3-8B26007ADA68}">
      <dgm:prSet phldrT="[Text]" custT="1"/>
      <dgm:spPr/>
      <dgm:t>
        <a:bodyPr/>
        <a:lstStyle>
          <a:defPPr/>
        </a:lstStyle>
        <a:p>
          <a:r>
            <a:rPr lang="en-US" sz="1400"/>
            <a:t>Portfolio weights for different stocks calculated using Logistic Regression technique</a:t>
          </a:r>
        </a:p>
      </dgm:t>
    </dgm:pt>
    <dgm:pt modelId="{093017CC-10BF-4E6E-8A66-3B9E153F1474}" type="sibTrans" cxnId="{97796F5E-D37C-469C-937C-941CBF367251}">
      <dgm:prSet custT="1"/>
      <dgm:spPr/>
      <dgm:t>
        <a:bodyPr/>
        <a:lstStyle>
          <a:defPPr/>
        </a:lstStyle>
        <a:p>
          <a:endParaRPr lang="en-US" sz="1200"/>
        </a:p>
      </dgm:t>
    </dgm:pt>
    <dgm:pt modelId="{FCD852FD-51DC-4CD7-8B7A-06AF8700271C}" type="parTrans" cxnId="{960A6931-908D-4D4C-9475-161E74D4E067}">
      <dgm:prSet custT="1"/>
      <dgm:spPr/>
      <dgm:t>
        <a:bodyPr/>
        <a:lstStyle>
          <a:defPPr/>
        </a:lstStyle>
        <a:p>
          <a:endParaRPr lang="en-US" sz="1200"/>
        </a:p>
      </dgm:t>
    </dgm:pt>
    <dgm:pt modelId="{439F83B6-D723-455C-8A20-28CBFB2EFCC3}">
      <dgm:prSet phldrT="[Text]" custT="1"/>
      <dgm:spPr/>
      <dgm:t>
        <a:bodyPr/>
        <a:lstStyle>
          <a:defPPr/>
        </a:lstStyle>
        <a:p>
          <a:r>
            <a:rPr lang="en-US" sz="1400"/>
            <a:t>Risk computed by calculating Standard Deviation on historical data</a:t>
          </a:r>
        </a:p>
      </dgm:t>
    </dgm:pt>
    <dgm:pt modelId="{F59CC7B8-8075-42CA-A72B-850E48DF4BE5}" type="sibTrans" cxnId="{960A6931-908D-4D4C-9475-161E74D4E067}">
      <dgm:prSet custT="1"/>
      <dgm:spPr/>
      <dgm:t>
        <a:bodyPr/>
        <a:lstStyle>
          <a:defPPr/>
        </a:lstStyle>
        <a:p>
          <a:endParaRPr lang="en-US" sz="1200"/>
        </a:p>
      </dgm:t>
    </dgm:pt>
    <dgm:pt modelId="{293B34AA-02BB-4E6B-8EFB-54EE215CC2A6}" type="parTrans" cxnId="{FC65E966-F298-41D4-8EA0-26AA000A6E8B}">
      <dgm:prSet custT="1"/>
      <dgm:spPr/>
      <dgm:t>
        <a:bodyPr/>
        <a:lstStyle>
          <a:defPPr/>
        </a:lstStyle>
        <a:p>
          <a:endParaRPr lang="en-US" sz="1200"/>
        </a:p>
      </dgm:t>
    </dgm:pt>
    <dgm:pt modelId="{77F3B441-C463-4DDE-B663-C9515160A391}">
      <dgm:prSet phldrT="[Text]" custT="1"/>
      <dgm:spPr/>
      <dgm:t>
        <a:bodyPr/>
        <a:lstStyle>
          <a:defPPr/>
        </a:lstStyle>
        <a:p>
          <a:r>
            <a:rPr lang="en-US" sz="1400"/>
            <a:t>Use of Long short-term memory (LSTM) networks, which are special kind of Recurrent Neural Network (RNN) capable of learning long-term dependencies</a:t>
          </a:r>
        </a:p>
      </dgm:t>
    </dgm:pt>
    <dgm:pt modelId="{0B671E2B-32F0-46AB-8FB9-0371B892B02C}" type="sibTrans" cxnId="{FC65E966-F298-41D4-8EA0-26AA000A6E8B}">
      <dgm:prSet custT="1"/>
      <dgm:spPr/>
      <dgm:t>
        <a:bodyPr/>
        <a:lstStyle>
          <a:defPPr/>
        </a:lstStyle>
        <a:p>
          <a:endParaRPr lang="en-US" sz="1200"/>
        </a:p>
      </dgm:t>
    </dgm:pt>
    <dgm:pt modelId="{E7546D0E-80BB-4ACF-ACD1-D7B522B9C038}" type="sibTrans" cxnId="{048DF0BE-DA26-4EA2-A4EF-11C4CE60ED13}">
      <dgm:prSet custT="1"/>
      <dgm:spPr/>
      <dgm:t>
        <a:bodyPr/>
        <a:lstStyle>
          <a:defPPr/>
        </a:lstStyle>
        <a:p>
          <a:endParaRPr lang="en-US" sz="1000"/>
        </a:p>
      </dgm:t>
    </dgm:pt>
    <dgm:pt modelId="{A46F1FA7-DCED-48A9-9CFD-EF5668651FB1}" type="sibTrans" cxnId="{71BEB7D8-DAC2-4041-A9CF-720200D44532}">
      <dgm:prSet custT="1"/>
      <dgm:spPr/>
      <dgm:t>
        <a:bodyPr/>
        <a:lstStyle>
          <a:defPPr/>
        </a:lstStyle>
        <a:p>
          <a:endParaRPr lang="en-US" sz="400"/>
        </a:p>
      </dgm:t>
    </dgm:pt>
    <dgm:pt modelId="{2AA65D93-F6EF-44B6-ADB4-A4FBC1CE2277}" type="parTrans" cxnId="{85EAA7E0-F4B4-48E1-BDCA-E9E6DF0F11DC}">
      <dgm:prSet custT="1"/>
      <dgm:spPr/>
      <dgm:t>
        <a:bodyPr/>
        <a:lstStyle>
          <a:defPPr/>
        </a:lstStyle>
        <a:p>
          <a:endParaRPr lang="en-US" sz="400"/>
        </a:p>
      </dgm:t>
    </dgm:pt>
    <dgm:pt modelId="{3C93E9B3-FA55-477B-A0E4-4398FC3315DA}">
      <dgm:prSet phldrT="[Text]" custT="1"/>
      <dgm:spPr/>
      <dgm:t>
        <a:bodyPr/>
        <a:lstStyle>
          <a:defPPr/>
        </a:lstStyle>
        <a:p>
          <a:r>
            <a:rPr lang="en-US" sz="1400"/>
            <a:t>Solution Benefits</a:t>
          </a:r>
        </a:p>
      </dgm:t>
    </dgm:pt>
    <dgm:pt modelId="{0BCC73CA-961B-4CF5-B2D1-895526EA9ACA}" type="parTrans" cxnId="{11C53613-E99A-49DF-9FE8-7549476E2629}">
      <dgm:prSet custT="1"/>
      <dgm:spPr/>
      <dgm:t>
        <a:bodyPr/>
        <a:lstStyle>
          <a:defPPr/>
        </a:lstStyle>
        <a:p>
          <a:endParaRPr lang="en-US" sz="1000"/>
        </a:p>
      </dgm:t>
    </dgm:pt>
    <dgm:pt modelId="{57DC3C60-3A40-4B24-8786-AFAC15670D09}">
      <dgm:prSet phldrT="[Text]" custT="1"/>
      <dgm:spPr/>
      <dgm:t>
        <a:bodyPr/>
        <a:lstStyle>
          <a:defPPr/>
        </a:lstStyle>
        <a:p>
          <a:r>
            <a:rPr lang="en-US" sz="1400"/>
            <a:t>Optimized Risk-Reward Trade-off &amp; Effective Portfolio Management</a:t>
          </a:r>
        </a:p>
      </dgm:t>
    </dgm:pt>
    <dgm:pt modelId="{43CDA33B-9C1D-4C28-9456-7C0EB7F66681}" type="sibTrans" cxnId="{11C53613-E99A-49DF-9FE8-7549476E2629}">
      <dgm:prSet custT="1"/>
      <dgm:spPr/>
      <dgm:t>
        <a:bodyPr/>
        <a:lstStyle>
          <a:defPPr/>
        </a:lstStyle>
        <a:p>
          <a:endParaRPr lang="en-US" sz="1000"/>
        </a:p>
      </dgm:t>
    </dgm:pt>
    <dgm:pt modelId="{0E763E3C-1F8B-4E18-9745-B85A431CAA36}" type="sibTrans" cxnId="{85EAA7E0-F4B4-48E1-BDCA-E9E6DF0F11DC}">
      <dgm:prSet custT="1"/>
      <dgm:spPr/>
      <dgm:t>
        <a:bodyPr/>
        <a:lstStyle>
          <a:defPPr/>
        </a:lstStyle>
        <a:p>
          <a:endParaRPr lang="en-US" sz="4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CA6C2995-EF8A-444D-9F22-9276F2B4D481}" type="presOf" srcId="{5BBE5D6A-91EE-44F2-9BA5-6593662B357D}" destId="{6D294D8D-C529-415C-A8E1-F8EDDE5306AB}" srcOrd="1" destOrd="0" presId="urn:microsoft.com/office/officeart/2005/8/layout/list1"/>
    <dgm:cxn modelId="{195D4CC4-9CE6-410C-87FF-310F57BB11FC}" type="presOf" srcId="{AD2E1675-E274-4C57-BB18-5B207592A974}" destId="{7907402A-4455-4901-BD2F-F544378B6C2E}" srcOrd="1" destOrd="0" presId="urn:microsoft.com/office/officeart/2005/8/layout/list1"/>
    <dgm:cxn modelId="{FC65E966-F298-41D4-8EA0-26AA000A6E8B}" srcId="{77C47B16-8DB0-4725-8B87-CC8123949086}" destId="{77F3B441-C463-4DDE-B663-C9515160A391}" srcOrd="3" destOrd="0" parTransId="{293B34AA-02BB-4E6B-8EFB-54EE215CC2A6}" sibTransId="{0B671E2B-32F0-46AB-8FB9-0371B892B02C}"/>
    <dgm:cxn modelId="{11C53613-E99A-49DF-9FE8-7549476E2629}" srcId="{3C93E9B3-FA55-477B-A0E4-4398FC3315DA}" destId="{57DC3C60-3A40-4B24-8786-AFAC15670D09}" srcOrd="0" destOrd="0" parTransId="{0BCC73CA-961B-4CF5-B2D1-895526EA9ACA}" sibTransId="{43CDA33B-9C1D-4C28-9456-7C0EB7F66681}"/>
    <dgm:cxn modelId="{30E9D0D8-49F2-4904-B139-3AF3641400F6}" type="presOf" srcId="{0A8D91CB-BC30-44D0-84EC-BE4A4907BB2A}" destId="{622692A4-9C09-4047-9094-EA7C3E2E688F}" srcOrd="0" destOrd="1" presId="urn:microsoft.com/office/officeart/2005/8/layout/list1"/>
    <dgm:cxn modelId="{B7F2A3B7-967C-4F99-B618-2312506997E8}" type="presOf" srcId="{439F83B6-D723-455C-8A20-28CBFB2EFCC3}" destId="{622692A4-9C09-4047-9094-EA7C3E2E688F}" srcOrd="0" destOrd="3" presId="urn:microsoft.com/office/officeart/2005/8/layout/list1"/>
    <dgm:cxn modelId="{71BEB7D8-DAC2-4041-A9CF-720200D44532}" srcId="{AC945453-6365-4002-9E72-9F93C991F943}" destId="{AD2E1675-E274-4C57-BB18-5B207592A974}" srcOrd="1" destOrd="0" parTransId="{B45E8194-A96F-484C-91DA-F1A1A0CD4697}" sibTransId="{A46F1FA7-DCED-48A9-9CFD-EF5668651FB1}"/>
    <dgm:cxn modelId="{D28E0B18-CE78-4785-B8EA-E0D78242EC2D}" type="presOf" srcId="{AC945453-6365-4002-9E72-9F93C991F943}" destId="{D7B30110-E531-4790-A404-2A72F66E4035}" srcOrd="0" destOrd="0" presId="urn:microsoft.com/office/officeart/2005/8/layout/list1"/>
    <dgm:cxn modelId="{97796F5E-D37C-469C-937C-941CBF367251}" srcId="{77C47B16-8DB0-4725-8B87-CC8123949086}" destId="{ACB05D64-A3FA-444E-B6C3-8B26007ADA68}" srcOrd="1" destOrd="0" parTransId="{CEE618EA-1C42-48D6-A1E2-B9382612B91C}" sibTransId="{093017CC-10BF-4E6E-8A66-3B9E153F1474}"/>
    <dgm:cxn modelId="{9E61304E-AA20-47E8-9B9B-2CF9E52292F4}" type="presOf" srcId="{3C93E9B3-FA55-477B-A0E4-4398FC3315DA}" destId="{DDB03CF2-DB02-4F2B-8948-FBB035366E69}" srcOrd="0" destOrd="0" presId="urn:microsoft.com/office/officeart/2005/8/layout/list1"/>
    <dgm:cxn modelId="{960A6931-908D-4D4C-9475-161E74D4E067}" srcId="{77C47B16-8DB0-4725-8B87-CC8123949086}" destId="{439F83B6-D723-455C-8A20-28CBFB2EFCC3}" srcOrd="2" destOrd="0" parTransId="{FCD852FD-51DC-4CD7-8B7A-06AF8700271C}" sibTransId="{F59CC7B8-8075-42CA-A72B-850E48DF4BE5}"/>
    <dgm:cxn modelId="{B1D97FAB-BA31-42FB-8EFE-3DB8399ED9A3}" srcId="{5BBE5D6A-91EE-44F2-9BA5-6593662B357D}" destId="{412A98BF-DE30-4A57-B70C-CD28E4F64181}" srcOrd="0" destOrd="0" parTransId="{8580E315-97B5-4B32-9954-0C93C6CFD522}" sibTransId="{99FC6F07-5812-4BAD-B0CE-20B769E23C75}"/>
    <dgm:cxn modelId="{5B5EC97C-59F4-4016-84C5-1B836C3B7FDF}" srcId="{77C47B16-8DB0-4725-8B87-CC8123949086}" destId="{0A8D91CB-BC30-44D0-84EC-BE4A4907BB2A}" srcOrd="0" destOrd="0" parTransId="{19245B82-9636-426A-9CE7-D094BB8CABED}" sibTransId="{0CCE6B6B-68B5-403A-B06E-FAF91E6CC16A}"/>
    <dgm:cxn modelId="{85EAA7E0-F4B4-48E1-BDCA-E9E6DF0F11DC}" srcId="{AC945453-6365-4002-9E72-9F93C991F943}" destId="{3C93E9B3-FA55-477B-A0E4-4398FC3315DA}" srcOrd="2" destOrd="0" parTransId="{2AA65D93-F6EF-44B6-ADB4-A4FBC1CE2277}" sibTransId="{0E763E3C-1F8B-4E18-9745-B85A431CAA36}"/>
    <dgm:cxn modelId="{C855F2B0-1031-4F2F-9D5B-B4C72B33DC4C}" type="presOf" srcId="{5BBE5D6A-91EE-44F2-9BA5-6593662B357D}" destId="{5A5555C2-3B5D-4D71-8575-C2290BF34A4D}" srcOrd="0" destOrd="0" presId="urn:microsoft.com/office/officeart/2005/8/layout/list1"/>
    <dgm:cxn modelId="{6EAF4805-0041-4790-88DA-FF7FAC778A97}" type="presOf" srcId="{77F3B441-C463-4DDE-B663-C9515160A391}" destId="{622692A4-9C09-4047-9094-EA7C3E2E688F}" srcOrd="0" destOrd="4" presId="urn:microsoft.com/office/officeart/2005/8/layout/list1"/>
    <dgm:cxn modelId="{048DF0BE-DA26-4EA2-A4EF-11C4CE60ED13}" srcId="{AD2E1675-E274-4C57-BB18-5B207592A974}" destId="{77C47B16-8DB0-4725-8B87-CC8123949086}" srcOrd="0" destOrd="0" parTransId="{A678AFCE-81EB-45FD-B904-2A9C2B2B4174}" sibTransId="{E7546D0E-80BB-4ACF-ACD1-D7B522B9C038}"/>
    <dgm:cxn modelId="{2C1C6428-297D-4933-801B-D16092301B3A}" type="presOf" srcId="{57DC3C60-3A40-4B24-8786-AFAC15670D09}" destId="{4CA70BB3-3038-404D-81BD-AFD678D6B96B}" srcOrd="0" destOrd="0" presId="urn:microsoft.com/office/officeart/2005/8/layout/list1"/>
    <dgm:cxn modelId="{D2CE6997-AA6F-484B-94A0-46DAD2893076}" srcId="{AC945453-6365-4002-9E72-9F93C991F943}" destId="{5BBE5D6A-91EE-44F2-9BA5-6593662B357D}" srcOrd="0" destOrd="0" parTransId="{922ED950-535F-4732-BA76-26F93A847C91}" sibTransId="{C81E5B3A-F838-4D28-B8E6-42FDB3D5C01F}"/>
    <dgm:cxn modelId="{A153D5D2-6361-4A69-83A8-98E76C29961B}" type="presOf" srcId="{3C93E9B3-FA55-477B-A0E4-4398FC3315DA}" destId="{08B195DD-52E7-474F-8F00-E74AB9B79BE3}" srcOrd="1" destOrd="0" presId="urn:microsoft.com/office/officeart/2005/8/layout/list1"/>
    <dgm:cxn modelId="{F8277E31-14C8-4ED6-8FBD-16BAE8C44A40}" type="presOf" srcId="{AD2E1675-E274-4C57-BB18-5B207592A974}" destId="{15278F55-1F5B-4B4A-B481-D0D53D86D2C4}" srcOrd="0" destOrd="0" presId="urn:microsoft.com/office/officeart/2005/8/layout/list1"/>
    <dgm:cxn modelId="{164F920E-DE62-4EB4-B848-3A7B4B0EBB89}" type="presOf" srcId="{ACB05D64-A3FA-444E-B6C3-8B26007ADA68}" destId="{622692A4-9C09-4047-9094-EA7C3E2E688F}" srcOrd="0" destOrd="2" presId="urn:microsoft.com/office/officeart/2005/8/layout/list1"/>
    <dgm:cxn modelId="{E2120517-4C97-4549-AEE0-9F2317D98B1A}" type="presOf" srcId="{77C47B16-8DB0-4725-8B87-CC8123949086}" destId="{622692A4-9C09-4047-9094-EA7C3E2E688F}" srcOrd="0" destOrd="0" presId="urn:microsoft.com/office/officeart/2005/8/layout/list1"/>
    <dgm:cxn modelId="{7C4B2B83-746C-4A27-BAB0-0C31612984C8}" type="presOf" srcId="{412A98BF-DE30-4A57-B70C-CD28E4F64181}" destId="{5899E778-619C-4DC0-B6E7-5113AFE31478}" srcOrd="0" destOrd="0" presId="urn:microsoft.com/office/officeart/2005/8/layout/list1"/>
    <dgm:cxn modelId="{D0E3D307-7328-4F37-BA44-871BA6CD5DDC}" type="presParOf" srcId="{D7B30110-E531-4790-A404-2A72F66E4035}" destId="{0F75C664-9AE1-49F2-A65B-DC4A1E6D6A02}" srcOrd="0" destOrd="0" presId="urn:microsoft.com/office/officeart/2005/8/layout/list1"/>
    <dgm:cxn modelId="{3ED52764-748B-491A-9073-F1EFC006BFB3}" type="presParOf" srcId="{0F75C664-9AE1-49F2-A65B-DC4A1E6D6A02}" destId="{5A5555C2-3B5D-4D71-8575-C2290BF34A4D}" srcOrd="0" destOrd="0" presId="urn:microsoft.com/office/officeart/2005/8/layout/list1"/>
    <dgm:cxn modelId="{A2B203BE-308E-43F2-8951-4C7A5F5244F6}" type="presParOf" srcId="{0F75C664-9AE1-49F2-A65B-DC4A1E6D6A02}" destId="{6D294D8D-C529-415C-A8E1-F8EDDE5306AB}" srcOrd="1" destOrd="0" presId="urn:microsoft.com/office/officeart/2005/8/layout/list1"/>
    <dgm:cxn modelId="{CD7C708F-4110-4CF8-A864-9472946EA7F3}" type="presParOf" srcId="{D7B30110-E531-4790-A404-2A72F66E4035}" destId="{A66F8A72-2489-4B63-B4BF-6B6C3B5CD1FE}" srcOrd="1" destOrd="0" presId="urn:microsoft.com/office/officeart/2005/8/layout/list1"/>
    <dgm:cxn modelId="{EBBDF4AF-317F-4BF8-8016-6EDAC89A4DD1}" type="presParOf" srcId="{D7B30110-E531-4790-A404-2A72F66E4035}" destId="{5899E778-619C-4DC0-B6E7-5113AFE31478}" srcOrd="2" destOrd="0" presId="urn:microsoft.com/office/officeart/2005/8/layout/list1"/>
    <dgm:cxn modelId="{64136519-E811-4A95-9584-B3D5A38EBE07}" type="presParOf" srcId="{D7B30110-E531-4790-A404-2A72F66E4035}" destId="{7F01FA08-B709-4458-8D48-A4C0C38D2A6C}" srcOrd="3" destOrd="0" presId="urn:microsoft.com/office/officeart/2005/8/layout/list1"/>
    <dgm:cxn modelId="{3E38DE84-2361-4488-928C-21306DFFB9A8}" type="presParOf" srcId="{D7B30110-E531-4790-A404-2A72F66E4035}" destId="{A5B2C9DF-EB17-4FA7-8C07-6C67CDC36A2A}" srcOrd="4" destOrd="0" presId="urn:microsoft.com/office/officeart/2005/8/layout/list1"/>
    <dgm:cxn modelId="{E305B485-565C-46C2-A75E-3353EFD4EAC8}" type="presParOf" srcId="{A5B2C9DF-EB17-4FA7-8C07-6C67CDC36A2A}" destId="{15278F55-1F5B-4B4A-B481-D0D53D86D2C4}" srcOrd="0" destOrd="0" presId="urn:microsoft.com/office/officeart/2005/8/layout/list1"/>
    <dgm:cxn modelId="{EFE85EE8-D7D6-4CAB-A1DE-FE559CBF9103}" type="presParOf" srcId="{A5B2C9DF-EB17-4FA7-8C07-6C67CDC36A2A}" destId="{7907402A-4455-4901-BD2F-F544378B6C2E}" srcOrd="1" destOrd="0" presId="urn:microsoft.com/office/officeart/2005/8/layout/list1"/>
    <dgm:cxn modelId="{FCEFF672-695E-4163-A900-0C8CA6F17ED4}" type="presParOf" srcId="{D7B30110-E531-4790-A404-2A72F66E4035}" destId="{44D20FA1-89AD-4B5D-BFBA-79EE8343B7D7}" srcOrd="5" destOrd="0" presId="urn:microsoft.com/office/officeart/2005/8/layout/list1"/>
    <dgm:cxn modelId="{FB14DB10-256E-46CC-9577-F0246A4C5D0B}" type="presParOf" srcId="{D7B30110-E531-4790-A404-2A72F66E4035}" destId="{622692A4-9C09-4047-9094-EA7C3E2E688F}" srcOrd="6" destOrd="0" presId="urn:microsoft.com/office/officeart/2005/8/layout/list1"/>
    <dgm:cxn modelId="{223B2579-ABA2-42B1-9742-D538A5AA3084}" type="presParOf" srcId="{D7B30110-E531-4790-A404-2A72F66E4035}" destId="{CB143F31-32D4-41DC-91F4-E7400EC9C5DD}" srcOrd="7" destOrd="0" presId="urn:microsoft.com/office/officeart/2005/8/layout/list1"/>
    <dgm:cxn modelId="{323C3B14-8BED-4A4A-A000-21613F893BFA}" type="presParOf" srcId="{D7B30110-E531-4790-A404-2A72F66E4035}" destId="{8770CCD7-4B0D-4AAA-A371-19CB273FA1FF}" srcOrd="8" destOrd="0" presId="urn:microsoft.com/office/officeart/2005/8/layout/list1"/>
    <dgm:cxn modelId="{12F49C82-5D9E-47A8-9767-649914BA4BB6}" type="presParOf" srcId="{8770CCD7-4B0D-4AAA-A371-19CB273FA1FF}" destId="{DDB03CF2-DB02-4F2B-8948-FBB035366E69}" srcOrd="0" destOrd="0" presId="urn:microsoft.com/office/officeart/2005/8/layout/list1"/>
    <dgm:cxn modelId="{DEC2B4EC-AAB0-4819-BF6E-D3D379E369EB}" type="presParOf" srcId="{8770CCD7-4B0D-4AAA-A371-19CB273FA1FF}" destId="{08B195DD-52E7-474F-8F00-E74AB9B79BE3}" srcOrd="1" destOrd="0" presId="urn:microsoft.com/office/officeart/2005/8/layout/list1"/>
    <dgm:cxn modelId="{B7F7DDC2-9200-4838-B052-17BEB0B07BDB}" type="presParOf" srcId="{D7B30110-E531-4790-A404-2A72F66E4035}" destId="{45E7258E-EEF8-4413-B84D-DD4538AD2C06}" srcOrd="9" destOrd="0" presId="urn:microsoft.com/office/officeart/2005/8/layout/list1"/>
    <dgm:cxn modelId="{1906246D-6F40-403C-9590-C84C52B388FD}"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17.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5B5FBFFF-6300-4A7D-9533-1CE1882FD883}">
      <dgm:prSet custT="1"/>
      <dgm:spPr/>
      <dgm:t>
        <a:bodyPr/>
        <a:lstStyle>
          <a:defPPr/>
        </a:lstStyle>
        <a:p>
          <a:endParaRPr lang="en-US" sz="500"/>
        </a:p>
      </dgm:t>
    </dgm:pt>
    <dgm:pt modelId="{5BBE5D6A-91EE-44F2-9BA5-6593662B357D}">
      <dgm:prSet phldrT="[Text]" custT="1"/>
      <dgm:spPr/>
      <dgm:t>
        <a:bodyPr/>
        <a:lstStyle>
          <a:defPPr/>
        </a:lstStyle>
        <a:p>
          <a:r>
            <a:rPr lang="en-US" sz="1600"/>
            <a:t>Problem Statement</a:t>
          </a:r>
        </a:p>
      </dgm:t>
    </dgm:pt>
    <dgm:pt modelId="{1CD02C6D-489D-4DED-8F8E-3686E8FBA619}" type="parTrans" cxnId="{4BD7CE01-8FCD-4D26-8110-E6C7CC0D5F45}">
      <dgm:prSet custT="1"/>
      <dgm:spPr/>
      <dgm:t>
        <a:bodyPr/>
        <a:lstStyle>
          <a:defPPr/>
        </a:lstStyle>
        <a:p>
          <a:endParaRPr lang="en-US" sz="1600"/>
        </a:p>
      </dgm:t>
    </dgm:pt>
    <dgm:pt modelId="{B88114F9-FD7D-4F17-98BE-F73905E87176}">
      <dgm:prSet phldrT="[Text]" custT="1"/>
      <dgm:spPr/>
      <dgm:t>
        <a:bodyPr/>
        <a:lstStyle>
          <a:defPPr/>
        </a:lstStyle>
        <a:p>
          <a:r>
            <a:rPr lang="en-US" sz="1600"/>
            <a:t>Security staff required round-the-clock to monitor CCTV footages from multiple cameras</a:t>
          </a:r>
        </a:p>
      </dgm:t>
    </dgm:pt>
    <dgm:pt modelId="{E03EF750-10A3-4359-AED0-6BDCC50BF76F}" type="sibTrans" cxnId="{4BD7CE01-8FCD-4D26-8110-E6C7CC0D5F45}">
      <dgm:prSet custT="1"/>
      <dgm:spPr/>
      <dgm:t>
        <a:bodyPr/>
        <a:lstStyle>
          <a:defPPr/>
        </a:lstStyle>
        <a:p>
          <a:endParaRPr lang="en-US" sz="1600"/>
        </a:p>
      </dgm:t>
    </dgm:pt>
    <dgm:pt modelId="{108BB619-FDCA-4E29-BC68-0C35C43714E0}" type="parTrans" cxnId="{5049E432-8FF1-4142-90DF-8F74594AEC7C}">
      <dgm:prSet custT="1"/>
      <dgm:spPr/>
      <dgm:t>
        <a:bodyPr/>
        <a:lstStyle>
          <a:defPPr/>
        </a:lstStyle>
        <a:p>
          <a:endParaRPr lang="en-US" sz="1600"/>
        </a:p>
      </dgm:t>
    </dgm:pt>
    <dgm:pt modelId="{5868974D-98CD-47C3-80A9-1E2262A6D91D}">
      <dgm:prSet phldrT="[Text]" custT="1"/>
      <dgm:spPr/>
      <dgm:t>
        <a:bodyPr/>
        <a:lstStyle>
          <a:defPPr/>
        </a:lstStyle>
        <a:p>
          <a:r>
            <a:rPr lang="en-US" sz="1600"/>
            <a:t>Incidents / Security lapses getting missed and not reported </a:t>
          </a:r>
        </a:p>
      </dgm:t>
    </dgm:pt>
    <dgm:pt modelId="{CABA17C4-E37F-4C4A-A521-720FF2144971}" type="sibTrans" cxnId="{5049E432-8FF1-4142-90DF-8F74594AEC7C}">
      <dgm:prSet custT="1"/>
      <dgm:spPr/>
      <dgm:t>
        <a:bodyPr/>
        <a:lstStyle>
          <a:defPPr/>
        </a:lstStyle>
        <a:p>
          <a:endParaRPr lang="en-US" sz="1600"/>
        </a:p>
      </dgm:t>
    </dgm:pt>
    <dgm:pt modelId="{C81E5B3A-F838-4D28-B8E6-42FDB3D5C01F}" type="sibTrans" cxnId="{5B5FBFFF-6300-4A7D-9533-1CE1882FD883}">
      <dgm:prSet custT="1"/>
      <dgm:spPr/>
      <dgm:t>
        <a:bodyPr/>
        <a:lstStyle>
          <a:defPPr/>
        </a:lstStyle>
        <a:p>
          <a:endParaRPr lang="en-US" sz="500"/>
        </a:p>
      </dgm:t>
    </dgm:pt>
    <dgm:pt modelId="{B45E8194-A96F-484C-91DA-F1A1A0CD4697}" type="parTrans" cxnId="{5DA6B9FD-8E69-48A5-91DC-84EF46A7AC79}">
      <dgm:prSet custT="1"/>
      <dgm:spPr/>
      <dgm:t>
        <a:bodyPr/>
        <a:lstStyle>
          <a:defPPr/>
        </a:lstStyle>
        <a:p>
          <a:endParaRPr lang="en-US" sz="500"/>
        </a:p>
      </dgm:t>
    </dgm:pt>
    <dgm:pt modelId="{AD2E1675-E274-4C57-BB18-5B207592A974}">
      <dgm:prSet phldrT="[Text]" custT="1"/>
      <dgm:spPr/>
      <dgm:t>
        <a:bodyPr/>
        <a:lstStyle>
          <a:defPPr/>
        </a:lstStyle>
        <a:p>
          <a:r>
            <a:rPr lang="en-US" sz="1600"/>
            <a:t>Solution Approach</a:t>
          </a:r>
        </a:p>
      </dgm:t>
    </dgm:pt>
    <dgm:pt modelId="{A678AFCE-81EB-45FD-B904-2A9C2B2B4174}" type="parTrans" cxnId="{F289307F-0F05-4D30-BCA1-84C297D2E7D9}">
      <dgm:prSet custT="1"/>
      <dgm:spPr/>
      <dgm:t>
        <a:bodyPr/>
        <a:lstStyle>
          <a:defPPr/>
        </a:lstStyle>
        <a:p>
          <a:endParaRPr lang="en-US" sz="1050"/>
        </a:p>
      </dgm:t>
    </dgm:pt>
    <dgm:pt modelId="{77C47B16-8DB0-4725-8B87-CC8123949086}">
      <dgm:prSet phldrT="[Text]" custT="1"/>
      <dgm:spPr/>
      <dgm:t>
        <a:bodyPr/>
        <a:lstStyle>
          <a:defPPr/>
        </a:lstStyle>
        <a:p>
          <a:r>
            <a:rPr lang="en-US" sz="1600"/>
            <a:t>Automated monitoring of all live CCTV feeds from multiple cameras</a:t>
          </a:r>
        </a:p>
      </dgm:t>
    </dgm:pt>
    <dgm:pt modelId="{E7546D0E-80BB-4ACF-ACD1-D7B522B9C038}" type="sibTrans" cxnId="{F289307F-0F05-4D30-BCA1-84C297D2E7D9}">
      <dgm:prSet custT="1"/>
      <dgm:spPr/>
      <dgm:t>
        <a:bodyPr/>
        <a:lstStyle>
          <a:defPPr/>
        </a:lstStyle>
        <a:p>
          <a:endParaRPr lang="en-US" sz="1050"/>
        </a:p>
      </dgm:t>
    </dgm:pt>
    <dgm:pt modelId="{4FC2469F-1ADF-421A-8638-4DE5C5D50C36}" type="parTrans" cxnId="{180D27C6-8862-4347-9267-6800B3C0F248}">
      <dgm:prSet custT="1"/>
      <dgm:spPr/>
      <dgm:t>
        <a:bodyPr/>
        <a:lstStyle>
          <a:defPPr/>
        </a:lstStyle>
        <a:p>
          <a:endParaRPr lang="en-US" sz="1600"/>
        </a:p>
      </dgm:t>
    </dgm:pt>
    <dgm:pt modelId="{76B7F208-1EA7-462E-B313-FADCF8EFBECA}">
      <dgm:prSet phldrT="[Text]" custT="1"/>
      <dgm:spPr/>
      <dgm:t>
        <a:bodyPr/>
        <a:lstStyle>
          <a:defPPr/>
        </a:lstStyle>
        <a:p>
          <a:r>
            <a:rPr lang="en-US" sz="1600"/>
            <a:t>Configurable list of events/ incidents that need to be watched and/or reported</a:t>
          </a:r>
        </a:p>
      </dgm:t>
    </dgm:pt>
    <dgm:pt modelId="{BC528E26-6818-4195-A4F8-6822717FAC12}" type="sibTrans" cxnId="{180D27C6-8862-4347-9267-6800B3C0F248}">
      <dgm:prSet custT="1"/>
      <dgm:spPr/>
      <dgm:t>
        <a:bodyPr/>
        <a:lstStyle>
          <a:defPPr/>
        </a:lstStyle>
        <a:p>
          <a:endParaRPr lang="en-US" sz="1600"/>
        </a:p>
      </dgm:t>
    </dgm:pt>
    <dgm:pt modelId="{BAA08B4A-6887-4D09-8776-80D8F5407F98}" type="parTrans" cxnId="{FEC30448-E6BE-4840-B375-BCEBAFC0D7FE}">
      <dgm:prSet custT="1"/>
      <dgm:spPr/>
      <dgm:t>
        <a:bodyPr/>
        <a:lstStyle>
          <a:defPPr/>
        </a:lstStyle>
        <a:p>
          <a:endParaRPr lang="en-US" sz="1600"/>
        </a:p>
      </dgm:t>
    </dgm:pt>
    <dgm:pt modelId="{C81D381B-3CE2-4149-AF03-9475F2562728}">
      <dgm:prSet phldrT="[Text]" custT="1"/>
      <dgm:spPr/>
      <dgm:t>
        <a:bodyPr/>
        <a:lstStyle>
          <a:defPPr/>
        </a:lstStyle>
        <a:p>
          <a:r>
            <a:rPr lang="en-US" sz="1600"/>
            <a:t>Conversion of detailed feeds into highlights for quick “end-of-day” watch</a:t>
          </a:r>
        </a:p>
      </dgm:t>
    </dgm:pt>
    <dgm:pt modelId="{3102ECCE-4E6D-47CA-97B2-03B3E267454F}" type="sibTrans" cxnId="{FEC30448-E6BE-4840-B375-BCEBAFC0D7FE}">
      <dgm:prSet custT="1"/>
      <dgm:spPr/>
      <dgm:t>
        <a:bodyPr/>
        <a:lstStyle>
          <a:defPPr/>
        </a:lstStyle>
        <a:p>
          <a:endParaRPr lang="en-US" sz="1600"/>
        </a:p>
      </dgm:t>
    </dgm:pt>
    <dgm:pt modelId="{A46F1FA7-DCED-48A9-9CFD-EF5668651FB1}" type="sibTrans" cxnId="{5DA6B9FD-8E69-48A5-91DC-84EF46A7AC79}">
      <dgm:prSet custT="1"/>
      <dgm:spPr/>
      <dgm:t>
        <a:bodyPr/>
        <a:lstStyle>
          <a:defPPr/>
        </a:lstStyle>
        <a:p>
          <a:endParaRPr lang="en-US" sz="500"/>
        </a:p>
      </dgm:t>
    </dgm:pt>
    <dgm:pt modelId="{2AA65D93-F6EF-44B6-ADB4-A4FBC1CE2277}" type="parTrans" cxnId="{BA3605F8-1811-4F48-A4B0-D63993B59DAD}">
      <dgm:prSet custT="1"/>
      <dgm:spPr/>
      <dgm:t>
        <a:bodyPr/>
        <a:lstStyle>
          <a:defPPr/>
        </a:lstStyle>
        <a:p>
          <a:endParaRPr lang="en-US" sz="500"/>
        </a:p>
      </dgm:t>
    </dgm:pt>
    <dgm:pt modelId="{3C93E9B3-FA55-477B-A0E4-4398FC3315DA}">
      <dgm:prSet phldrT="[Text]" custT="1"/>
      <dgm:spPr/>
      <dgm:t>
        <a:bodyPr/>
        <a:lstStyle>
          <a:defPPr/>
        </a:lstStyle>
        <a:p>
          <a:r>
            <a:rPr lang="en-US" sz="1600"/>
            <a:t>Solution Benefits</a:t>
          </a:r>
        </a:p>
      </dgm:t>
    </dgm:pt>
    <dgm:pt modelId="{0BCC73CA-961B-4CF5-B2D1-895526EA9ACA}" type="parTrans" cxnId="{D12B233A-724D-4250-AB3E-32430ABDEE15}">
      <dgm:prSet custT="1"/>
      <dgm:spPr/>
      <dgm:t>
        <a:bodyPr/>
        <a:lstStyle>
          <a:defPPr/>
        </a:lstStyle>
        <a:p>
          <a:endParaRPr lang="en-US" sz="1050"/>
        </a:p>
      </dgm:t>
    </dgm:pt>
    <dgm:pt modelId="{57DC3C60-3A40-4B24-8786-AFAC15670D09}">
      <dgm:prSet phldrT="[Text]" custT="1"/>
      <dgm:spPr/>
      <dgm:t>
        <a:bodyPr/>
        <a:lstStyle>
          <a:defPPr/>
        </a:lstStyle>
        <a:p>
          <a:r>
            <a:rPr lang="en-US" sz="1600"/>
            <a:t>Better incident reporting and reduced manual monitoring required</a:t>
          </a:r>
        </a:p>
      </dgm:t>
    </dgm:pt>
    <dgm:pt modelId="{43CDA33B-9C1D-4C28-9456-7C0EB7F66681}" type="sibTrans" cxnId="{D12B233A-724D-4250-AB3E-32430ABDEE15}">
      <dgm:prSet custT="1"/>
      <dgm:spPr/>
      <dgm:t>
        <a:bodyPr/>
        <a:lstStyle>
          <a:defPPr/>
        </a:lstStyle>
        <a:p>
          <a:endParaRPr lang="en-US" sz="1050"/>
        </a:p>
      </dgm:t>
    </dgm:pt>
    <dgm:pt modelId="{0E763E3C-1F8B-4E18-9745-B85A431CAA36}" type="sibTrans" cxnId="{BA3605F8-1811-4F48-A4B0-D63993B59DAD}">
      <dgm:prSet custT="1"/>
      <dgm:spPr/>
      <dgm:t>
        <a:bodyPr/>
        <a:lstStyle>
          <a:defPPr/>
        </a:lstStyle>
        <a:p>
          <a:endParaRPr lang="en-US" sz="5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180D27C6-8862-4347-9267-6800B3C0F248}" srcId="{AD2E1675-E274-4C57-BB18-5B207592A974}" destId="{76B7F208-1EA7-462E-B313-FADCF8EFBECA}" srcOrd="1" destOrd="0" parTransId="{4FC2469F-1ADF-421A-8638-4DE5C5D50C36}" sibTransId="{BC528E26-6818-4195-A4F8-6822717FAC12}"/>
    <dgm:cxn modelId="{14882742-7851-4D87-A1A4-91962EF02612}" type="presOf" srcId="{AC945453-6365-4002-9E72-9F93C991F943}" destId="{D7B30110-E531-4790-A404-2A72F66E4035}" srcOrd="0" destOrd="0" presId="urn:microsoft.com/office/officeart/2005/8/layout/list1"/>
    <dgm:cxn modelId="{BA3605F8-1811-4F48-A4B0-D63993B59DAD}" srcId="{AC945453-6365-4002-9E72-9F93C991F943}" destId="{3C93E9B3-FA55-477B-A0E4-4398FC3315DA}" srcOrd="2" destOrd="0" parTransId="{2AA65D93-F6EF-44B6-ADB4-A4FBC1CE2277}" sibTransId="{0E763E3C-1F8B-4E18-9745-B85A431CAA36}"/>
    <dgm:cxn modelId="{5B5FBFFF-6300-4A7D-9533-1CE1882FD883}" srcId="{AC945453-6365-4002-9E72-9F93C991F943}" destId="{5BBE5D6A-91EE-44F2-9BA5-6593662B357D}" srcOrd="0" destOrd="0" parTransId="{922ED950-535F-4732-BA76-26F93A847C91}" sibTransId="{C81E5B3A-F838-4D28-B8E6-42FDB3D5C01F}"/>
    <dgm:cxn modelId="{6E37E657-7BE3-453E-9130-CF57D9D94C71}" type="presOf" srcId="{76B7F208-1EA7-462E-B313-FADCF8EFBECA}" destId="{622692A4-9C09-4047-9094-EA7C3E2E688F}" srcOrd="0" destOrd="1" presId="urn:microsoft.com/office/officeart/2005/8/layout/list1"/>
    <dgm:cxn modelId="{F289307F-0F05-4D30-BCA1-84C297D2E7D9}" srcId="{AD2E1675-E274-4C57-BB18-5B207592A974}" destId="{77C47B16-8DB0-4725-8B87-CC8123949086}" srcOrd="0" destOrd="0" parTransId="{A678AFCE-81EB-45FD-B904-2A9C2B2B4174}" sibTransId="{E7546D0E-80BB-4ACF-ACD1-D7B522B9C038}"/>
    <dgm:cxn modelId="{9E2FCC83-C5F9-40FB-B299-1DB4DCE42F25}" type="presOf" srcId="{AD2E1675-E274-4C57-BB18-5B207592A974}" destId="{7907402A-4455-4901-BD2F-F544378B6C2E}" srcOrd="1" destOrd="0" presId="urn:microsoft.com/office/officeart/2005/8/layout/list1"/>
    <dgm:cxn modelId="{5D296206-C189-4AFC-A6AE-E04603248045}" type="presOf" srcId="{77C47B16-8DB0-4725-8B87-CC8123949086}" destId="{622692A4-9C09-4047-9094-EA7C3E2E688F}" srcOrd="0" destOrd="0" presId="urn:microsoft.com/office/officeart/2005/8/layout/list1"/>
    <dgm:cxn modelId="{E42EA9A5-BC3C-4AC6-A59D-47BDCCF05051}" type="presOf" srcId="{C81D381B-3CE2-4149-AF03-9475F2562728}" destId="{622692A4-9C09-4047-9094-EA7C3E2E688F}" srcOrd="0" destOrd="2" presId="urn:microsoft.com/office/officeart/2005/8/layout/list1"/>
    <dgm:cxn modelId="{AFFF43B1-D2D6-4E5D-8272-490A00182ADA}" type="presOf" srcId="{B88114F9-FD7D-4F17-98BE-F73905E87176}" destId="{5899E778-619C-4DC0-B6E7-5113AFE31478}" srcOrd="0" destOrd="0" presId="urn:microsoft.com/office/officeart/2005/8/layout/list1"/>
    <dgm:cxn modelId="{D12B233A-724D-4250-AB3E-32430ABDEE15}" srcId="{3C93E9B3-FA55-477B-A0E4-4398FC3315DA}" destId="{57DC3C60-3A40-4B24-8786-AFAC15670D09}" srcOrd="0" destOrd="0" parTransId="{0BCC73CA-961B-4CF5-B2D1-895526EA9ACA}" sibTransId="{43CDA33B-9C1D-4C28-9456-7C0EB7F66681}"/>
    <dgm:cxn modelId="{2011C3D9-D2BC-4D68-8BD5-0CBB72D1E3A7}" type="presOf" srcId="{5868974D-98CD-47C3-80A9-1E2262A6D91D}" destId="{5899E778-619C-4DC0-B6E7-5113AFE31478}" srcOrd="0" destOrd="1" presId="urn:microsoft.com/office/officeart/2005/8/layout/list1"/>
    <dgm:cxn modelId="{4BD7CE01-8FCD-4D26-8110-E6C7CC0D5F45}" srcId="{5BBE5D6A-91EE-44F2-9BA5-6593662B357D}" destId="{B88114F9-FD7D-4F17-98BE-F73905E87176}" srcOrd="0" destOrd="0" parTransId="{1CD02C6D-489D-4DED-8F8E-3686E8FBA619}" sibTransId="{E03EF750-10A3-4359-AED0-6BDCC50BF76F}"/>
    <dgm:cxn modelId="{5002F543-7476-4763-AC0F-592A5804303B}" type="presOf" srcId="{3C93E9B3-FA55-477B-A0E4-4398FC3315DA}" destId="{DDB03CF2-DB02-4F2B-8948-FBB035366E69}" srcOrd="0" destOrd="0" presId="urn:microsoft.com/office/officeart/2005/8/layout/list1"/>
    <dgm:cxn modelId="{5DA6B9FD-8E69-48A5-91DC-84EF46A7AC79}" srcId="{AC945453-6365-4002-9E72-9F93C991F943}" destId="{AD2E1675-E274-4C57-BB18-5B207592A974}" srcOrd="1" destOrd="0" parTransId="{B45E8194-A96F-484C-91DA-F1A1A0CD4697}" sibTransId="{A46F1FA7-DCED-48A9-9CFD-EF5668651FB1}"/>
    <dgm:cxn modelId="{3E30FB08-CFBF-4337-8A0A-8641B3B4B19E}" type="presOf" srcId="{5BBE5D6A-91EE-44F2-9BA5-6593662B357D}" destId="{6D294D8D-C529-415C-A8E1-F8EDDE5306AB}" srcOrd="1" destOrd="0" presId="urn:microsoft.com/office/officeart/2005/8/layout/list1"/>
    <dgm:cxn modelId="{81C9E50C-69FD-4AA3-9397-8342CCC2908F}" type="presOf" srcId="{3C93E9B3-FA55-477B-A0E4-4398FC3315DA}" destId="{08B195DD-52E7-474F-8F00-E74AB9B79BE3}" srcOrd="1" destOrd="0" presId="urn:microsoft.com/office/officeart/2005/8/layout/list1"/>
    <dgm:cxn modelId="{5049E432-8FF1-4142-90DF-8F74594AEC7C}" srcId="{5BBE5D6A-91EE-44F2-9BA5-6593662B357D}" destId="{5868974D-98CD-47C3-80A9-1E2262A6D91D}" srcOrd="1" destOrd="0" parTransId="{108BB619-FDCA-4E29-BC68-0C35C43714E0}" sibTransId="{CABA17C4-E37F-4C4A-A521-720FF2144971}"/>
    <dgm:cxn modelId="{E46E0D78-E9E5-4C5B-AEB3-8D3A6C635207}" type="presOf" srcId="{AD2E1675-E274-4C57-BB18-5B207592A974}" destId="{15278F55-1F5B-4B4A-B481-D0D53D86D2C4}" srcOrd="0" destOrd="0" presId="urn:microsoft.com/office/officeart/2005/8/layout/list1"/>
    <dgm:cxn modelId="{BA4EBE89-1FBE-4103-A17B-EB922EF80093}" type="presOf" srcId="{5BBE5D6A-91EE-44F2-9BA5-6593662B357D}" destId="{5A5555C2-3B5D-4D71-8575-C2290BF34A4D}" srcOrd="0" destOrd="0" presId="urn:microsoft.com/office/officeart/2005/8/layout/list1"/>
    <dgm:cxn modelId="{503AAC37-DAE8-463D-9FC5-235C16B0E933}" type="presOf" srcId="{57DC3C60-3A40-4B24-8786-AFAC15670D09}" destId="{4CA70BB3-3038-404D-81BD-AFD678D6B96B}" srcOrd="0" destOrd="0" presId="urn:microsoft.com/office/officeart/2005/8/layout/list1"/>
    <dgm:cxn modelId="{FEC30448-E6BE-4840-B375-BCEBAFC0D7FE}" srcId="{AD2E1675-E274-4C57-BB18-5B207592A974}" destId="{C81D381B-3CE2-4149-AF03-9475F2562728}" srcOrd="2" destOrd="0" parTransId="{BAA08B4A-6887-4D09-8776-80D8F5407F98}" sibTransId="{3102ECCE-4E6D-47CA-97B2-03B3E267454F}"/>
    <dgm:cxn modelId="{9122B23D-E37B-4EF3-A890-AEFABF0AC73C}" type="presParOf" srcId="{D7B30110-E531-4790-A404-2A72F66E4035}" destId="{0F75C664-9AE1-49F2-A65B-DC4A1E6D6A02}" srcOrd="0" destOrd="0" presId="urn:microsoft.com/office/officeart/2005/8/layout/list1"/>
    <dgm:cxn modelId="{100AEE51-9BC1-450F-8B01-3CAC6B50E50E}" type="presParOf" srcId="{0F75C664-9AE1-49F2-A65B-DC4A1E6D6A02}" destId="{5A5555C2-3B5D-4D71-8575-C2290BF34A4D}" srcOrd="0" destOrd="0" presId="urn:microsoft.com/office/officeart/2005/8/layout/list1"/>
    <dgm:cxn modelId="{8A28149C-001B-49D6-A3E9-F3A51AAC9F8C}" type="presParOf" srcId="{0F75C664-9AE1-49F2-A65B-DC4A1E6D6A02}" destId="{6D294D8D-C529-415C-A8E1-F8EDDE5306AB}" srcOrd="1" destOrd="0" presId="urn:microsoft.com/office/officeart/2005/8/layout/list1"/>
    <dgm:cxn modelId="{5322731E-717D-4380-976F-ED2636A01262}" type="presParOf" srcId="{D7B30110-E531-4790-A404-2A72F66E4035}" destId="{A66F8A72-2489-4B63-B4BF-6B6C3B5CD1FE}" srcOrd="1" destOrd="0" presId="urn:microsoft.com/office/officeart/2005/8/layout/list1"/>
    <dgm:cxn modelId="{6E297E81-8C20-4ADE-BE5F-B3BEA288187A}" type="presParOf" srcId="{D7B30110-E531-4790-A404-2A72F66E4035}" destId="{5899E778-619C-4DC0-B6E7-5113AFE31478}" srcOrd="2" destOrd="0" presId="urn:microsoft.com/office/officeart/2005/8/layout/list1"/>
    <dgm:cxn modelId="{A38F9152-EB1C-4599-9685-F2E0B6F5CE9B}" type="presParOf" srcId="{D7B30110-E531-4790-A404-2A72F66E4035}" destId="{7F01FA08-B709-4458-8D48-A4C0C38D2A6C}" srcOrd="3" destOrd="0" presId="urn:microsoft.com/office/officeart/2005/8/layout/list1"/>
    <dgm:cxn modelId="{2D0FD1CC-99B9-4712-8A17-516675F2AB05}" type="presParOf" srcId="{D7B30110-E531-4790-A404-2A72F66E4035}" destId="{A5B2C9DF-EB17-4FA7-8C07-6C67CDC36A2A}" srcOrd="4" destOrd="0" presId="urn:microsoft.com/office/officeart/2005/8/layout/list1"/>
    <dgm:cxn modelId="{60780AE8-C2BB-49AB-98B0-3FFABBE50990}" type="presParOf" srcId="{A5B2C9DF-EB17-4FA7-8C07-6C67CDC36A2A}" destId="{15278F55-1F5B-4B4A-B481-D0D53D86D2C4}" srcOrd="0" destOrd="0" presId="urn:microsoft.com/office/officeart/2005/8/layout/list1"/>
    <dgm:cxn modelId="{FD1A7206-5A14-4882-954E-4314A6ADCCD6}" type="presParOf" srcId="{A5B2C9DF-EB17-4FA7-8C07-6C67CDC36A2A}" destId="{7907402A-4455-4901-BD2F-F544378B6C2E}" srcOrd="1" destOrd="0" presId="urn:microsoft.com/office/officeart/2005/8/layout/list1"/>
    <dgm:cxn modelId="{47A16BCD-C614-408E-8A38-57D8B1394389}" type="presParOf" srcId="{D7B30110-E531-4790-A404-2A72F66E4035}" destId="{44D20FA1-89AD-4B5D-BFBA-79EE8343B7D7}" srcOrd="5" destOrd="0" presId="urn:microsoft.com/office/officeart/2005/8/layout/list1"/>
    <dgm:cxn modelId="{0D876582-D64C-4B8B-ADD4-FAA74DB3B56C}" type="presParOf" srcId="{D7B30110-E531-4790-A404-2A72F66E4035}" destId="{622692A4-9C09-4047-9094-EA7C3E2E688F}" srcOrd="6" destOrd="0" presId="urn:microsoft.com/office/officeart/2005/8/layout/list1"/>
    <dgm:cxn modelId="{83B78380-A587-486C-A3FC-FC0E711DD5BD}" type="presParOf" srcId="{D7B30110-E531-4790-A404-2A72F66E4035}" destId="{CB143F31-32D4-41DC-91F4-E7400EC9C5DD}" srcOrd="7" destOrd="0" presId="urn:microsoft.com/office/officeart/2005/8/layout/list1"/>
    <dgm:cxn modelId="{810193B4-5CDA-4399-879B-319B052F8CAE}" type="presParOf" srcId="{D7B30110-E531-4790-A404-2A72F66E4035}" destId="{8770CCD7-4B0D-4AAA-A371-19CB273FA1FF}" srcOrd="8" destOrd="0" presId="urn:microsoft.com/office/officeart/2005/8/layout/list1"/>
    <dgm:cxn modelId="{5D647871-09D3-4C05-B682-862984D0BC98}" type="presParOf" srcId="{8770CCD7-4B0D-4AAA-A371-19CB273FA1FF}" destId="{DDB03CF2-DB02-4F2B-8948-FBB035366E69}" srcOrd="0" destOrd="0" presId="urn:microsoft.com/office/officeart/2005/8/layout/list1"/>
    <dgm:cxn modelId="{1923C048-22F4-4DE7-B35E-B3DD8AC80542}" type="presParOf" srcId="{8770CCD7-4B0D-4AAA-A371-19CB273FA1FF}" destId="{08B195DD-52E7-474F-8F00-E74AB9B79BE3}" srcOrd="1" destOrd="0" presId="urn:microsoft.com/office/officeart/2005/8/layout/list1"/>
    <dgm:cxn modelId="{AD38584E-26A0-44B5-93B5-54E4474E3D41}" type="presParOf" srcId="{D7B30110-E531-4790-A404-2A72F66E4035}" destId="{45E7258E-EEF8-4413-B84D-DD4538AD2C06}" srcOrd="9" destOrd="0" presId="urn:microsoft.com/office/officeart/2005/8/layout/list1"/>
    <dgm:cxn modelId="{2733AD52-FDE0-440E-8DD0-48D38E75B0C4}"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18.xml><?xml version="1.0" encoding="utf-8"?>
<dgm:dataModel xmlns:dgm="http://schemas.openxmlformats.org/drawingml/2006/diagram" xmlns:a="http://schemas.openxmlformats.org/drawingml/2006/main">
  <dgm:ptLst>
    <dgm:pt modelId="{9CAEEB5D-07BA-4212-A1F6-7E3759ED591A}" type="doc">
      <dgm:prSet loTypeId="urn:microsoft.com/office/officeart/2005/8/layout/vList2" loCatId="list" qsTypeId="urn:microsoft.com/office/officeart/2005/8/quickstyle/simple1" qsCatId="simple" csTypeId="urn:microsoft.com/office/officeart/2005/8/colors/colorful4" csCatId="colorful" phldr="1"/>
      <dgm:spPr/>
      <dgm:t>
        <a:bodyPr/>
        <a:lstStyle>
          <a:defPPr/>
        </a:lstStyle>
        <a:p>
          <a:endParaRPr lang="en-US"/>
        </a:p>
      </dgm:t>
    </dgm:pt>
    <dgm:pt modelId="{627F547A-DC7E-4EE5-A4AA-1F942D8A4EFC}" type="parTrans" cxnId="{15365F24-22BA-4120-870A-6231A0DB4E40}">
      <dgm:prSet custT="1"/>
      <dgm:spPr/>
      <dgm:t>
        <a:bodyPr/>
        <a:lstStyle>
          <a:defPPr/>
        </a:lstStyle>
        <a:p>
          <a:endParaRPr lang="en-US" sz="1600">
            <a:solidFill>
              <a:schemeClr val="tx1">
                <a:lumMod val="50000"/>
              </a:schemeClr>
            </a:solidFill>
          </a:endParaRPr>
        </a:p>
      </dgm:t>
    </dgm:pt>
    <dgm:pt modelId="{9A2222D3-4DEF-4999-99A3-C15EC7404C25}">
      <dgm:prSet phldrT="[Text]" custT="1"/>
      <dgm:spPr/>
      <dgm:t>
        <a:bodyPr/>
        <a:lstStyle>
          <a:defPPr/>
        </a:lstStyle>
        <a:p>
          <a:r>
            <a:rPr lang="en-US" sz="1800" smtClean="0"/>
            <a:t>Highlighting Key Insights based on Analysis</a:t>
          </a:r>
          <a:endParaRPr lang="en-US" sz="1800"/>
        </a:p>
      </dgm:t>
    </dgm:pt>
    <dgm:pt modelId="{334A3E56-69EC-4F89-B4AB-8512B8785AEB}" type="parTrans" cxnId="{48286B81-0BC1-45B2-B741-F2ED3BEFB230}">
      <dgm:prSet custT="1"/>
      <dgm:spPr/>
      <dgm:t>
        <a:bodyPr/>
        <a:lstStyle>
          <a:defPPr/>
        </a:lstStyle>
        <a:p>
          <a:endParaRPr lang="en-US" sz="1600">
            <a:solidFill>
              <a:schemeClr val="tx1">
                <a:lumMod val="50000"/>
              </a:schemeClr>
            </a:solidFill>
          </a:endParaRPr>
        </a:p>
      </dgm:t>
    </dgm:pt>
    <dgm:pt modelId="{7D09C0F9-43EC-486C-A08C-168234EF45BF}">
      <dgm:prSet phldrT="[Text]" custT="1"/>
      <dgm:spPr/>
      <dgm:t>
        <a:bodyPr/>
        <a:lstStyle>
          <a:defPPr/>
        </a:lstStyle>
        <a:p>
          <a:r>
            <a:rPr lang="en-US" sz="1400" smtClean="0"/>
            <a:t>Aids in identifying key improvement areas in order to improve FTR &amp; Incoming WO Quality</a:t>
          </a:r>
          <a:endParaRPr lang="en-US" sz="3200"/>
        </a:p>
      </dgm:t>
    </dgm:pt>
    <dgm:pt modelId="{4CB3CCCB-B180-487E-A44F-CF0EE4685CBD}" type="sibTrans" cxnId="{48286B81-0BC1-45B2-B741-F2ED3BEFB230}">
      <dgm:prSet custT="1"/>
      <dgm:spPr/>
      <dgm:t>
        <a:bodyPr/>
        <a:lstStyle>
          <a:defPPr/>
        </a:lstStyle>
        <a:p>
          <a:endParaRPr lang="en-US" sz="1600">
            <a:solidFill>
              <a:schemeClr val="tx1">
                <a:lumMod val="50000"/>
              </a:schemeClr>
            </a:solidFill>
          </a:endParaRPr>
        </a:p>
      </dgm:t>
    </dgm:pt>
    <dgm:pt modelId="{44E5C431-14CF-42A4-87C5-A6873400B5A0}" type="parTrans" cxnId="{F95266FD-66FD-4070-A000-E9C77468A5C9}">
      <dgm:prSet custT="1"/>
      <dgm:spPr/>
      <dgm:t>
        <a:bodyPr/>
        <a:lstStyle>
          <a:defPPr/>
        </a:lstStyle>
        <a:p>
          <a:endParaRPr lang="en-US" sz="1600">
            <a:solidFill>
              <a:schemeClr val="tx1">
                <a:lumMod val="50000"/>
              </a:schemeClr>
            </a:solidFill>
          </a:endParaRPr>
        </a:p>
      </dgm:t>
    </dgm:pt>
    <dgm:pt modelId="{96555298-DB8A-427C-9381-E02800BAA14C}">
      <dgm:prSet phldrT="[Text]" custT="1"/>
      <dgm:spPr/>
      <dgm:t>
        <a:bodyPr/>
        <a:lstStyle>
          <a:defPPr/>
        </a:lstStyle>
        <a:p>
          <a:r>
            <a:rPr lang="en-US" sz="1400" smtClean="0"/>
            <a:t>Key highlights &amp; Lowlights from data depicted as textual &amp; tabular insights in the tool</a:t>
          </a:r>
          <a:endParaRPr lang="en-US" sz="1400"/>
        </a:p>
      </dgm:t>
    </dgm:pt>
    <dgm:pt modelId="{11913958-8C3D-4640-A735-CCA843DDB826}" type="sibTrans" cxnId="{F95266FD-66FD-4070-A000-E9C77468A5C9}">
      <dgm:prSet custT="1"/>
      <dgm:spPr/>
      <dgm:t>
        <a:bodyPr/>
        <a:lstStyle>
          <a:defPPr/>
        </a:lstStyle>
        <a:p>
          <a:endParaRPr lang="en-US" sz="1600">
            <a:solidFill>
              <a:schemeClr val="tx1">
                <a:lumMod val="50000"/>
              </a:schemeClr>
            </a:solidFill>
          </a:endParaRPr>
        </a:p>
      </dgm:t>
    </dgm:pt>
    <dgm:pt modelId="{686EEF98-7741-4BE4-9259-DED9A63BC423}" type="sibTrans" cxnId="{15365F24-22BA-4120-870A-6231A0DB4E40}">
      <dgm:prSet custT="1"/>
      <dgm:spPr/>
      <dgm:t>
        <a:bodyPr/>
        <a:lstStyle>
          <a:defPPr/>
        </a:lstStyle>
        <a:p>
          <a:endParaRPr lang="en-US" sz="1600">
            <a:solidFill>
              <a:schemeClr val="tx1">
                <a:lumMod val="50000"/>
              </a:schemeClr>
            </a:solidFill>
          </a:endParaRPr>
        </a:p>
      </dgm:t>
    </dgm:pt>
    <dgm:pt modelId="{63F0FBC4-EAA7-4501-B457-764AB872A12A}" type="parTrans" cxnId="{E82A0991-DB58-4E0C-B092-FD742B8216CF}">
      <dgm:prSet custT="1"/>
      <dgm:spPr/>
      <dgm:t>
        <a:bodyPr/>
        <a:lstStyle>
          <a:defPPr/>
        </a:lstStyle>
        <a:p>
          <a:endParaRPr lang="en-US" sz="1800">
            <a:solidFill>
              <a:schemeClr val="tx1">
                <a:lumMod val="50000"/>
              </a:schemeClr>
            </a:solidFill>
          </a:endParaRPr>
        </a:p>
      </dgm:t>
    </dgm:pt>
    <dgm:pt modelId="{BD164E91-B453-45AF-A2CB-9F3AD276BC64}">
      <dgm:prSet phldrT="[Text]" custT="1"/>
      <dgm:spPr/>
      <dgm:t>
        <a:bodyPr/>
        <a:lstStyle>
          <a:defPPr/>
        </a:lstStyle>
        <a:p>
          <a:r>
            <a:rPr lang="en-US" sz="1800" smtClean="0"/>
            <a:t>Repeated Analysis</a:t>
          </a:r>
          <a:endParaRPr lang="en-US" sz="1800"/>
        </a:p>
      </dgm:t>
    </dgm:pt>
    <dgm:pt modelId="{1A96F314-3F6D-490A-8713-D6EB0E5E3061}" type="parTrans" cxnId="{33CDCB96-CCE7-4A1D-88EA-4212A9A773EE}">
      <dgm:prSet custT="1"/>
      <dgm:spPr/>
      <dgm:t>
        <a:bodyPr/>
        <a:lstStyle>
          <a:defPPr/>
        </a:lstStyle>
        <a:p>
          <a:endParaRPr lang="en-US" sz="1800">
            <a:solidFill>
              <a:schemeClr val="tx1">
                <a:lumMod val="50000"/>
              </a:schemeClr>
            </a:solidFill>
          </a:endParaRPr>
        </a:p>
      </dgm:t>
    </dgm:pt>
    <dgm:pt modelId="{03B3AAE5-38E7-4803-9D8B-50D6DD68F816}">
      <dgm:prSet phldrT="[Text]" custT="1"/>
      <dgm:spPr/>
      <dgm:t>
        <a:bodyPr/>
        <a:lstStyle>
          <a:defPPr/>
        </a:lstStyle>
        <a:p>
          <a:r>
            <a:rPr lang="en-US" sz="1400" smtClean="0"/>
            <a:t>Ease of performing repeated analysis weekly/monthly, on the same parameters, for same customer</a:t>
          </a:r>
          <a:endParaRPr lang="en-US" sz="1400"/>
        </a:p>
      </dgm:t>
    </dgm:pt>
    <dgm:pt modelId="{FEC878B2-2A23-435E-8A2C-9C82AD0F6C1D}" type="sibTrans" cxnId="{33CDCB96-CCE7-4A1D-88EA-4212A9A773EE}">
      <dgm:prSet custT="1"/>
      <dgm:spPr/>
      <dgm:t>
        <a:bodyPr/>
        <a:lstStyle>
          <a:defPPr/>
        </a:lstStyle>
        <a:p>
          <a:endParaRPr lang="en-US" sz="1800">
            <a:solidFill>
              <a:schemeClr val="tx1">
                <a:lumMod val="50000"/>
              </a:schemeClr>
            </a:solidFill>
          </a:endParaRPr>
        </a:p>
      </dgm:t>
    </dgm:pt>
    <dgm:pt modelId="{4847A35B-AC3E-4C31-B0B3-AA524E537888}" type="sibTrans" cxnId="{E82A0991-DB58-4E0C-B092-FD742B8216CF}">
      <dgm:prSet custT="1"/>
      <dgm:spPr/>
      <dgm:t>
        <a:bodyPr/>
        <a:lstStyle>
          <a:defPPr/>
        </a:lstStyle>
        <a:p>
          <a:endParaRPr lang="en-US" sz="1800">
            <a:solidFill>
              <a:schemeClr val="tx1">
                <a:lumMod val="50000"/>
              </a:schemeClr>
            </a:solidFill>
          </a:endParaRPr>
        </a:p>
      </dgm:t>
    </dgm:pt>
    <dgm:pt modelId="{6F5B5768-2AA3-4892-B137-BF76FDCCB499}" type="parTrans" cxnId="{E102CFBC-C192-4BCD-9A49-2E6E2F09AF5D}">
      <dgm:prSet custT="1"/>
      <dgm:spPr/>
      <dgm:t>
        <a:bodyPr/>
        <a:lstStyle>
          <a:defPPr/>
        </a:lstStyle>
        <a:p>
          <a:endParaRPr lang="en-US" sz="1800">
            <a:solidFill>
              <a:schemeClr val="tx1">
                <a:lumMod val="50000"/>
              </a:schemeClr>
            </a:solidFill>
          </a:endParaRPr>
        </a:p>
      </dgm:t>
    </dgm:pt>
    <dgm:pt modelId="{54C7E322-4688-48B8-8B7A-AB8C74D902FC}">
      <dgm:prSet phldrT="[Text]" custT="1"/>
      <dgm:spPr/>
      <dgm:t>
        <a:bodyPr/>
        <a:lstStyle>
          <a:defPPr/>
        </a:lstStyle>
        <a:p>
          <a:r>
            <a:rPr lang="en-US" sz="1800" smtClean="0"/>
            <a:t>Pre &amp; Post Analysis</a:t>
          </a:r>
          <a:endParaRPr lang="en-US" sz="1800"/>
        </a:p>
      </dgm:t>
    </dgm:pt>
    <dgm:pt modelId="{D9DD2139-8467-4DF4-A042-AD03F733BC98}" type="parTrans" cxnId="{BBF9B082-A98C-4B03-BAA6-91F13756B1FB}">
      <dgm:prSet custT="1"/>
      <dgm:spPr/>
      <dgm:t>
        <a:bodyPr/>
        <a:lstStyle>
          <a:defPPr/>
        </a:lstStyle>
        <a:p>
          <a:endParaRPr lang="en-US" sz="1800">
            <a:solidFill>
              <a:schemeClr val="tx1">
                <a:lumMod val="50000"/>
              </a:schemeClr>
            </a:solidFill>
          </a:endParaRPr>
        </a:p>
      </dgm:t>
    </dgm:pt>
    <dgm:pt modelId="{F1C30601-0DB6-412B-A676-94B16AB7F82F}">
      <dgm:prSet phldrT="[Text]" custT="1"/>
      <dgm:spPr/>
      <dgm:t>
        <a:bodyPr/>
        <a:lstStyle>
          <a:defPPr/>
        </a:lstStyle>
        <a:p>
          <a:r>
            <a:rPr lang="en-US" sz="1400" smtClean="0"/>
            <a:t>Based on actions identified from analysis, results to be monitored</a:t>
          </a:r>
          <a:endParaRPr lang="en-US" sz="1400"/>
        </a:p>
      </dgm:t>
    </dgm:pt>
    <dgm:pt modelId="{C438877C-328A-4011-807F-F62C69A89442}" type="sibTrans" cxnId="{BBF9B082-A98C-4B03-BAA6-91F13756B1FB}">
      <dgm:prSet custT="1"/>
      <dgm:spPr/>
      <dgm:t>
        <a:bodyPr/>
        <a:lstStyle>
          <a:defPPr/>
        </a:lstStyle>
        <a:p>
          <a:endParaRPr lang="en-US" sz="1800">
            <a:solidFill>
              <a:schemeClr val="tx1">
                <a:lumMod val="50000"/>
              </a:schemeClr>
            </a:solidFill>
          </a:endParaRPr>
        </a:p>
      </dgm:t>
    </dgm:pt>
    <dgm:pt modelId="{6213C0D5-8FC4-4F19-8E4F-7800E48E9C3F}" type="parTrans" cxnId="{433303DC-216C-480C-9D09-AB858D444E6B}">
      <dgm:prSet custT="1"/>
      <dgm:spPr/>
      <dgm:t>
        <a:bodyPr/>
        <a:lstStyle>
          <a:defPPr/>
        </a:lstStyle>
        <a:p>
          <a:endParaRPr lang="en-US" sz="1800">
            <a:solidFill>
              <a:schemeClr val="tx1">
                <a:lumMod val="50000"/>
              </a:schemeClr>
            </a:solidFill>
          </a:endParaRPr>
        </a:p>
      </dgm:t>
    </dgm:pt>
    <dgm:pt modelId="{A6A0EABD-30AD-48DD-AD84-965F84A9AA02}">
      <dgm:prSet phldrT="[Text]" custT="1"/>
      <dgm:spPr/>
      <dgm:t>
        <a:bodyPr/>
        <a:lstStyle>
          <a:defPPr/>
        </a:lstStyle>
        <a:p>
          <a:r>
            <a:rPr lang="en-US" sz="1400" smtClean="0"/>
            <a:t>Aids in doing comparison of same parameters month on month</a:t>
          </a:r>
          <a:endParaRPr lang="en-US" sz="1400"/>
        </a:p>
      </dgm:t>
    </dgm:pt>
    <dgm:pt modelId="{2E819038-1D28-422E-A66A-6D70E406CEA5}" type="sibTrans" cxnId="{433303DC-216C-480C-9D09-AB858D444E6B}">
      <dgm:prSet custT="1"/>
      <dgm:spPr/>
      <dgm:t>
        <a:bodyPr/>
        <a:lstStyle>
          <a:defPPr/>
        </a:lstStyle>
        <a:p>
          <a:endParaRPr lang="en-US" sz="1800">
            <a:solidFill>
              <a:schemeClr val="tx1">
                <a:lumMod val="50000"/>
              </a:schemeClr>
            </a:solidFill>
          </a:endParaRPr>
        </a:p>
      </dgm:t>
    </dgm:pt>
    <dgm:pt modelId="{13A9C60A-E788-48C5-A95C-286731C0A0B1}" type="parTrans" cxnId="{13470C3A-BD54-4362-9C56-16CACDEA363E}">
      <dgm:prSet custT="1"/>
      <dgm:spPr/>
      <dgm:t>
        <a:bodyPr/>
        <a:lstStyle>
          <a:defPPr/>
        </a:lstStyle>
        <a:p>
          <a:endParaRPr lang="en-US" sz="1800">
            <a:solidFill>
              <a:schemeClr val="tx1">
                <a:lumMod val="50000"/>
              </a:schemeClr>
            </a:solidFill>
          </a:endParaRPr>
        </a:p>
      </dgm:t>
    </dgm:pt>
    <dgm:pt modelId="{734EB6EA-7442-4B5B-94A0-8B34AC7B89F9}">
      <dgm:prSet phldrT="[Text]" custT="1"/>
      <dgm:spPr/>
      <dgm:t>
        <a:bodyPr/>
        <a:lstStyle>
          <a:defPPr/>
        </a:lstStyle>
        <a:p>
          <a:r>
            <a:rPr lang="en-US" sz="1400" smtClean="0"/>
            <a:t>Aids in doing comparison of same parameters across different customer/regions</a:t>
          </a:r>
          <a:endParaRPr lang="en-US" sz="1400"/>
        </a:p>
      </dgm:t>
    </dgm:pt>
    <dgm:pt modelId="{1B55080C-9E99-4E30-8BEF-7316EF3112F7}" type="sibTrans" cxnId="{13470C3A-BD54-4362-9C56-16CACDEA363E}">
      <dgm:prSet custT="1"/>
      <dgm:spPr/>
      <dgm:t>
        <a:bodyPr/>
        <a:lstStyle>
          <a:defPPr/>
        </a:lstStyle>
        <a:p>
          <a:endParaRPr lang="en-US" sz="1800">
            <a:solidFill>
              <a:schemeClr val="tx1">
                <a:lumMod val="50000"/>
              </a:schemeClr>
            </a:solidFill>
          </a:endParaRPr>
        </a:p>
      </dgm:t>
    </dgm:pt>
    <dgm:pt modelId="{869544B9-EBBD-47F2-96D5-E73985AF1CE2}" type="sibTrans" cxnId="{E102CFBC-C192-4BCD-9A49-2E6E2F09AF5D}">
      <dgm:prSet custT="1"/>
      <dgm:spPr/>
      <dgm:t>
        <a:bodyPr/>
        <a:lstStyle>
          <a:defPPr/>
        </a:lstStyle>
        <a:p>
          <a:endParaRPr lang="en-US" sz="1800">
            <a:solidFill>
              <a:schemeClr val="tx1">
                <a:lumMod val="50000"/>
              </a:schemeClr>
            </a:solidFill>
          </a:endParaRPr>
        </a:p>
      </dgm:t>
    </dgm:pt>
    <dgm:pt modelId="{0F29BDC9-E46E-418E-9BD6-456F38D5A755}" type="parTrans" cxnId="{6B62A41A-8033-417F-BB42-B028CB36C5E4}">
      <dgm:prSet custT="1"/>
      <dgm:spPr/>
      <dgm:t>
        <a:bodyPr/>
        <a:lstStyle>
          <a:defPPr/>
        </a:lstStyle>
        <a:p>
          <a:endParaRPr lang="en-US" sz="1800">
            <a:solidFill>
              <a:schemeClr val="tx1">
                <a:lumMod val="50000"/>
              </a:schemeClr>
            </a:solidFill>
          </a:endParaRPr>
        </a:p>
      </dgm:t>
    </dgm:pt>
    <dgm:pt modelId="{034E0F40-2505-463F-8DDE-3CE1FE27A772}">
      <dgm:prSet phldrT="[Text]" custT="1"/>
      <dgm:spPr/>
      <dgm:t>
        <a:bodyPr/>
        <a:lstStyle>
          <a:defPPr/>
        </a:lstStyle>
        <a:p>
          <a:r>
            <a:rPr lang="en-US" sz="1800" smtClean="0"/>
            <a:t>Easy option to fetch reports</a:t>
          </a:r>
          <a:endParaRPr lang="en-US" sz="1800"/>
        </a:p>
      </dgm:t>
    </dgm:pt>
    <dgm:pt modelId="{BA2750E9-E2D2-4F9C-B291-7F9A30F0353C}" type="parTrans" cxnId="{7D56FB96-B623-468B-842B-67FCC4D33825}">
      <dgm:prSet custT="1"/>
      <dgm:spPr/>
      <dgm:t>
        <a:bodyPr/>
        <a:lstStyle>
          <a:defPPr/>
        </a:lstStyle>
        <a:p>
          <a:endParaRPr lang="en-US" sz="1800">
            <a:solidFill>
              <a:schemeClr val="tx1">
                <a:lumMod val="50000"/>
              </a:schemeClr>
            </a:solidFill>
          </a:endParaRPr>
        </a:p>
      </dgm:t>
    </dgm:pt>
    <dgm:pt modelId="{1AB03043-A286-45F7-AEF2-5090435F1750}">
      <dgm:prSet phldrT="[Text]" custT="1"/>
      <dgm:spPr/>
      <dgm:t>
        <a:bodyPr/>
        <a:lstStyle>
          <a:defPPr/>
        </a:lstStyle>
        <a:p>
          <a:r>
            <a:rPr lang="en-US" sz="1400" smtClean="0"/>
            <a:t>To support in performing the RCA for problematic areas identified through analysis, tool provides the feature of creating &amp; downloading reports</a:t>
          </a:r>
          <a:endParaRPr lang="en-US" sz="1400"/>
        </a:p>
      </dgm:t>
    </dgm:pt>
    <dgm:pt modelId="{B27528A7-76A0-4E8C-8B23-EA6FCB83B291}" type="sibTrans" cxnId="{7D56FB96-B623-468B-842B-67FCC4D33825}">
      <dgm:prSet custT="1"/>
      <dgm:spPr/>
      <dgm:t>
        <a:bodyPr/>
        <a:lstStyle>
          <a:defPPr/>
        </a:lstStyle>
        <a:p>
          <a:endParaRPr lang="en-US" sz="1800">
            <a:solidFill>
              <a:schemeClr val="tx1">
                <a:lumMod val="50000"/>
              </a:schemeClr>
            </a:solidFill>
          </a:endParaRPr>
        </a:p>
      </dgm:t>
    </dgm:pt>
    <dgm:pt modelId="{4BDFED54-9F0D-46FD-B5D9-E70B987E9EBD}" type="sibTrans" cxnId="{6B62A41A-8033-417F-BB42-B028CB36C5E4}">
      <dgm:prSet custT="1"/>
      <dgm:spPr/>
      <dgm:t>
        <a:bodyPr/>
        <a:lstStyle>
          <a:defPPr/>
        </a:lstStyle>
        <a:p>
          <a:endParaRPr lang="en-US" sz="1800">
            <a:solidFill>
              <a:schemeClr val="tx1">
                <a:lumMod val="50000"/>
              </a:schemeClr>
            </a:solidFill>
          </a:endParaRPr>
        </a:p>
      </dgm:t>
    </dgm:pt>
    <dgm:pt modelId="{AF11920A-E0CF-44BD-833E-9074EE5AB166}" type="pres">
      <dgm:prSet presAssocID="{9CAEEB5D-07BA-4212-A1F6-7E3759ED591A}" presName="linear" presStyleCnt="0">
        <dgm:presLayoutVars>
          <dgm:animLvl val="lvl"/>
          <dgm:resizeHandles val="exact"/>
        </dgm:presLayoutVars>
      </dgm:prSet>
      <dgm:spPr/>
      <dgm:t>
        <a:bodyPr/>
        <a:lstStyle>
          <a:defPPr/>
        </a:lstStyle>
        <a:p>
          <a:endParaRPr lang="en-US"/>
        </a:p>
      </dgm:t>
    </dgm:pt>
    <dgm:pt modelId="{2EB111C6-AACC-4028-B23F-18D2A633AA39}" type="pres">
      <dgm:prSet presAssocID="{9A2222D3-4DEF-4999-99A3-C15EC7404C25}" presName="parentText" presStyleLbl="node1" presStyleIdx="0" presStyleCnt="4">
        <dgm:presLayoutVars>
          <dgm:chMax val="0"/>
          <dgm:bulletEnabled val="1"/>
        </dgm:presLayoutVars>
      </dgm:prSet>
      <dgm:spPr/>
      <dgm:t>
        <a:bodyPr/>
        <a:lstStyle>
          <a:defPPr/>
        </a:lstStyle>
        <a:p>
          <a:endParaRPr lang="en-US"/>
        </a:p>
      </dgm:t>
    </dgm:pt>
    <dgm:pt modelId="{91493B85-3C3C-49F2-B599-ACE470EFEC06}" type="pres">
      <dgm:prSet presAssocID="{9A2222D3-4DEF-4999-99A3-C15EC7404C25}" presName="childText" presStyleLbl="revTx" presStyleIdx="0" presStyleCnt="4">
        <dgm:presLayoutVars>
          <dgm:bulletEnabled val="1"/>
        </dgm:presLayoutVars>
      </dgm:prSet>
      <dgm:spPr/>
      <dgm:t>
        <a:bodyPr/>
        <a:lstStyle>
          <a:defPPr/>
        </a:lstStyle>
        <a:p>
          <a:endParaRPr lang="en-US"/>
        </a:p>
      </dgm:t>
    </dgm:pt>
    <dgm:pt modelId="{7401E89D-E3F3-4F66-9C7B-08E004EA5920}" type="pres">
      <dgm:prSet presAssocID="{BD164E91-B453-45AF-A2CB-9F3AD276BC64}" presName="parentText" presStyleLbl="node1" presStyleIdx="1" presStyleCnt="4">
        <dgm:presLayoutVars>
          <dgm:chMax val="0"/>
          <dgm:bulletEnabled val="1"/>
        </dgm:presLayoutVars>
      </dgm:prSet>
      <dgm:spPr/>
      <dgm:t>
        <a:bodyPr/>
        <a:lstStyle>
          <a:defPPr/>
        </a:lstStyle>
        <a:p>
          <a:endParaRPr lang="en-US"/>
        </a:p>
      </dgm:t>
    </dgm:pt>
    <dgm:pt modelId="{E52A10DB-CB12-42A4-BADF-E8CB33ED1F96}" type="pres">
      <dgm:prSet presAssocID="{BD164E91-B453-45AF-A2CB-9F3AD276BC64}" presName="childText" presStyleLbl="revTx" presStyleIdx="1" presStyleCnt="4">
        <dgm:presLayoutVars>
          <dgm:bulletEnabled val="1"/>
        </dgm:presLayoutVars>
      </dgm:prSet>
      <dgm:spPr/>
      <dgm:t>
        <a:bodyPr/>
        <a:lstStyle>
          <a:defPPr/>
        </a:lstStyle>
        <a:p>
          <a:endParaRPr lang="en-US"/>
        </a:p>
      </dgm:t>
    </dgm:pt>
    <dgm:pt modelId="{DB4B3892-8288-4605-985A-F26F4B6F73DA}" type="pres">
      <dgm:prSet presAssocID="{54C7E322-4688-48B8-8B7A-AB8C74D902FC}" presName="parentText" presStyleLbl="node1" presStyleIdx="2" presStyleCnt="4">
        <dgm:presLayoutVars>
          <dgm:chMax val="0"/>
          <dgm:bulletEnabled val="1"/>
        </dgm:presLayoutVars>
      </dgm:prSet>
      <dgm:spPr/>
      <dgm:t>
        <a:bodyPr/>
        <a:lstStyle>
          <a:defPPr/>
        </a:lstStyle>
        <a:p>
          <a:endParaRPr lang="en-US"/>
        </a:p>
      </dgm:t>
    </dgm:pt>
    <dgm:pt modelId="{600EDCA0-E477-41FA-85EF-19624BB3444A}" type="pres">
      <dgm:prSet presAssocID="{54C7E322-4688-48B8-8B7A-AB8C74D902FC}" presName="childText" presStyleLbl="revTx" presStyleIdx="2" presStyleCnt="4">
        <dgm:presLayoutVars>
          <dgm:bulletEnabled val="1"/>
        </dgm:presLayoutVars>
      </dgm:prSet>
      <dgm:spPr/>
      <dgm:t>
        <a:bodyPr/>
        <a:lstStyle>
          <a:defPPr/>
        </a:lstStyle>
        <a:p>
          <a:endParaRPr lang="en-US"/>
        </a:p>
      </dgm:t>
    </dgm:pt>
    <dgm:pt modelId="{7D4077B4-B1BB-4337-817F-0280F72D180E}" type="pres">
      <dgm:prSet presAssocID="{034E0F40-2505-463F-8DDE-3CE1FE27A772}" presName="parentText" presStyleLbl="node1" presStyleIdx="3" presStyleCnt="4">
        <dgm:presLayoutVars>
          <dgm:chMax val="0"/>
          <dgm:bulletEnabled val="1"/>
        </dgm:presLayoutVars>
      </dgm:prSet>
      <dgm:spPr/>
      <dgm:t>
        <a:bodyPr/>
        <a:lstStyle>
          <a:defPPr/>
        </a:lstStyle>
        <a:p>
          <a:endParaRPr lang="en-US"/>
        </a:p>
      </dgm:t>
    </dgm:pt>
    <dgm:pt modelId="{3DE626CD-0E37-4B1A-ABBD-6ED2CFD71656}" type="pres">
      <dgm:prSet presAssocID="{034E0F40-2505-463F-8DDE-3CE1FE27A772}" presName="childText" presStyleLbl="revTx" presStyleIdx="3" presStyleCnt="4">
        <dgm:presLayoutVars>
          <dgm:bulletEnabled val="1"/>
        </dgm:presLayoutVars>
      </dgm:prSet>
      <dgm:spPr/>
      <dgm:t>
        <a:bodyPr/>
        <a:lstStyle>
          <a:defPPr/>
        </a:lstStyle>
        <a:p>
          <a:endParaRPr lang="en-US"/>
        </a:p>
      </dgm:t>
    </dgm:pt>
  </dgm:ptLst>
  <dgm:cxnLst>
    <dgm:cxn modelId="{D39202EC-7C40-4E1E-9540-AB90D177E95C}" type="presOf" srcId="{7D09C0F9-43EC-486C-A08C-168234EF45BF}" destId="{91493B85-3C3C-49F2-B599-ACE470EFEC06}" srcOrd="0" destOrd="0" presId="urn:microsoft.com/office/officeart/2005/8/layout/vList2"/>
    <dgm:cxn modelId="{57698BC9-773D-4B96-8DD7-020C8222B340}" type="presOf" srcId="{1AB03043-A286-45F7-AEF2-5090435F1750}" destId="{3DE626CD-0E37-4B1A-ABBD-6ED2CFD71656}" srcOrd="0" destOrd="0" presId="urn:microsoft.com/office/officeart/2005/8/layout/vList2"/>
    <dgm:cxn modelId="{433303DC-216C-480C-9D09-AB858D444E6B}" srcId="{54C7E322-4688-48B8-8B7A-AB8C74D902FC}" destId="{A6A0EABD-30AD-48DD-AD84-965F84A9AA02}" srcOrd="1" destOrd="0" parTransId="{6213C0D5-8FC4-4F19-8E4F-7800E48E9C3F}" sibTransId="{2E819038-1D28-422E-A66A-6D70E406CEA5}"/>
    <dgm:cxn modelId="{48286B81-0BC1-45B2-B741-F2ED3BEFB230}" srcId="{9A2222D3-4DEF-4999-99A3-C15EC7404C25}" destId="{7D09C0F9-43EC-486C-A08C-168234EF45BF}" srcOrd="0" destOrd="0" parTransId="{334A3E56-69EC-4F89-B4AB-8512B8785AEB}" sibTransId="{4CB3CCCB-B180-487E-A44F-CF0EE4685CBD}"/>
    <dgm:cxn modelId="{5502C41C-4ACE-4637-B37C-20A37DEC63A6}" type="presOf" srcId="{F1C30601-0DB6-412B-A676-94B16AB7F82F}" destId="{600EDCA0-E477-41FA-85EF-19624BB3444A}" srcOrd="0" destOrd="0" presId="urn:microsoft.com/office/officeart/2005/8/layout/vList2"/>
    <dgm:cxn modelId="{33CDCB96-CCE7-4A1D-88EA-4212A9A773EE}" srcId="{BD164E91-B453-45AF-A2CB-9F3AD276BC64}" destId="{03B3AAE5-38E7-4803-9D8B-50D6DD68F816}" srcOrd="0" destOrd="0" parTransId="{1A96F314-3F6D-490A-8713-D6EB0E5E3061}" sibTransId="{FEC878B2-2A23-435E-8A2C-9C82AD0F6C1D}"/>
    <dgm:cxn modelId="{13470C3A-BD54-4362-9C56-16CACDEA363E}" srcId="{54C7E322-4688-48B8-8B7A-AB8C74D902FC}" destId="{734EB6EA-7442-4B5B-94A0-8B34AC7B89F9}" srcOrd="2" destOrd="0" parTransId="{13A9C60A-E788-48C5-A95C-286731C0A0B1}" sibTransId="{1B55080C-9E99-4E30-8BEF-7316EF3112F7}"/>
    <dgm:cxn modelId="{15365F24-22BA-4120-870A-6231A0DB4E40}" srcId="{9CAEEB5D-07BA-4212-A1F6-7E3759ED591A}" destId="{9A2222D3-4DEF-4999-99A3-C15EC7404C25}" srcOrd="0" destOrd="0" parTransId="{627F547A-DC7E-4EE5-A4AA-1F942D8A4EFC}" sibTransId="{686EEF98-7741-4BE4-9259-DED9A63BC423}"/>
    <dgm:cxn modelId="{7D56FB96-B623-468B-842B-67FCC4D33825}" srcId="{034E0F40-2505-463F-8DDE-3CE1FE27A772}" destId="{1AB03043-A286-45F7-AEF2-5090435F1750}" srcOrd="0" destOrd="0" parTransId="{BA2750E9-E2D2-4F9C-B291-7F9A30F0353C}" sibTransId="{B27528A7-76A0-4E8C-8B23-EA6FCB83B291}"/>
    <dgm:cxn modelId="{E82A0991-DB58-4E0C-B092-FD742B8216CF}" srcId="{9CAEEB5D-07BA-4212-A1F6-7E3759ED591A}" destId="{BD164E91-B453-45AF-A2CB-9F3AD276BC64}" srcOrd="1" destOrd="0" parTransId="{63F0FBC4-EAA7-4501-B457-764AB872A12A}" sibTransId="{4847A35B-AC3E-4C31-B0B3-AA524E537888}"/>
    <dgm:cxn modelId="{B250B9D4-9DB9-45A6-8B09-D7383168614E}" type="presOf" srcId="{BD164E91-B453-45AF-A2CB-9F3AD276BC64}" destId="{7401E89D-E3F3-4F66-9C7B-08E004EA5920}" srcOrd="0" destOrd="0" presId="urn:microsoft.com/office/officeart/2005/8/layout/vList2"/>
    <dgm:cxn modelId="{31034913-C173-4CDE-8033-65FF73AE0F3B}" type="presOf" srcId="{9A2222D3-4DEF-4999-99A3-C15EC7404C25}" destId="{2EB111C6-AACC-4028-B23F-18D2A633AA39}" srcOrd="0" destOrd="0" presId="urn:microsoft.com/office/officeart/2005/8/layout/vList2"/>
    <dgm:cxn modelId="{5DA5DC33-C27E-465A-A6B2-8D5458AAF878}" type="presOf" srcId="{034E0F40-2505-463F-8DDE-3CE1FE27A772}" destId="{7D4077B4-B1BB-4337-817F-0280F72D180E}" srcOrd="0" destOrd="0" presId="urn:microsoft.com/office/officeart/2005/8/layout/vList2"/>
    <dgm:cxn modelId="{E102CFBC-C192-4BCD-9A49-2E6E2F09AF5D}" srcId="{9CAEEB5D-07BA-4212-A1F6-7E3759ED591A}" destId="{54C7E322-4688-48B8-8B7A-AB8C74D902FC}" srcOrd="2" destOrd="0" parTransId="{6F5B5768-2AA3-4892-B137-BF76FDCCB499}" sibTransId="{869544B9-EBBD-47F2-96D5-E73985AF1CE2}"/>
    <dgm:cxn modelId="{BAE9543F-BB75-4061-B3A7-98C470CF7074}" type="presOf" srcId="{9CAEEB5D-07BA-4212-A1F6-7E3759ED591A}" destId="{AF11920A-E0CF-44BD-833E-9074EE5AB166}" srcOrd="0" destOrd="0" presId="urn:microsoft.com/office/officeart/2005/8/layout/vList2"/>
    <dgm:cxn modelId="{6B62A41A-8033-417F-BB42-B028CB36C5E4}" srcId="{9CAEEB5D-07BA-4212-A1F6-7E3759ED591A}" destId="{034E0F40-2505-463F-8DDE-3CE1FE27A772}" srcOrd="3" destOrd="0" parTransId="{0F29BDC9-E46E-418E-9BD6-456F38D5A755}" sibTransId="{4BDFED54-9F0D-46FD-B5D9-E70B987E9EBD}"/>
    <dgm:cxn modelId="{CAC8A588-10BC-4A3C-A0E2-DA972D7439C6}" type="presOf" srcId="{A6A0EABD-30AD-48DD-AD84-965F84A9AA02}" destId="{600EDCA0-E477-41FA-85EF-19624BB3444A}" srcOrd="0" destOrd="1" presId="urn:microsoft.com/office/officeart/2005/8/layout/vList2"/>
    <dgm:cxn modelId="{5636EBA4-C682-4542-A53F-38B6AF82AAF4}" type="presOf" srcId="{03B3AAE5-38E7-4803-9D8B-50D6DD68F816}" destId="{E52A10DB-CB12-42A4-BADF-E8CB33ED1F96}" srcOrd="0" destOrd="0" presId="urn:microsoft.com/office/officeart/2005/8/layout/vList2"/>
    <dgm:cxn modelId="{F95266FD-66FD-4070-A000-E9C77468A5C9}" srcId="{9A2222D3-4DEF-4999-99A3-C15EC7404C25}" destId="{96555298-DB8A-427C-9381-E02800BAA14C}" srcOrd="1" destOrd="0" parTransId="{44E5C431-14CF-42A4-87C5-A6873400B5A0}" sibTransId="{11913958-8C3D-4640-A735-CCA843DDB826}"/>
    <dgm:cxn modelId="{39164EEF-5881-4131-8B87-0B76946951DD}" type="presOf" srcId="{734EB6EA-7442-4B5B-94A0-8B34AC7B89F9}" destId="{600EDCA0-E477-41FA-85EF-19624BB3444A}" srcOrd="0" destOrd="2" presId="urn:microsoft.com/office/officeart/2005/8/layout/vList2"/>
    <dgm:cxn modelId="{17B3D247-3353-4F62-AA47-27B25658F947}" type="presOf" srcId="{54C7E322-4688-48B8-8B7A-AB8C74D902FC}" destId="{DB4B3892-8288-4605-985A-F26F4B6F73DA}" srcOrd="0" destOrd="0" presId="urn:microsoft.com/office/officeart/2005/8/layout/vList2"/>
    <dgm:cxn modelId="{0C1EA047-1666-4359-AD93-4407ADD95CDC}" type="presOf" srcId="{96555298-DB8A-427C-9381-E02800BAA14C}" destId="{91493B85-3C3C-49F2-B599-ACE470EFEC06}" srcOrd="0" destOrd="1" presId="urn:microsoft.com/office/officeart/2005/8/layout/vList2"/>
    <dgm:cxn modelId="{BBF9B082-A98C-4B03-BAA6-91F13756B1FB}" srcId="{54C7E322-4688-48B8-8B7A-AB8C74D902FC}" destId="{F1C30601-0DB6-412B-A676-94B16AB7F82F}" srcOrd="0" destOrd="0" parTransId="{D9DD2139-8467-4DF4-A042-AD03F733BC98}" sibTransId="{C438877C-328A-4011-807F-F62C69A89442}"/>
    <dgm:cxn modelId="{4DD08105-7181-4844-9D37-7F7DFE6B2D52}" type="presParOf" srcId="{AF11920A-E0CF-44BD-833E-9074EE5AB166}" destId="{2EB111C6-AACC-4028-B23F-18D2A633AA39}" srcOrd="0" destOrd="0" presId="urn:microsoft.com/office/officeart/2005/8/layout/vList2"/>
    <dgm:cxn modelId="{356BF411-CCB6-45E9-8EF6-1A42EC28F01F}" type="presParOf" srcId="{AF11920A-E0CF-44BD-833E-9074EE5AB166}" destId="{91493B85-3C3C-49F2-B599-ACE470EFEC06}" srcOrd="1" destOrd="0" presId="urn:microsoft.com/office/officeart/2005/8/layout/vList2"/>
    <dgm:cxn modelId="{5D0E647B-D30E-4CA7-B0F1-16CFFA452AD5}" type="presParOf" srcId="{AF11920A-E0CF-44BD-833E-9074EE5AB166}" destId="{7401E89D-E3F3-4F66-9C7B-08E004EA5920}" srcOrd="2" destOrd="0" presId="urn:microsoft.com/office/officeart/2005/8/layout/vList2"/>
    <dgm:cxn modelId="{1A49E0F4-A0FF-4E35-AC34-586B8A830AA1}" type="presParOf" srcId="{AF11920A-E0CF-44BD-833E-9074EE5AB166}" destId="{E52A10DB-CB12-42A4-BADF-E8CB33ED1F96}" srcOrd="3" destOrd="0" presId="urn:microsoft.com/office/officeart/2005/8/layout/vList2"/>
    <dgm:cxn modelId="{10BDC033-BBF5-4E04-8631-7D13A068CF1E}" type="presParOf" srcId="{AF11920A-E0CF-44BD-833E-9074EE5AB166}" destId="{DB4B3892-8288-4605-985A-F26F4B6F73DA}" srcOrd="4" destOrd="0" presId="urn:microsoft.com/office/officeart/2005/8/layout/vList2"/>
    <dgm:cxn modelId="{7E98E8AD-3133-45F6-BB7C-096707DB9F00}" type="presParOf" srcId="{AF11920A-E0CF-44BD-833E-9074EE5AB166}" destId="{600EDCA0-E477-41FA-85EF-19624BB3444A}" srcOrd="5" destOrd="0" presId="urn:microsoft.com/office/officeart/2005/8/layout/vList2"/>
    <dgm:cxn modelId="{534A408C-6F44-4A32-A785-1C141A4F8A86}" type="presParOf" srcId="{AF11920A-E0CF-44BD-833E-9074EE5AB166}" destId="{7D4077B4-B1BB-4337-817F-0280F72D180E}" srcOrd="6" destOrd="0" presId="urn:microsoft.com/office/officeart/2005/8/layout/vList2"/>
    <dgm:cxn modelId="{D22D247D-D604-4828-B4CE-75A99A2AA4D1}" type="presParOf" srcId="{AF11920A-E0CF-44BD-833E-9074EE5AB166}" destId="{3DE626CD-0E37-4B1A-ABBD-6ED2CFD7165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19.xml><?xml version="1.0" encoding="utf-8"?>
<dgm:dataModel xmlns:dgm="http://schemas.openxmlformats.org/drawingml/2006/diagram" xmlns:a="http://schemas.openxmlformats.org/drawingml/2006/main">
  <dgm:ptLst>
    <dgm:pt modelId="{AF908899-9956-4A3B-9008-45DE4FD52987}"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defPPr/>
        </a:lstStyle>
        <a:p>
          <a:endParaRPr lang="en-US"/>
        </a:p>
      </dgm:t>
    </dgm:pt>
    <dgm:pt modelId="{46EC652B-E0F6-4138-B31E-005CEED7B51D}" type="parTrans" cxnId="{C0999501-04E8-4889-883C-EBDBAAD165B6}">
      <dgm:prSet custT="1"/>
      <dgm:spPr/>
      <dgm:t>
        <a:bodyPr/>
        <a:lstStyle>
          <a:defPPr/>
        </a:lstStyle>
        <a:p>
          <a:endParaRPr lang="en-US" sz="2400"/>
        </a:p>
      </dgm:t>
    </dgm:pt>
    <dgm:pt modelId="{CE4C07D8-EA49-4C5E-8BC3-98FA07EE4F26}">
      <dgm:prSet phldrT="[Text]" custT="1"/>
      <dgm:spPr/>
      <dgm:t>
        <a:bodyPr/>
        <a:lstStyle>
          <a:defPPr/>
        </a:lstStyle>
        <a:p>
          <a:r>
            <a:rPr lang="en-US" sz="1800" smtClean="0"/>
            <a:t>1. Business Requirement Understanding</a:t>
          </a:r>
          <a:endParaRPr lang="en-US" sz="1800"/>
        </a:p>
      </dgm:t>
    </dgm:pt>
    <dgm:pt modelId="{33D94959-4C29-4908-A6EF-5B7B76C2B240}" type="sibTrans" cxnId="{C0999501-04E8-4889-883C-EBDBAAD165B6}">
      <dgm:prSet custT="1"/>
      <dgm:spPr/>
      <dgm:t>
        <a:bodyPr/>
        <a:lstStyle>
          <a:defPPr/>
        </a:lstStyle>
        <a:p>
          <a:endParaRPr lang="en-US" sz="2400"/>
        </a:p>
      </dgm:t>
    </dgm:pt>
    <dgm:pt modelId="{BF19F8B5-FB31-42B0-BEAA-86E3B09A2402}" type="parTrans" cxnId="{B6DFAC81-F809-468E-9E8B-CBCF83F208FB}">
      <dgm:prSet custT="1"/>
      <dgm:spPr/>
      <dgm:t>
        <a:bodyPr/>
        <a:lstStyle>
          <a:defPPr/>
        </a:lstStyle>
        <a:p>
          <a:endParaRPr lang="en-US" sz="2400"/>
        </a:p>
      </dgm:t>
    </dgm:pt>
    <dgm:pt modelId="{DCC7417F-D571-4FAA-8D50-EE8CEA598162}">
      <dgm:prSet phldrT="[Text]" custT="1"/>
      <dgm:spPr/>
      <dgm:t>
        <a:bodyPr/>
        <a:lstStyle>
          <a:defPPr/>
        </a:lstStyle>
        <a:p>
          <a:r>
            <a:rPr lang="en-US" sz="1800" smtClean="0"/>
            <a:t>2. Data Acquisition &amp; Storage</a:t>
          </a:r>
          <a:endParaRPr lang="en-US" sz="1800"/>
        </a:p>
      </dgm:t>
    </dgm:pt>
    <dgm:pt modelId="{66CD22BF-40D9-4A9E-BACD-1DFEDB4464DD}" type="sibTrans" cxnId="{B6DFAC81-F809-468E-9E8B-CBCF83F208FB}">
      <dgm:prSet custT="1"/>
      <dgm:spPr/>
      <dgm:t>
        <a:bodyPr/>
        <a:lstStyle>
          <a:defPPr/>
        </a:lstStyle>
        <a:p>
          <a:endParaRPr lang="en-US" sz="2400"/>
        </a:p>
      </dgm:t>
    </dgm:pt>
    <dgm:pt modelId="{B9A013A9-BFC0-4B2D-BC4E-7DD64D935562}" type="parTrans" cxnId="{F09DF36C-09E8-4C57-B990-053A7B612861}">
      <dgm:prSet custT="1"/>
      <dgm:spPr/>
      <dgm:t>
        <a:bodyPr/>
        <a:lstStyle>
          <a:defPPr/>
        </a:lstStyle>
        <a:p>
          <a:endParaRPr lang="en-US" sz="2400"/>
        </a:p>
      </dgm:t>
    </dgm:pt>
    <dgm:pt modelId="{C1DEBF71-21CC-460D-8A7C-708D99DC8300}">
      <dgm:prSet phldrT="[Text]" custT="1"/>
      <dgm:spPr/>
      <dgm:t>
        <a:bodyPr/>
        <a:lstStyle>
          <a:defPPr/>
        </a:lstStyle>
        <a:p>
          <a:r>
            <a:rPr lang="en-US" sz="1800" smtClean="0"/>
            <a:t>3. Data Preparation</a:t>
          </a:r>
          <a:endParaRPr lang="en-US" sz="1800"/>
        </a:p>
      </dgm:t>
    </dgm:pt>
    <dgm:pt modelId="{35BE97FD-3CFE-4122-A695-699905B1F5F0}" type="sibTrans" cxnId="{F09DF36C-09E8-4C57-B990-053A7B612861}">
      <dgm:prSet custT="1"/>
      <dgm:spPr/>
      <dgm:t>
        <a:bodyPr/>
        <a:lstStyle>
          <a:defPPr/>
        </a:lstStyle>
        <a:p>
          <a:endParaRPr lang="en-US" sz="2400"/>
        </a:p>
      </dgm:t>
    </dgm:pt>
    <dgm:pt modelId="{54CC71B1-C754-4ADB-A8D4-40E2654C42C2}" type="parTrans" cxnId="{13D403F6-94AD-4321-B0E4-9B712A27E51A}">
      <dgm:prSet custT="1"/>
      <dgm:spPr/>
      <dgm:t>
        <a:bodyPr/>
        <a:lstStyle>
          <a:defPPr/>
        </a:lstStyle>
        <a:p>
          <a:endParaRPr lang="en-US" sz="2400"/>
        </a:p>
      </dgm:t>
    </dgm:pt>
    <dgm:pt modelId="{FBDE3785-7139-4FD7-B31C-D09AE81ECDB3}">
      <dgm:prSet phldrT="[Text]" custT="1"/>
      <dgm:spPr/>
      <dgm:t>
        <a:bodyPr/>
        <a:lstStyle>
          <a:defPPr/>
        </a:lstStyle>
        <a:p>
          <a:r>
            <a:rPr lang="en-US" sz="1800" smtClean="0"/>
            <a:t>4. Data Model Creation</a:t>
          </a:r>
          <a:endParaRPr lang="en-US" sz="1800"/>
        </a:p>
      </dgm:t>
    </dgm:pt>
    <dgm:pt modelId="{E426DDD9-0AD1-441C-89D4-DF28EC8F66DB}" type="sibTrans" cxnId="{13D403F6-94AD-4321-B0E4-9B712A27E51A}">
      <dgm:prSet custT="1"/>
      <dgm:spPr/>
      <dgm:t>
        <a:bodyPr/>
        <a:lstStyle>
          <a:defPPr/>
        </a:lstStyle>
        <a:p>
          <a:endParaRPr lang="en-US" sz="2400"/>
        </a:p>
      </dgm:t>
    </dgm:pt>
    <dgm:pt modelId="{E02A3E9F-B4D4-40CF-93D7-BE07A57B266B}" type="parTrans" cxnId="{7353A3C8-3A34-4665-90FC-001D9E2F72B1}">
      <dgm:prSet custT="1"/>
      <dgm:spPr/>
      <dgm:t>
        <a:bodyPr/>
        <a:lstStyle>
          <a:defPPr/>
        </a:lstStyle>
        <a:p>
          <a:endParaRPr lang="en-US" sz="2400"/>
        </a:p>
      </dgm:t>
    </dgm:pt>
    <dgm:pt modelId="{BD98C552-3B6F-4EDA-A2DD-D8E0272DB343}">
      <dgm:prSet phldrT="[Text]" custT="1"/>
      <dgm:spPr/>
      <dgm:t>
        <a:bodyPr/>
        <a:lstStyle>
          <a:defPPr/>
        </a:lstStyle>
        <a:p>
          <a:r>
            <a:rPr lang="en-US" sz="1800" smtClean="0"/>
            <a:t>5. Evaluate and prove Model</a:t>
          </a:r>
        </a:p>
      </dgm:t>
    </dgm:pt>
    <dgm:pt modelId="{9B259CC6-3B2E-44D0-B538-2CA4E31B8B00}" type="sibTrans" cxnId="{7353A3C8-3A34-4665-90FC-001D9E2F72B1}">
      <dgm:prSet custT="1"/>
      <dgm:spPr/>
      <dgm:t>
        <a:bodyPr/>
        <a:lstStyle>
          <a:defPPr/>
        </a:lstStyle>
        <a:p>
          <a:endParaRPr lang="en-US" sz="2400"/>
        </a:p>
      </dgm:t>
    </dgm:pt>
    <dgm:pt modelId="{9C2B6C20-ED51-49F0-A77D-1C515B874CFD}" type="parTrans" cxnId="{0EDD5F21-28DE-4DA7-AA54-66C6D8DCF104}">
      <dgm:prSet custT="1"/>
      <dgm:spPr/>
      <dgm:t>
        <a:bodyPr/>
        <a:lstStyle>
          <a:defPPr/>
        </a:lstStyle>
        <a:p>
          <a:endParaRPr lang="en-US" sz="2400"/>
        </a:p>
      </dgm:t>
    </dgm:pt>
    <dgm:pt modelId="{753FCC39-3FC9-4897-A177-867322EE4687}">
      <dgm:prSet phldrT="[Text]" custT="1"/>
      <dgm:spPr/>
      <dgm:t>
        <a:bodyPr/>
        <a:lstStyle>
          <a:defPPr/>
        </a:lstStyle>
        <a:p>
          <a:r>
            <a:rPr lang="en-US" sz="1800" smtClean="0"/>
            <a:t>6. Interpret and Present Results</a:t>
          </a:r>
        </a:p>
      </dgm:t>
    </dgm:pt>
    <dgm:pt modelId="{A6E44AFD-3605-4B91-B37C-0776D62977A9}" type="sibTrans" cxnId="{0EDD5F21-28DE-4DA7-AA54-66C6D8DCF104}">
      <dgm:prSet custT="1"/>
      <dgm:spPr/>
      <dgm:t>
        <a:bodyPr/>
        <a:lstStyle>
          <a:defPPr/>
        </a:lstStyle>
        <a:p>
          <a:endParaRPr lang="en-US" sz="2400"/>
        </a:p>
      </dgm:t>
    </dgm:pt>
    <dgm:pt modelId="{C007E4B0-A19F-42B8-AA4D-AF02F8C2FC4F}" type="parTrans" cxnId="{B3291DFF-5235-439F-B75F-88CC246E1C31}">
      <dgm:prSet custT="1"/>
      <dgm:spPr/>
      <dgm:t>
        <a:bodyPr/>
        <a:lstStyle>
          <a:defPPr/>
        </a:lstStyle>
        <a:p>
          <a:endParaRPr lang="en-US" sz="2400"/>
        </a:p>
      </dgm:t>
    </dgm:pt>
    <dgm:pt modelId="{779DCAA4-FAF2-4363-AFA0-196972148DFD}">
      <dgm:prSet phldrT="[Text]" custT="1"/>
      <dgm:spPr/>
      <dgm:t>
        <a:bodyPr/>
        <a:lstStyle>
          <a:defPPr/>
        </a:lstStyle>
        <a:p>
          <a:r>
            <a:rPr lang="en-US" sz="1800" smtClean="0"/>
            <a:t>7. Deployment &amp; Operational Support</a:t>
          </a:r>
        </a:p>
      </dgm:t>
    </dgm:pt>
    <dgm:pt modelId="{7D1F10BA-D712-481B-A56B-B44639D7567D}" type="sibTrans" cxnId="{B3291DFF-5235-439F-B75F-88CC246E1C31}">
      <dgm:prSet custT="1"/>
      <dgm:spPr/>
      <dgm:t>
        <a:bodyPr/>
        <a:lstStyle>
          <a:defPPr/>
        </a:lstStyle>
        <a:p>
          <a:endParaRPr lang="en-US" sz="2400"/>
        </a:p>
      </dgm:t>
    </dgm:pt>
    <dgm:pt modelId="{9E4569E7-3270-4AE3-A0AC-24744C59581B}" type="pres">
      <dgm:prSet presAssocID="{AF908899-9956-4A3B-9008-45DE4FD52987}" presName="Name0" presStyleCnt="0">
        <dgm:presLayoutVars>
          <dgm:dir/>
          <dgm:resizeHandles val="exact"/>
        </dgm:presLayoutVars>
      </dgm:prSet>
      <dgm:spPr/>
      <dgm:t>
        <a:bodyPr/>
        <a:lstStyle>
          <a:defPPr/>
        </a:lstStyle>
        <a:p>
          <a:endParaRPr lang="en-US"/>
        </a:p>
      </dgm:t>
    </dgm:pt>
    <dgm:pt modelId="{1E9E1C24-345C-4BE0-ABB1-97F7F2896C55}" type="pres">
      <dgm:prSet presAssocID="{CE4C07D8-EA49-4C5E-8BC3-98FA07EE4F26}" presName="node" presStyleLbl="node1" presStyleIdx="0" presStyleCnt="7">
        <dgm:presLayoutVars>
          <dgm:bulletEnabled val="1"/>
        </dgm:presLayoutVars>
      </dgm:prSet>
      <dgm:spPr/>
      <dgm:t>
        <a:bodyPr/>
        <a:lstStyle>
          <a:defPPr/>
        </a:lstStyle>
        <a:p>
          <a:endParaRPr lang="en-US"/>
        </a:p>
      </dgm:t>
    </dgm:pt>
    <dgm:pt modelId="{93DF85B5-EBF4-4565-BE00-B0A2166C9C9C}" type="pres">
      <dgm:prSet presAssocID="{33D94959-4C29-4908-A6EF-5B7B76C2B240}" presName="sibTrans" presStyleLbl="sibTrans1D1" presStyleIdx="0" presStyleCnt="6"/>
      <dgm:spPr/>
      <dgm:t>
        <a:bodyPr/>
        <a:lstStyle>
          <a:defPPr/>
        </a:lstStyle>
        <a:p>
          <a:endParaRPr lang="en-US"/>
        </a:p>
      </dgm:t>
    </dgm:pt>
    <dgm:pt modelId="{1DB7B83C-389E-4E8B-B968-0EE31A534817}" type="pres">
      <dgm:prSet presAssocID="{33D94959-4C29-4908-A6EF-5B7B76C2B240}" presName="connectorText" presStyleLbl="sibTrans1D1" presStyleIdx="0" presStyleCnt="6"/>
      <dgm:spPr/>
      <dgm:t>
        <a:bodyPr/>
        <a:lstStyle>
          <a:defPPr/>
        </a:lstStyle>
        <a:p>
          <a:endParaRPr lang="en-US"/>
        </a:p>
      </dgm:t>
    </dgm:pt>
    <dgm:pt modelId="{27AABC7A-92AD-4866-BCD6-90E2CA43C303}" type="pres">
      <dgm:prSet presAssocID="{DCC7417F-D571-4FAA-8D50-EE8CEA598162}" presName="node" presStyleLbl="node1" presStyleIdx="1" presStyleCnt="7">
        <dgm:presLayoutVars>
          <dgm:bulletEnabled val="1"/>
        </dgm:presLayoutVars>
      </dgm:prSet>
      <dgm:spPr/>
      <dgm:t>
        <a:bodyPr/>
        <a:lstStyle>
          <a:defPPr/>
        </a:lstStyle>
        <a:p>
          <a:endParaRPr lang="en-US"/>
        </a:p>
      </dgm:t>
    </dgm:pt>
    <dgm:pt modelId="{70210DB6-E306-4E6E-AA3B-4B252FF4A930}" type="pres">
      <dgm:prSet presAssocID="{66CD22BF-40D9-4A9E-BACD-1DFEDB4464DD}" presName="sibTrans" presStyleLbl="sibTrans1D1" presStyleIdx="1" presStyleCnt="6"/>
      <dgm:spPr/>
      <dgm:t>
        <a:bodyPr/>
        <a:lstStyle>
          <a:defPPr/>
        </a:lstStyle>
        <a:p>
          <a:endParaRPr lang="en-US"/>
        </a:p>
      </dgm:t>
    </dgm:pt>
    <dgm:pt modelId="{83814613-33CD-44C9-ACFE-D52E72D7B743}" type="pres">
      <dgm:prSet presAssocID="{66CD22BF-40D9-4A9E-BACD-1DFEDB4464DD}" presName="connectorText" presStyleLbl="sibTrans1D1" presStyleIdx="1" presStyleCnt="6"/>
      <dgm:spPr/>
      <dgm:t>
        <a:bodyPr/>
        <a:lstStyle>
          <a:defPPr/>
        </a:lstStyle>
        <a:p>
          <a:endParaRPr lang="en-US"/>
        </a:p>
      </dgm:t>
    </dgm:pt>
    <dgm:pt modelId="{2F29AE5B-5927-47C8-8D8D-AEC4501164DF}" type="pres">
      <dgm:prSet presAssocID="{C1DEBF71-21CC-460D-8A7C-708D99DC8300}" presName="node" presStyleLbl="node1" presStyleIdx="2" presStyleCnt="7">
        <dgm:presLayoutVars>
          <dgm:bulletEnabled val="1"/>
        </dgm:presLayoutVars>
      </dgm:prSet>
      <dgm:spPr/>
      <dgm:t>
        <a:bodyPr/>
        <a:lstStyle>
          <a:defPPr/>
        </a:lstStyle>
        <a:p>
          <a:endParaRPr lang="en-US"/>
        </a:p>
      </dgm:t>
    </dgm:pt>
    <dgm:pt modelId="{8BECC854-850F-4083-846A-6B3DA385D0B7}" type="pres">
      <dgm:prSet presAssocID="{35BE97FD-3CFE-4122-A695-699905B1F5F0}" presName="sibTrans" presStyleLbl="sibTrans1D1" presStyleIdx="2" presStyleCnt="6"/>
      <dgm:spPr/>
      <dgm:t>
        <a:bodyPr/>
        <a:lstStyle>
          <a:defPPr/>
        </a:lstStyle>
        <a:p>
          <a:endParaRPr lang="en-US"/>
        </a:p>
      </dgm:t>
    </dgm:pt>
    <dgm:pt modelId="{05AEE161-81F8-40F9-A912-2D594B521605}" type="pres">
      <dgm:prSet presAssocID="{35BE97FD-3CFE-4122-A695-699905B1F5F0}" presName="connectorText" presStyleLbl="sibTrans1D1" presStyleIdx="2" presStyleCnt="6"/>
      <dgm:spPr/>
      <dgm:t>
        <a:bodyPr/>
        <a:lstStyle>
          <a:defPPr/>
        </a:lstStyle>
        <a:p>
          <a:endParaRPr lang="en-US"/>
        </a:p>
      </dgm:t>
    </dgm:pt>
    <dgm:pt modelId="{2454731E-94D6-4362-807C-04AF31DB0C61}" type="pres">
      <dgm:prSet presAssocID="{FBDE3785-7139-4FD7-B31C-D09AE81ECDB3}" presName="node" presStyleLbl="node1" presStyleIdx="3" presStyleCnt="7">
        <dgm:presLayoutVars>
          <dgm:bulletEnabled val="1"/>
        </dgm:presLayoutVars>
      </dgm:prSet>
      <dgm:spPr/>
      <dgm:t>
        <a:bodyPr/>
        <a:lstStyle>
          <a:defPPr/>
        </a:lstStyle>
        <a:p>
          <a:endParaRPr lang="en-US"/>
        </a:p>
      </dgm:t>
    </dgm:pt>
    <dgm:pt modelId="{2E7EC7D7-331B-4748-8FD7-3AE1B3FC1147}" type="pres">
      <dgm:prSet presAssocID="{E426DDD9-0AD1-441C-89D4-DF28EC8F66DB}" presName="sibTrans" presStyleLbl="sibTrans1D1" presStyleIdx="3" presStyleCnt="6"/>
      <dgm:spPr/>
      <dgm:t>
        <a:bodyPr/>
        <a:lstStyle>
          <a:defPPr/>
        </a:lstStyle>
        <a:p>
          <a:endParaRPr lang="en-US"/>
        </a:p>
      </dgm:t>
    </dgm:pt>
    <dgm:pt modelId="{69DCED8D-E0A4-45F6-9581-2E0236215298}" type="pres">
      <dgm:prSet presAssocID="{E426DDD9-0AD1-441C-89D4-DF28EC8F66DB}" presName="connectorText" presStyleLbl="sibTrans1D1" presStyleIdx="3" presStyleCnt="6"/>
      <dgm:spPr/>
      <dgm:t>
        <a:bodyPr/>
        <a:lstStyle>
          <a:defPPr/>
        </a:lstStyle>
        <a:p>
          <a:endParaRPr lang="en-US"/>
        </a:p>
      </dgm:t>
    </dgm:pt>
    <dgm:pt modelId="{F0D75951-5491-45D2-B6E7-7995B3EE0BC7}" type="pres">
      <dgm:prSet presAssocID="{BD98C552-3B6F-4EDA-A2DD-D8E0272DB343}" presName="node" presStyleLbl="node1" presStyleIdx="4" presStyleCnt="7">
        <dgm:presLayoutVars>
          <dgm:bulletEnabled val="1"/>
        </dgm:presLayoutVars>
      </dgm:prSet>
      <dgm:spPr/>
      <dgm:t>
        <a:bodyPr/>
        <a:lstStyle>
          <a:defPPr/>
        </a:lstStyle>
        <a:p>
          <a:endParaRPr lang="en-US"/>
        </a:p>
      </dgm:t>
    </dgm:pt>
    <dgm:pt modelId="{16378292-EF6A-46C7-8667-84902DB8F85B}" type="pres">
      <dgm:prSet presAssocID="{9B259CC6-3B2E-44D0-B538-2CA4E31B8B00}" presName="sibTrans" presStyleLbl="sibTrans1D1" presStyleIdx="4" presStyleCnt="6"/>
      <dgm:spPr/>
      <dgm:t>
        <a:bodyPr/>
        <a:lstStyle>
          <a:defPPr/>
        </a:lstStyle>
        <a:p>
          <a:endParaRPr lang="en-US"/>
        </a:p>
      </dgm:t>
    </dgm:pt>
    <dgm:pt modelId="{F5B1579D-B685-47AE-BEA6-204CC1051723}" type="pres">
      <dgm:prSet presAssocID="{9B259CC6-3B2E-44D0-B538-2CA4E31B8B00}" presName="connectorText" presStyleLbl="sibTrans1D1" presStyleIdx="4" presStyleCnt="6"/>
      <dgm:spPr/>
      <dgm:t>
        <a:bodyPr/>
        <a:lstStyle>
          <a:defPPr/>
        </a:lstStyle>
        <a:p>
          <a:endParaRPr lang="en-US"/>
        </a:p>
      </dgm:t>
    </dgm:pt>
    <dgm:pt modelId="{617D62CA-7E81-4657-9122-108DEEEB5DC2}" type="pres">
      <dgm:prSet presAssocID="{753FCC39-3FC9-4897-A177-867322EE4687}" presName="node" presStyleLbl="node1" presStyleIdx="5" presStyleCnt="7">
        <dgm:presLayoutVars>
          <dgm:bulletEnabled val="1"/>
        </dgm:presLayoutVars>
      </dgm:prSet>
      <dgm:spPr/>
      <dgm:t>
        <a:bodyPr/>
        <a:lstStyle>
          <a:defPPr/>
        </a:lstStyle>
        <a:p>
          <a:endParaRPr lang="en-US"/>
        </a:p>
      </dgm:t>
    </dgm:pt>
    <dgm:pt modelId="{4EC8FDD6-4296-44A2-AA55-5DA3F4B7F435}" type="pres">
      <dgm:prSet presAssocID="{A6E44AFD-3605-4B91-B37C-0776D62977A9}" presName="sibTrans" presStyleLbl="sibTrans1D1" presStyleIdx="5" presStyleCnt="6"/>
      <dgm:spPr/>
      <dgm:t>
        <a:bodyPr/>
        <a:lstStyle>
          <a:defPPr/>
        </a:lstStyle>
        <a:p>
          <a:endParaRPr lang="en-US"/>
        </a:p>
      </dgm:t>
    </dgm:pt>
    <dgm:pt modelId="{BF0F5196-9A69-48E5-9F37-F10CFA7CD854}" type="pres">
      <dgm:prSet presAssocID="{A6E44AFD-3605-4B91-B37C-0776D62977A9}" presName="connectorText" presStyleLbl="sibTrans1D1" presStyleIdx="5" presStyleCnt="6"/>
      <dgm:spPr/>
      <dgm:t>
        <a:bodyPr/>
        <a:lstStyle>
          <a:defPPr/>
        </a:lstStyle>
        <a:p>
          <a:endParaRPr lang="en-US"/>
        </a:p>
      </dgm:t>
    </dgm:pt>
    <dgm:pt modelId="{184219C1-FDE4-4961-9BFC-65353A45E034}" type="pres">
      <dgm:prSet presAssocID="{779DCAA4-FAF2-4363-AFA0-196972148DFD}" presName="node" presStyleLbl="node1" presStyleIdx="6" presStyleCnt="7">
        <dgm:presLayoutVars>
          <dgm:bulletEnabled val="1"/>
        </dgm:presLayoutVars>
      </dgm:prSet>
      <dgm:spPr/>
      <dgm:t>
        <a:bodyPr/>
        <a:lstStyle>
          <a:defPPr/>
        </a:lstStyle>
        <a:p>
          <a:endParaRPr lang="en-US"/>
        </a:p>
      </dgm:t>
    </dgm:pt>
  </dgm:ptLst>
  <dgm:cxnLst>
    <dgm:cxn modelId="{27D499B4-C7BC-46D2-9144-C78BF05A59ED}" type="presOf" srcId="{66CD22BF-40D9-4A9E-BACD-1DFEDB4464DD}" destId="{70210DB6-E306-4E6E-AA3B-4B252FF4A930}" srcOrd="0" destOrd="0" presId="urn:microsoft.com/office/officeart/2005/8/layout/bProcess3"/>
    <dgm:cxn modelId="{2C760EBB-8768-467D-A66F-2DD262F96F86}" type="presOf" srcId="{C1DEBF71-21CC-460D-8A7C-708D99DC8300}" destId="{2F29AE5B-5927-47C8-8D8D-AEC4501164DF}" srcOrd="0" destOrd="0" presId="urn:microsoft.com/office/officeart/2005/8/layout/bProcess3"/>
    <dgm:cxn modelId="{E3102908-CB3D-4709-A93B-4D0B84E502D9}" type="presOf" srcId="{753FCC39-3FC9-4897-A177-867322EE4687}" destId="{617D62CA-7E81-4657-9122-108DEEEB5DC2}" srcOrd="0" destOrd="0" presId="urn:microsoft.com/office/officeart/2005/8/layout/bProcess3"/>
    <dgm:cxn modelId="{B6DFAC81-F809-468E-9E8B-CBCF83F208FB}" srcId="{AF908899-9956-4A3B-9008-45DE4FD52987}" destId="{DCC7417F-D571-4FAA-8D50-EE8CEA598162}" srcOrd="1" destOrd="0" parTransId="{BF19F8B5-FB31-42B0-BEAA-86E3B09A2402}" sibTransId="{66CD22BF-40D9-4A9E-BACD-1DFEDB4464DD}"/>
    <dgm:cxn modelId="{B3291DFF-5235-439F-B75F-88CC246E1C31}" srcId="{AF908899-9956-4A3B-9008-45DE4FD52987}" destId="{779DCAA4-FAF2-4363-AFA0-196972148DFD}" srcOrd="6" destOrd="0" parTransId="{C007E4B0-A19F-42B8-AA4D-AF02F8C2FC4F}" sibTransId="{7D1F10BA-D712-481B-A56B-B44639D7567D}"/>
    <dgm:cxn modelId="{3560C2A1-45B8-4FA2-8A8E-3F6C25E2F8A4}" type="presOf" srcId="{E426DDD9-0AD1-441C-89D4-DF28EC8F66DB}" destId="{69DCED8D-E0A4-45F6-9581-2E0236215298}" srcOrd="1" destOrd="0" presId="urn:microsoft.com/office/officeart/2005/8/layout/bProcess3"/>
    <dgm:cxn modelId="{1756A960-CBB7-44C3-9E9A-BD8447A5DB3A}" type="presOf" srcId="{35BE97FD-3CFE-4122-A695-699905B1F5F0}" destId="{05AEE161-81F8-40F9-A912-2D594B521605}" srcOrd="1" destOrd="0" presId="urn:microsoft.com/office/officeart/2005/8/layout/bProcess3"/>
    <dgm:cxn modelId="{8CB273BC-7CB8-4230-8D0E-9AB2DE6691A3}" type="presOf" srcId="{FBDE3785-7139-4FD7-B31C-D09AE81ECDB3}" destId="{2454731E-94D6-4362-807C-04AF31DB0C61}" srcOrd="0" destOrd="0" presId="urn:microsoft.com/office/officeart/2005/8/layout/bProcess3"/>
    <dgm:cxn modelId="{36B998A1-4799-4321-8E4C-EF4740217D3A}" type="presOf" srcId="{CE4C07D8-EA49-4C5E-8BC3-98FA07EE4F26}" destId="{1E9E1C24-345C-4BE0-ABB1-97F7F2896C55}" srcOrd="0" destOrd="0" presId="urn:microsoft.com/office/officeart/2005/8/layout/bProcess3"/>
    <dgm:cxn modelId="{543C8DC7-18C2-48F5-A43D-79B855FCAB8A}" type="presOf" srcId="{33D94959-4C29-4908-A6EF-5B7B76C2B240}" destId="{1DB7B83C-389E-4E8B-B968-0EE31A534817}" srcOrd="1" destOrd="0" presId="urn:microsoft.com/office/officeart/2005/8/layout/bProcess3"/>
    <dgm:cxn modelId="{F09DF36C-09E8-4C57-B990-053A7B612861}" srcId="{AF908899-9956-4A3B-9008-45DE4FD52987}" destId="{C1DEBF71-21CC-460D-8A7C-708D99DC8300}" srcOrd="2" destOrd="0" parTransId="{B9A013A9-BFC0-4B2D-BC4E-7DD64D935562}" sibTransId="{35BE97FD-3CFE-4122-A695-699905B1F5F0}"/>
    <dgm:cxn modelId="{2F9E6012-FCD2-4691-937B-8CA852333DC8}" type="presOf" srcId="{E426DDD9-0AD1-441C-89D4-DF28EC8F66DB}" destId="{2E7EC7D7-331B-4748-8FD7-3AE1B3FC1147}" srcOrd="0" destOrd="0" presId="urn:microsoft.com/office/officeart/2005/8/layout/bProcess3"/>
    <dgm:cxn modelId="{E52B873F-8A4E-48FA-97E2-3D56A57B78FA}" type="presOf" srcId="{9B259CC6-3B2E-44D0-B538-2CA4E31B8B00}" destId="{F5B1579D-B685-47AE-BEA6-204CC1051723}" srcOrd="1" destOrd="0" presId="urn:microsoft.com/office/officeart/2005/8/layout/bProcess3"/>
    <dgm:cxn modelId="{051AB154-D748-48AE-A2A9-178D6D08754F}" type="presOf" srcId="{A6E44AFD-3605-4B91-B37C-0776D62977A9}" destId="{BF0F5196-9A69-48E5-9F37-F10CFA7CD854}" srcOrd="1" destOrd="0" presId="urn:microsoft.com/office/officeart/2005/8/layout/bProcess3"/>
    <dgm:cxn modelId="{C0999501-04E8-4889-883C-EBDBAAD165B6}" srcId="{AF908899-9956-4A3B-9008-45DE4FD52987}" destId="{CE4C07D8-EA49-4C5E-8BC3-98FA07EE4F26}" srcOrd="0" destOrd="0" parTransId="{46EC652B-E0F6-4138-B31E-005CEED7B51D}" sibTransId="{33D94959-4C29-4908-A6EF-5B7B76C2B240}"/>
    <dgm:cxn modelId="{ED44E525-9B3E-479A-A00D-E9E3CB164A89}" type="presOf" srcId="{33D94959-4C29-4908-A6EF-5B7B76C2B240}" destId="{93DF85B5-EBF4-4565-BE00-B0A2166C9C9C}" srcOrd="0" destOrd="0" presId="urn:microsoft.com/office/officeart/2005/8/layout/bProcess3"/>
    <dgm:cxn modelId="{7A3AB4FE-FA66-4C6E-BC0F-7D444AFB2F7E}" type="presOf" srcId="{BD98C552-3B6F-4EDA-A2DD-D8E0272DB343}" destId="{F0D75951-5491-45D2-B6E7-7995B3EE0BC7}" srcOrd="0" destOrd="0" presId="urn:microsoft.com/office/officeart/2005/8/layout/bProcess3"/>
    <dgm:cxn modelId="{F474D640-12F7-4661-A82D-50CFB9AD8FF4}" type="presOf" srcId="{AF908899-9956-4A3B-9008-45DE4FD52987}" destId="{9E4569E7-3270-4AE3-A0AC-24744C59581B}" srcOrd="0" destOrd="0" presId="urn:microsoft.com/office/officeart/2005/8/layout/bProcess3"/>
    <dgm:cxn modelId="{13D403F6-94AD-4321-B0E4-9B712A27E51A}" srcId="{AF908899-9956-4A3B-9008-45DE4FD52987}" destId="{FBDE3785-7139-4FD7-B31C-D09AE81ECDB3}" srcOrd="3" destOrd="0" parTransId="{54CC71B1-C754-4ADB-A8D4-40E2654C42C2}" sibTransId="{E426DDD9-0AD1-441C-89D4-DF28EC8F66DB}"/>
    <dgm:cxn modelId="{0EDD5F21-28DE-4DA7-AA54-66C6D8DCF104}" srcId="{AF908899-9956-4A3B-9008-45DE4FD52987}" destId="{753FCC39-3FC9-4897-A177-867322EE4687}" srcOrd="5" destOrd="0" parTransId="{9C2B6C20-ED51-49F0-A77D-1C515B874CFD}" sibTransId="{A6E44AFD-3605-4B91-B37C-0776D62977A9}"/>
    <dgm:cxn modelId="{A92C42CE-88C8-4687-83CA-EE1E58CDCB70}" type="presOf" srcId="{A6E44AFD-3605-4B91-B37C-0776D62977A9}" destId="{4EC8FDD6-4296-44A2-AA55-5DA3F4B7F435}" srcOrd="0" destOrd="0" presId="urn:microsoft.com/office/officeart/2005/8/layout/bProcess3"/>
    <dgm:cxn modelId="{E2355B3D-42EB-4152-A22B-D52891E74DD4}" type="presOf" srcId="{66CD22BF-40D9-4A9E-BACD-1DFEDB4464DD}" destId="{83814613-33CD-44C9-ACFE-D52E72D7B743}" srcOrd="1" destOrd="0" presId="urn:microsoft.com/office/officeart/2005/8/layout/bProcess3"/>
    <dgm:cxn modelId="{B82E41E9-2226-4995-B661-EFB9BE028924}" type="presOf" srcId="{779DCAA4-FAF2-4363-AFA0-196972148DFD}" destId="{184219C1-FDE4-4961-9BFC-65353A45E034}" srcOrd="0" destOrd="0" presId="urn:microsoft.com/office/officeart/2005/8/layout/bProcess3"/>
    <dgm:cxn modelId="{B5BC3D9B-8C39-4AC0-9A2A-005AD020F7F6}" type="presOf" srcId="{DCC7417F-D571-4FAA-8D50-EE8CEA598162}" destId="{27AABC7A-92AD-4866-BCD6-90E2CA43C303}" srcOrd="0" destOrd="0" presId="urn:microsoft.com/office/officeart/2005/8/layout/bProcess3"/>
    <dgm:cxn modelId="{5AE766CE-57E1-486A-900E-2ECC7601A4A1}" type="presOf" srcId="{9B259CC6-3B2E-44D0-B538-2CA4E31B8B00}" destId="{16378292-EF6A-46C7-8667-84902DB8F85B}" srcOrd="0" destOrd="0" presId="urn:microsoft.com/office/officeart/2005/8/layout/bProcess3"/>
    <dgm:cxn modelId="{D9680B75-2AF2-4E89-83FC-4C205F47D79D}" type="presOf" srcId="{35BE97FD-3CFE-4122-A695-699905B1F5F0}" destId="{8BECC854-850F-4083-846A-6B3DA385D0B7}" srcOrd="0" destOrd="0" presId="urn:microsoft.com/office/officeart/2005/8/layout/bProcess3"/>
    <dgm:cxn modelId="{7353A3C8-3A34-4665-90FC-001D9E2F72B1}" srcId="{AF908899-9956-4A3B-9008-45DE4FD52987}" destId="{BD98C552-3B6F-4EDA-A2DD-D8E0272DB343}" srcOrd="4" destOrd="0" parTransId="{E02A3E9F-B4D4-40CF-93D7-BE07A57B266B}" sibTransId="{9B259CC6-3B2E-44D0-B538-2CA4E31B8B00}"/>
    <dgm:cxn modelId="{C7B938EB-0639-49E8-A8AB-71C621742BA0}" type="presParOf" srcId="{9E4569E7-3270-4AE3-A0AC-24744C59581B}" destId="{1E9E1C24-345C-4BE0-ABB1-97F7F2896C55}" srcOrd="0" destOrd="0" presId="urn:microsoft.com/office/officeart/2005/8/layout/bProcess3"/>
    <dgm:cxn modelId="{FE681C03-8CD0-4FBD-95B8-CFD245F4C62F}" type="presParOf" srcId="{9E4569E7-3270-4AE3-A0AC-24744C59581B}" destId="{93DF85B5-EBF4-4565-BE00-B0A2166C9C9C}" srcOrd="1" destOrd="0" presId="urn:microsoft.com/office/officeart/2005/8/layout/bProcess3"/>
    <dgm:cxn modelId="{FF96D717-74A8-4274-8135-F31335E6D1C1}" type="presParOf" srcId="{93DF85B5-EBF4-4565-BE00-B0A2166C9C9C}" destId="{1DB7B83C-389E-4E8B-B968-0EE31A534817}" srcOrd="0" destOrd="0" presId="urn:microsoft.com/office/officeart/2005/8/layout/bProcess3"/>
    <dgm:cxn modelId="{A53BA4D6-6CA7-409F-A8D3-6D23C6A089F5}" type="presParOf" srcId="{9E4569E7-3270-4AE3-A0AC-24744C59581B}" destId="{27AABC7A-92AD-4866-BCD6-90E2CA43C303}" srcOrd="2" destOrd="0" presId="urn:microsoft.com/office/officeart/2005/8/layout/bProcess3"/>
    <dgm:cxn modelId="{8759F315-F3FD-4644-85ED-FAD341745D7E}" type="presParOf" srcId="{9E4569E7-3270-4AE3-A0AC-24744C59581B}" destId="{70210DB6-E306-4E6E-AA3B-4B252FF4A930}" srcOrd="3" destOrd="0" presId="urn:microsoft.com/office/officeart/2005/8/layout/bProcess3"/>
    <dgm:cxn modelId="{B6328EF7-6556-463E-9BF4-54FE8DF2544D}" type="presParOf" srcId="{70210DB6-E306-4E6E-AA3B-4B252FF4A930}" destId="{83814613-33CD-44C9-ACFE-D52E72D7B743}" srcOrd="0" destOrd="0" presId="urn:microsoft.com/office/officeart/2005/8/layout/bProcess3"/>
    <dgm:cxn modelId="{4806154B-EFB7-4EBC-8B65-E444533A7F32}" type="presParOf" srcId="{9E4569E7-3270-4AE3-A0AC-24744C59581B}" destId="{2F29AE5B-5927-47C8-8D8D-AEC4501164DF}" srcOrd="4" destOrd="0" presId="urn:microsoft.com/office/officeart/2005/8/layout/bProcess3"/>
    <dgm:cxn modelId="{AFF81FB7-1A90-4CAB-8A2B-63E1EB70FF74}" type="presParOf" srcId="{9E4569E7-3270-4AE3-A0AC-24744C59581B}" destId="{8BECC854-850F-4083-846A-6B3DA385D0B7}" srcOrd="5" destOrd="0" presId="urn:microsoft.com/office/officeart/2005/8/layout/bProcess3"/>
    <dgm:cxn modelId="{5396505F-51E1-435D-931F-21AE787D88B0}" type="presParOf" srcId="{8BECC854-850F-4083-846A-6B3DA385D0B7}" destId="{05AEE161-81F8-40F9-A912-2D594B521605}" srcOrd="0" destOrd="0" presId="urn:microsoft.com/office/officeart/2005/8/layout/bProcess3"/>
    <dgm:cxn modelId="{FD4CABBA-5011-45E7-93EF-149F67864565}" type="presParOf" srcId="{9E4569E7-3270-4AE3-A0AC-24744C59581B}" destId="{2454731E-94D6-4362-807C-04AF31DB0C61}" srcOrd="6" destOrd="0" presId="urn:microsoft.com/office/officeart/2005/8/layout/bProcess3"/>
    <dgm:cxn modelId="{5FF1996D-06C6-449D-BCC2-DBBEC78DA0F9}" type="presParOf" srcId="{9E4569E7-3270-4AE3-A0AC-24744C59581B}" destId="{2E7EC7D7-331B-4748-8FD7-3AE1B3FC1147}" srcOrd="7" destOrd="0" presId="urn:microsoft.com/office/officeart/2005/8/layout/bProcess3"/>
    <dgm:cxn modelId="{C4C52817-7768-4191-BA72-A72BA261C1ED}" type="presParOf" srcId="{2E7EC7D7-331B-4748-8FD7-3AE1B3FC1147}" destId="{69DCED8D-E0A4-45F6-9581-2E0236215298}" srcOrd="0" destOrd="0" presId="urn:microsoft.com/office/officeart/2005/8/layout/bProcess3"/>
    <dgm:cxn modelId="{A2A1B7C6-DCEC-4129-A5EB-381B188C89CD}" type="presParOf" srcId="{9E4569E7-3270-4AE3-A0AC-24744C59581B}" destId="{F0D75951-5491-45D2-B6E7-7995B3EE0BC7}" srcOrd="8" destOrd="0" presId="urn:microsoft.com/office/officeart/2005/8/layout/bProcess3"/>
    <dgm:cxn modelId="{DA30E5B6-16C3-470D-8717-77201207D88B}" type="presParOf" srcId="{9E4569E7-3270-4AE3-A0AC-24744C59581B}" destId="{16378292-EF6A-46C7-8667-84902DB8F85B}" srcOrd="9" destOrd="0" presId="urn:microsoft.com/office/officeart/2005/8/layout/bProcess3"/>
    <dgm:cxn modelId="{4EFAA7E6-637D-4BA3-8218-02EDDDDB8B1F}" type="presParOf" srcId="{16378292-EF6A-46C7-8667-84902DB8F85B}" destId="{F5B1579D-B685-47AE-BEA6-204CC1051723}" srcOrd="0" destOrd="0" presId="urn:microsoft.com/office/officeart/2005/8/layout/bProcess3"/>
    <dgm:cxn modelId="{26B815E6-F6B3-4064-9D56-FF491D75CC1E}" type="presParOf" srcId="{9E4569E7-3270-4AE3-A0AC-24744C59581B}" destId="{617D62CA-7E81-4657-9122-108DEEEB5DC2}" srcOrd="10" destOrd="0" presId="urn:microsoft.com/office/officeart/2005/8/layout/bProcess3"/>
    <dgm:cxn modelId="{3373635A-DF66-40C1-8761-9287047C53F5}" type="presParOf" srcId="{9E4569E7-3270-4AE3-A0AC-24744C59581B}" destId="{4EC8FDD6-4296-44A2-AA55-5DA3F4B7F435}" srcOrd="11" destOrd="0" presId="urn:microsoft.com/office/officeart/2005/8/layout/bProcess3"/>
    <dgm:cxn modelId="{6766A530-014B-4A99-89E6-B19800861024}" type="presParOf" srcId="{4EC8FDD6-4296-44A2-AA55-5DA3F4B7F435}" destId="{BF0F5196-9A69-48E5-9F37-F10CFA7CD854}" srcOrd="0" destOrd="0" presId="urn:microsoft.com/office/officeart/2005/8/layout/bProcess3"/>
    <dgm:cxn modelId="{B7CC04CB-6846-4017-A034-884631EA77A9}" type="presParOf" srcId="{9E4569E7-3270-4AE3-A0AC-24744C59581B}" destId="{184219C1-FDE4-4961-9BFC-65353A45E034}"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D414E00E-221D-45EF-97A5-6388D5617F4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defPPr/>
        </a:lstStyle>
        <a:p>
          <a:endParaRPr lang="en-US"/>
        </a:p>
      </dgm:t>
    </dgm:pt>
    <dgm:pt modelId="{D9848A89-828F-4F6F-AEB8-978DBD26CED4}" type="parTrans" cxnId="{867C0B30-C719-4D7F-B1A7-95E56A4B2D80}">
      <dgm:prSet/>
      <dgm:spPr/>
      <dgm:t>
        <a:bodyPr/>
        <a:lstStyle>
          <a:defPPr/>
        </a:lstStyle>
        <a:p>
          <a:endParaRPr lang="en-US"/>
        </a:p>
      </dgm:t>
    </dgm:pt>
    <dgm:pt modelId="{38AD96B0-1759-478D-BD79-2B1768F82B35}">
      <dgm:prSet phldrT="[Text]"/>
      <dgm:spPr/>
      <dgm:t>
        <a:bodyPr/>
        <a:lstStyle>
          <a:defPPr/>
        </a:lstStyle>
        <a:p>
          <a:r>
            <a:rPr lang="en-US" smtClean="0"/>
            <a:t>EDP Era</a:t>
          </a:r>
          <a:endParaRPr lang="en-US"/>
        </a:p>
      </dgm:t>
    </dgm:pt>
    <dgm:pt modelId="{15AACC14-BED5-45F4-B9D2-26625557ED86}" type="sibTrans" cxnId="{867C0B30-C719-4D7F-B1A7-95E56A4B2D80}">
      <dgm:prSet/>
      <dgm:spPr/>
      <dgm:t>
        <a:bodyPr/>
        <a:lstStyle>
          <a:defPPr/>
        </a:lstStyle>
        <a:p>
          <a:endParaRPr lang="en-US"/>
        </a:p>
      </dgm:t>
    </dgm:pt>
    <dgm:pt modelId="{E6A3048B-B87B-4419-8D2B-6624B0EF0EE3}" type="parTrans" cxnId="{78E0961D-F9A3-48D5-B680-8ACD032FE886}">
      <dgm:prSet/>
      <dgm:spPr/>
      <dgm:t>
        <a:bodyPr/>
        <a:lstStyle>
          <a:defPPr/>
        </a:lstStyle>
        <a:p>
          <a:endParaRPr lang="en-US"/>
        </a:p>
      </dgm:t>
    </dgm:pt>
    <dgm:pt modelId="{9815D047-956E-4CE2-B18B-98C8AF281761}">
      <dgm:prSet phldrT="[Text]"/>
      <dgm:spPr/>
      <dgm:t>
        <a:bodyPr/>
        <a:lstStyle>
          <a:defPPr/>
        </a:lstStyle>
        <a:p>
          <a:r>
            <a:rPr lang="en-US" smtClean="0"/>
            <a:t>Cloud Era</a:t>
          </a:r>
          <a:endParaRPr lang="en-US"/>
        </a:p>
      </dgm:t>
    </dgm:pt>
    <dgm:pt modelId="{8B3DC89C-CB1B-48AB-A1E7-97D7404ECEB3}" type="sibTrans" cxnId="{78E0961D-F9A3-48D5-B680-8ACD032FE886}">
      <dgm:prSet/>
      <dgm:spPr/>
      <dgm:t>
        <a:bodyPr/>
        <a:lstStyle>
          <a:defPPr/>
        </a:lstStyle>
        <a:p>
          <a:endParaRPr lang="en-US"/>
        </a:p>
      </dgm:t>
    </dgm:pt>
    <dgm:pt modelId="{2A9BFED0-1CA7-48BD-9A28-279FCBFB3C19}" type="pres">
      <dgm:prSet presAssocID="{D414E00E-221D-45EF-97A5-6388D5617F44}" presName="Name0" presStyleCnt="0">
        <dgm:presLayoutVars>
          <dgm:dir/>
          <dgm:resizeHandles val="exact"/>
        </dgm:presLayoutVars>
      </dgm:prSet>
      <dgm:spPr/>
      <dgm:t>
        <a:bodyPr/>
        <a:lstStyle>
          <a:defPPr/>
        </a:lstStyle>
        <a:p>
          <a:endParaRPr lang="en-US"/>
        </a:p>
      </dgm:t>
    </dgm:pt>
    <dgm:pt modelId="{3E7C1132-03B2-4024-B65B-7E4B5C4A13E0}" type="pres">
      <dgm:prSet presAssocID="{38AD96B0-1759-478D-BD79-2B1768F82B35}" presName="node" presStyleLbl="node1" presStyleIdx="0" presStyleCnt="2" custScaleX="75740">
        <dgm:presLayoutVars>
          <dgm:bulletEnabled val="1"/>
        </dgm:presLayoutVars>
      </dgm:prSet>
      <dgm:spPr/>
      <dgm:t>
        <a:bodyPr/>
        <a:lstStyle>
          <a:defPPr/>
        </a:lstStyle>
        <a:p>
          <a:endParaRPr lang="en-US"/>
        </a:p>
      </dgm:t>
    </dgm:pt>
    <dgm:pt modelId="{E2671DED-96F5-4350-9E60-49AE467F9CE9}" type="pres">
      <dgm:prSet presAssocID="{15AACC14-BED5-45F4-B9D2-26625557ED86}" presName="sibTrans" presStyleLbl="sibTrans2D1" presStyleIdx="0" presStyleCnt="1" custScaleX="172560"/>
      <dgm:spPr/>
      <dgm:t>
        <a:bodyPr/>
        <a:lstStyle>
          <a:defPPr/>
        </a:lstStyle>
        <a:p>
          <a:endParaRPr lang="en-US"/>
        </a:p>
      </dgm:t>
    </dgm:pt>
    <dgm:pt modelId="{C57D852E-180E-4EF3-81AE-CEA4D7AAC8D2}" type="pres">
      <dgm:prSet presAssocID="{15AACC14-BED5-45F4-B9D2-26625557ED86}" presName="connectorText" presStyleLbl="sibTrans2D1" presStyleIdx="0" presStyleCnt="1"/>
      <dgm:spPr/>
      <dgm:t>
        <a:bodyPr/>
        <a:lstStyle>
          <a:defPPr/>
        </a:lstStyle>
        <a:p>
          <a:endParaRPr lang="en-US"/>
        </a:p>
      </dgm:t>
    </dgm:pt>
    <dgm:pt modelId="{B6F7B629-AAB0-4268-9258-2CE8F242B705}" type="pres">
      <dgm:prSet presAssocID="{9815D047-956E-4CE2-B18B-98C8AF281761}" presName="node" presStyleLbl="node1" presStyleIdx="1" presStyleCnt="2" custScaleX="80997">
        <dgm:presLayoutVars>
          <dgm:bulletEnabled val="1"/>
        </dgm:presLayoutVars>
      </dgm:prSet>
      <dgm:spPr/>
      <dgm:t>
        <a:bodyPr/>
        <a:lstStyle>
          <a:defPPr/>
        </a:lstStyle>
        <a:p>
          <a:endParaRPr lang="en-US"/>
        </a:p>
      </dgm:t>
    </dgm:pt>
  </dgm:ptLst>
  <dgm:cxnLst>
    <dgm:cxn modelId="{78E0961D-F9A3-48D5-B680-8ACD032FE886}" srcId="{D414E00E-221D-45EF-97A5-6388D5617F44}" destId="{9815D047-956E-4CE2-B18B-98C8AF281761}" srcOrd="1" destOrd="0" parTransId="{E6A3048B-B87B-4419-8D2B-6624B0EF0EE3}" sibTransId="{8B3DC89C-CB1B-48AB-A1E7-97D7404ECEB3}"/>
    <dgm:cxn modelId="{F15D5647-1E99-4219-AB19-4820CEDAFE42}" type="presOf" srcId="{D414E00E-221D-45EF-97A5-6388D5617F44}" destId="{2A9BFED0-1CA7-48BD-9A28-279FCBFB3C19}" srcOrd="0" destOrd="0" presId="urn:microsoft.com/office/officeart/2005/8/layout/process1"/>
    <dgm:cxn modelId="{DDEBD363-B588-4F41-BFA7-CFC7FC43F098}" type="presOf" srcId="{15AACC14-BED5-45F4-B9D2-26625557ED86}" destId="{C57D852E-180E-4EF3-81AE-CEA4D7AAC8D2}" srcOrd="1" destOrd="0" presId="urn:microsoft.com/office/officeart/2005/8/layout/process1"/>
    <dgm:cxn modelId="{892A0EE0-08AF-4721-8641-78A7FB07D450}" type="presOf" srcId="{38AD96B0-1759-478D-BD79-2B1768F82B35}" destId="{3E7C1132-03B2-4024-B65B-7E4B5C4A13E0}" srcOrd="0" destOrd="0" presId="urn:microsoft.com/office/officeart/2005/8/layout/process1"/>
    <dgm:cxn modelId="{867C0B30-C719-4D7F-B1A7-95E56A4B2D80}" srcId="{D414E00E-221D-45EF-97A5-6388D5617F44}" destId="{38AD96B0-1759-478D-BD79-2B1768F82B35}" srcOrd="0" destOrd="0" parTransId="{D9848A89-828F-4F6F-AEB8-978DBD26CED4}" sibTransId="{15AACC14-BED5-45F4-B9D2-26625557ED86}"/>
    <dgm:cxn modelId="{1B70B916-D26B-4636-8665-7FF0316FB60C}" type="presOf" srcId="{9815D047-956E-4CE2-B18B-98C8AF281761}" destId="{B6F7B629-AAB0-4268-9258-2CE8F242B705}" srcOrd="0" destOrd="0" presId="urn:microsoft.com/office/officeart/2005/8/layout/process1"/>
    <dgm:cxn modelId="{13BB2F98-FA06-4A00-8086-94F2904C0AC4}" type="presOf" srcId="{15AACC14-BED5-45F4-B9D2-26625557ED86}" destId="{E2671DED-96F5-4350-9E60-49AE467F9CE9}" srcOrd="0" destOrd="0" presId="urn:microsoft.com/office/officeart/2005/8/layout/process1"/>
    <dgm:cxn modelId="{AAE64FE7-8BBF-44B5-96F9-4FB551C38C1E}" type="presParOf" srcId="{2A9BFED0-1CA7-48BD-9A28-279FCBFB3C19}" destId="{3E7C1132-03B2-4024-B65B-7E4B5C4A13E0}" srcOrd="0" destOrd="0" presId="urn:microsoft.com/office/officeart/2005/8/layout/process1"/>
    <dgm:cxn modelId="{7D4288D5-54BE-4577-AC24-D61532B2267F}" type="presParOf" srcId="{2A9BFED0-1CA7-48BD-9A28-279FCBFB3C19}" destId="{E2671DED-96F5-4350-9E60-49AE467F9CE9}" srcOrd="1" destOrd="0" presId="urn:microsoft.com/office/officeart/2005/8/layout/process1"/>
    <dgm:cxn modelId="{7C429EDE-5491-4CFA-828D-595C076B1E6A}" type="presParOf" srcId="{E2671DED-96F5-4350-9E60-49AE467F9CE9}" destId="{C57D852E-180E-4EF3-81AE-CEA4D7AAC8D2}" srcOrd="0" destOrd="0" presId="urn:microsoft.com/office/officeart/2005/8/layout/process1"/>
    <dgm:cxn modelId="{6911B802-E235-4DC3-A160-78B542CF39EE}" type="presParOf" srcId="{2A9BFED0-1CA7-48BD-9A28-279FCBFB3C19}" destId="{B6F7B629-AAB0-4268-9258-2CE8F242B705}"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20.xml><?xml version="1.0" encoding="utf-8"?>
<dgm:dataModel xmlns:dgm="http://schemas.openxmlformats.org/drawingml/2006/diagram" xmlns:a="http://schemas.openxmlformats.org/drawingml/2006/main">
  <dgm:ptLst>
    <dgm:pt modelId="{9AE7041F-78A6-4EBB-8899-636E12AEDCAF}" type="doc">
      <dgm:prSet loTypeId="urn:microsoft.com/office/officeart/2005/8/layout/vList2" loCatId="list" qsTypeId="urn:microsoft.com/office/officeart/2005/8/quickstyle/simple1" qsCatId="simple" csTypeId="urn:microsoft.com/office/officeart/2005/8/colors/accent1_2" csCatId="accent1" phldr="1"/>
      <dgm:spPr/>
      <dgm:t>
        <a:bodyPr/>
        <a:lstStyle>
          <a:defPPr/>
        </a:lstStyle>
        <a:p>
          <a:endParaRPr lang="en-US"/>
        </a:p>
      </dgm:t>
    </dgm:pt>
    <dgm:pt modelId="{F433C476-60C0-45D8-B092-2908D4656741}" type="parTrans" cxnId="{6773ABD0-60A7-4982-AC28-F04CB5A6E768}">
      <dgm:prSet custT="1"/>
      <dgm:spPr/>
      <dgm:t>
        <a:bodyPr/>
        <a:lstStyle>
          <a:defPPr/>
        </a:lstStyle>
        <a:p>
          <a:endParaRPr lang="en-US" sz="2400"/>
        </a:p>
      </dgm:t>
    </dgm:pt>
    <dgm:pt modelId="{529370CA-4314-4508-BE9C-5D70C0ADDEEB}">
      <dgm:prSet custT="1"/>
      <dgm:spPr/>
      <dgm:t>
        <a:bodyPr/>
        <a:lstStyle>
          <a:defPPr/>
        </a:lstStyle>
        <a:p>
          <a:r>
            <a:rPr lang="en-US" sz="2000" smtClean="0"/>
            <a:t>1. Product Need</a:t>
          </a:r>
          <a:endParaRPr lang="en-US" sz="2000"/>
        </a:p>
      </dgm:t>
    </dgm:pt>
    <dgm:pt modelId="{18ECD77A-9F6E-44CF-A0BA-783C94500F56}" type="parTrans" cxnId="{9AB378BE-C557-4D93-824D-DDC6160FE2E0}">
      <dgm:prSet custT="1"/>
      <dgm:spPr/>
      <dgm:t>
        <a:bodyPr/>
        <a:lstStyle>
          <a:defPPr/>
        </a:lstStyle>
        <a:p>
          <a:endParaRPr lang="en-US" sz="2400"/>
        </a:p>
      </dgm:t>
    </dgm:pt>
    <dgm:pt modelId="{18AF66DF-DB0B-4D1C-A345-918B872908D0}">
      <dgm:prSet custT="1"/>
      <dgm:spPr/>
      <dgm:t>
        <a:bodyPr/>
        <a:lstStyle>
          <a:defPPr/>
        </a:lstStyle>
        <a:p>
          <a:r>
            <a:rPr lang="en-US" sz="1600" smtClean="0"/>
            <a:t>Understand project sponsor needs and limitations</a:t>
          </a:r>
          <a:endParaRPr lang="en-US" sz="1600"/>
        </a:p>
      </dgm:t>
    </dgm:pt>
    <dgm:pt modelId="{32828B27-3385-41C6-9044-E4B534897769}" type="sibTrans" cxnId="{9AB378BE-C557-4D93-824D-DDC6160FE2E0}">
      <dgm:prSet custT="1"/>
      <dgm:spPr/>
      <dgm:t>
        <a:bodyPr/>
        <a:lstStyle>
          <a:defPPr/>
        </a:lstStyle>
        <a:p>
          <a:endParaRPr lang="en-US" sz="2400"/>
        </a:p>
      </dgm:t>
    </dgm:pt>
    <dgm:pt modelId="{FA168454-4F85-4088-9B95-8CF3F1E56D5F}" type="parTrans" cxnId="{DAC77F94-1B4B-4F2D-A706-9425A5977A34}">
      <dgm:prSet custT="1"/>
      <dgm:spPr/>
      <dgm:t>
        <a:bodyPr/>
        <a:lstStyle>
          <a:defPPr/>
        </a:lstStyle>
        <a:p>
          <a:endParaRPr lang="en-US" sz="2400"/>
        </a:p>
      </dgm:t>
    </dgm:pt>
    <dgm:pt modelId="{CFF8C947-DA45-4F47-BC18-C93C2AB35214}">
      <dgm:prSet custT="1"/>
      <dgm:spPr/>
      <dgm:t>
        <a:bodyPr/>
        <a:lstStyle>
          <a:defPPr/>
        </a:lstStyle>
        <a:p>
          <a:r>
            <a:rPr lang="en-US" sz="1600" smtClean="0"/>
            <a:t>Understand Project sponsor vision to deploy and present the results. </a:t>
          </a:r>
          <a:endParaRPr lang="en-US" sz="1600"/>
        </a:p>
      </dgm:t>
    </dgm:pt>
    <dgm:pt modelId="{9A925D8A-A77B-45C1-A6E8-38997FF556E9}" type="sibTrans" cxnId="{DAC77F94-1B4B-4F2D-A706-9425A5977A34}">
      <dgm:prSet custT="1"/>
      <dgm:spPr/>
      <dgm:t>
        <a:bodyPr/>
        <a:lstStyle>
          <a:defPPr/>
        </a:lstStyle>
        <a:p>
          <a:endParaRPr lang="en-US" sz="2400"/>
        </a:p>
      </dgm:t>
    </dgm:pt>
    <dgm:pt modelId="{D1FE0600-AF53-467F-9586-D589CE1360DA}" type="sibTrans" cxnId="{6773ABD0-60A7-4982-AC28-F04CB5A6E768}">
      <dgm:prSet custT="1"/>
      <dgm:spPr/>
      <dgm:t>
        <a:bodyPr/>
        <a:lstStyle>
          <a:defPPr/>
        </a:lstStyle>
        <a:p>
          <a:endParaRPr lang="en-US" sz="2400"/>
        </a:p>
      </dgm:t>
    </dgm:pt>
    <dgm:pt modelId="{C03FE7C0-66DA-40C6-97F5-10500464A56B}" type="parTrans" cxnId="{9414DF2F-73F9-4E51-A706-18A8EB846FA2}">
      <dgm:prSet custT="1"/>
      <dgm:spPr/>
      <dgm:t>
        <a:bodyPr/>
        <a:lstStyle>
          <a:defPPr/>
        </a:lstStyle>
        <a:p>
          <a:endParaRPr lang="en-US" sz="2400"/>
        </a:p>
      </dgm:t>
    </dgm:pt>
    <dgm:pt modelId="{C02069AC-229C-45B6-9D71-881DE6A8D1CF}">
      <dgm:prSet custT="1"/>
      <dgm:spPr/>
      <dgm:t>
        <a:bodyPr/>
        <a:lstStyle>
          <a:defPPr/>
        </a:lstStyle>
        <a:p>
          <a:r>
            <a:rPr lang="en-US" sz="2000" smtClean="0"/>
            <a:t>2. Initial solution ideation – Data Requirements</a:t>
          </a:r>
          <a:endParaRPr lang="en-US" sz="2000"/>
        </a:p>
      </dgm:t>
    </dgm:pt>
    <dgm:pt modelId="{BAABDDEA-AE17-423C-A56E-4F764AA1BA0A}" type="parTrans" cxnId="{5B1801FB-76B8-4842-98E5-5DC378EF8F56}">
      <dgm:prSet custT="1"/>
      <dgm:spPr/>
      <dgm:t>
        <a:bodyPr/>
        <a:lstStyle>
          <a:defPPr/>
        </a:lstStyle>
        <a:p>
          <a:endParaRPr lang="en-US" sz="2400"/>
        </a:p>
      </dgm:t>
    </dgm:pt>
    <dgm:pt modelId="{0A451D37-6FA2-419B-A7F4-A9C7AFBCD48B}">
      <dgm:prSet custT="1"/>
      <dgm:spPr/>
      <dgm:t>
        <a:bodyPr/>
        <a:lstStyle>
          <a:defPPr/>
        </a:lstStyle>
        <a:p>
          <a:r>
            <a:rPr lang="en-US" sz="1600" smtClean="0"/>
            <a:t>Collaborate with SME to understand data sources, data fields, and computational resources</a:t>
          </a:r>
        </a:p>
      </dgm:t>
    </dgm:pt>
    <dgm:pt modelId="{39DDF16B-FE8E-45C1-9A18-D39BDF5AF175}" type="sibTrans" cxnId="{5B1801FB-76B8-4842-98E5-5DC378EF8F56}">
      <dgm:prSet custT="1"/>
      <dgm:spPr/>
      <dgm:t>
        <a:bodyPr/>
        <a:lstStyle>
          <a:defPPr/>
        </a:lstStyle>
        <a:p>
          <a:endParaRPr lang="en-US" sz="2400"/>
        </a:p>
      </dgm:t>
    </dgm:pt>
    <dgm:pt modelId="{175A6F41-0D63-42B2-960C-D46DAE71BA63}" type="parTrans" cxnId="{19B6E95A-4ACC-4D25-B2E9-39A58A531726}">
      <dgm:prSet custT="1"/>
      <dgm:spPr/>
      <dgm:t>
        <a:bodyPr/>
        <a:lstStyle>
          <a:defPPr/>
        </a:lstStyle>
        <a:p>
          <a:endParaRPr lang="en-US" sz="2400"/>
        </a:p>
      </dgm:t>
    </dgm:pt>
    <dgm:pt modelId="{2306F79A-50CF-494E-B739-124BDCE3EB69}">
      <dgm:prSet custT="1"/>
      <dgm:spPr/>
      <dgm:t>
        <a:bodyPr/>
        <a:lstStyle>
          <a:defPPr/>
        </a:lstStyle>
        <a:p>
          <a:r>
            <a:rPr lang="en-US" sz="1600" smtClean="0"/>
            <a:t>Collaborate with Data Engineer for possible solutions, data sources &amp; data architecture</a:t>
          </a:r>
        </a:p>
      </dgm:t>
    </dgm:pt>
    <dgm:pt modelId="{DDC71B80-1B67-4DF7-9E84-5547715AF6B6}" type="sibTrans" cxnId="{19B6E95A-4ACC-4D25-B2E9-39A58A531726}">
      <dgm:prSet custT="1"/>
      <dgm:spPr/>
      <dgm:t>
        <a:bodyPr/>
        <a:lstStyle>
          <a:defPPr/>
        </a:lstStyle>
        <a:p>
          <a:endParaRPr lang="en-US" sz="2400"/>
        </a:p>
      </dgm:t>
    </dgm:pt>
    <dgm:pt modelId="{2C640256-71DF-4F4E-B0A5-10C280199C9D}" type="parTrans" cxnId="{2D99B60B-54AE-4894-B02D-CCB41FA54EB2}">
      <dgm:prSet custT="1"/>
      <dgm:spPr/>
      <dgm:t>
        <a:bodyPr/>
        <a:lstStyle>
          <a:defPPr/>
        </a:lstStyle>
        <a:p>
          <a:endParaRPr lang="en-US" sz="2400"/>
        </a:p>
      </dgm:t>
    </dgm:pt>
    <dgm:pt modelId="{F9DD7812-6829-4804-961F-36EFC7F5C35F}">
      <dgm:prSet custT="1"/>
      <dgm:spPr/>
      <dgm:t>
        <a:bodyPr/>
        <a:lstStyle>
          <a:defPPr/>
        </a:lstStyle>
        <a:p>
          <a:r>
            <a:rPr lang="en-US" sz="1600" smtClean="0"/>
            <a:t>Decide on general algorithmic approach (e.g. unsupervised clustering vs boosted-tree-based classification vs probabilistic inference)</a:t>
          </a:r>
        </a:p>
      </dgm:t>
    </dgm:pt>
    <dgm:pt modelId="{3B418361-FC90-42BE-BA0C-2C4161F4B841}" type="sibTrans" cxnId="{2D99B60B-54AE-4894-B02D-CCB41FA54EB2}">
      <dgm:prSet custT="1"/>
      <dgm:spPr/>
      <dgm:t>
        <a:bodyPr/>
        <a:lstStyle>
          <a:defPPr/>
        </a:lstStyle>
        <a:p>
          <a:endParaRPr lang="en-US" sz="2400"/>
        </a:p>
      </dgm:t>
    </dgm:pt>
    <dgm:pt modelId="{2903A05C-286B-40F1-A22A-FDFBFEEC9D85}" type="sibTrans" cxnId="{9414DF2F-73F9-4E51-A706-18A8EB846FA2}">
      <dgm:prSet custT="1"/>
      <dgm:spPr/>
      <dgm:t>
        <a:bodyPr/>
        <a:lstStyle>
          <a:defPPr/>
        </a:lstStyle>
        <a:p>
          <a:endParaRPr lang="en-US" sz="2400"/>
        </a:p>
      </dgm:t>
    </dgm:pt>
    <dgm:pt modelId="{65E8E965-7720-4913-B68C-D599225814B2}" type="parTrans" cxnId="{69399934-ECEC-41E9-9B54-39A50C42A84E}">
      <dgm:prSet custT="1"/>
      <dgm:spPr/>
      <dgm:t>
        <a:bodyPr/>
        <a:lstStyle>
          <a:defPPr/>
        </a:lstStyle>
        <a:p>
          <a:endParaRPr lang="en-US" sz="2400"/>
        </a:p>
      </dgm:t>
    </dgm:pt>
    <dgm:pt modelId="{CEEF21BD-6CD5-4EB9-B36C-F4CF83F27591}">
      <dgm:prSet custT="1"/>
      <dgm:spPr/>
      <dgm:t>
        <a:bodyPr/>
        <a:lstStyle>
          <a:defPPr/>
        </a:lstStyle>
        <a:p>
          <a:r>
            <a:rPr lang="en-US" sz="2000" smtClean="0"/>
            <a:t>3. Scope &amp; KPI</a:t>
          </a:r>
          <a:endParaRPr lang="en-US" sz="2000"/>
        </a:p>
      </dgm:t>
    </dgm:pt>
    <dgm:pt modelId="{3B82DFAF-94C0-4E8B-BD7F-F9DBF6D12543}" type="parTrans" cxnId="{F2B27308-4573-4BA3-B342-11D34CF7445A}">
      <dgm:prSet custT="1"/>
      <dgm:spPr/>
      <dgm:t>
        <a:bodyPr/>
        <a:lstStyle>
          <a:defPPr/>
        </a:lstStyle>
        <a:p>
          <a:endParaRPr lang="en-US" sz="2400"/>
        </a:p>
      </dgm:t>
    </dgm:pt>
    <dgm:pt modelId="{DC408177-E9A4-4418-A015-977BD11692EC}">
      <dgm:prSet custT="1"/>
      <dgm:spPr/>
      <dgm:t>
        <a:bodyPr/>
        <a:lstStyle>
          <a:defPPr/>
        </a:lstStyle>
        <a:p>
          <a:r>
            <a:rPr lang="en-US" sz="1600" smtClean="0"/>
            <a:t>To define a measurable and quantifiable goal</a:t>
          </a:r>
          <a:endParaRPr lang="en-US" sz="1600"/>
        </a:p>
      </dgm:t>
    </dgm:pt>
    <dgm:pt modelId="{DF29C318-0798-47EB-9D8E-A81C49ACAD6B}" type="sibTrans" cxnId="{F2B27308-4573-4BA3-B342-11D34CF7445A}">
      <dgm:prSet custT="1"/>
      <dgm:spPr/>
      <dgm:t>
        <a:bodyPr/>
        <a:lstStyle>
          <a:defPPr/>
        </a:lstStyle>
        <a:p>
          <a:endParaRPr lang="en-US" sz="2400"/>
        </a:p>
      </dgm:t>
    </dgm:pt>
    <dgm:pt modelId="{23B911BC-5943-44E6-8A98-37482D14F5A2}" type="parTrans" cxnId="{19B96F48-EA75-4817-9974-2D0F431F7006}">
      <dgm:prSet custT="1"/>
      <dgm:spPr/>
      <dgm:t>
        <a:bodyPr/>
        <a:lstStyle>
          <a:defPPr/>
        </a:lstStyle>
        <a:p>
          <a:endParaRPr lang="en-US" sz="2400"/>
        </a:p>
      </dgm:t>
    </dgm:pt>
    <dgm:pt modelId="{585D420E-C9C1-40B9-ABC9-7F535088006B}">
      <dgm:prSet custT="1"/>
      <dgm:spPr/>
      <dgm:t>
        <a:bodyPr/>
        <a:lstStyle>
          <a:defPPr/>
        </a:lstStyle>
        <a:p>
          <a:r>
            <a:rPr lang="en-US" sz="1600" smtClean="0"/>
            <a:t>E.g. predicting the expected CTR of an ad with approximation of at least X% in at least Y% of the cases, for any ad that runs for at least a week, and for any client with more than two months of historic data”</a:t>
          </a:r>
          <a:endParaRPr lang="en-US" sz="1600"/>
        </a:p>
      </dgm:t>
    </dgm:pt>
    <dgm:pt modelId="{3275FF54-D950-4268-A69A-BFED39735724}" type="sibTrans" cxnId="{19B96F48-EA75-4817-9974-2D0F431F7006}">
      <dgm:prSet custT="1"/>
      <dgm:spPr/>
      <dgm:t>
        <a:bodyPr/>
        <a:lstStyle>
          <a:defPPr/>
        </a:lstStyle>
        <a:p>
          <a:endParaRPr lang="en-US" sz="2400"/>
        </a:p>
      </dgm:t>
    </dgm:pt>
    <dgm:pt modelId="{746A9F9B-E14E-4B82-BCAF-C96CDDD3D441}" type="sibTrans" cxnId="{69399934-ECEC-41E9-9B54-39A50C42A84E}">
      <dgm:prSet custT="1"/>
      <dgm:spPr/>
      <dgm:t>
        <a:bodyPr/>
        <a:lstStyle>
          <a:defPPr/>
        </a:lstStyle>
        <a:p>
          <a:endParaRPr lang="en-US" sz="2400"/>
        </a:p>
      </dgm:t>
    </dgm:pt>
    <dgm:pt modelId="{20298552-E3B0-4A96-90A8-A6ABCB356585}" type="parTrans" cxnId="{5F42B418-9D03-4F41-B1B3-EECF622FCC56}">
      <dgm:prSet custT="1"/>
      <dgm:spPr/>
      <dgm:t>
        <a:bodyPr/>
        <a:lstStyle>
          <a:defPPr/>
        </a:lstStyle>
        <a:p>
          <a:endParaRPr lang="en-US" sz="2400"/>
        </a:p>
      </dgm:t>
    </dgm:pt>
    <dgm:pt modelId="{1B646CA4-A339-42D8-9E46-068B5855707C}">
      <dgm:prSet custT="1"/>
      <dgm:spPr/>
      <dgm:t>
        <a:bodyPr/>
        <a:lstStyle>
          <a:defPPr/>
        </a:lstStyle>
        <a:p>
          <a:r>
            <a:rPr lang="en-US" sz="2000" smtClean="0"/>
            <a:t>4. Scope &amp; KPI Approval</a:t>
          </a:r>
          <a:endParaRPr lang="en-US" sz="2000"/>
        </a:p>
      </dgm:t>
    </dgm:pt>
    <dgm:pt modelId="{A3033943-90C9-456B-AB17-B4140DB0E045}" type="parTrans" cxnId="{014D0C78-8484-47C4-ADA1-D0F8C6F618C3}">
      <dgm:prSet custT="1"/>
      <dgm:spPr/>
      <dgm:t>
        <a:bodyPr/>
        <a:lstStyle>
          <a:defPPr/>
        </a:lstStyle>
        <a:p>
          <a:endParaRPr lang="en-US" sz="2400"/>
        </a:p>
      </dgm:t>
    </dgm:pt>
    <dgm:pt modelId="{77F58D0F-F4AA-4B4B-A212-E832BFDC4435}">
      <dgm:prSet custT="1"/>
      <dgm:spPr/>
      <dgm:t>
        <a:bodyPr/>
        <a:lstStyle>
          <a:defPPr/>
        </a:lstStyle>
        <a:p>
          <a:r>
            <a:rPr lang="en-US" sz="1600" smtClean="0"/>
            <a:t>Product sponsor approved the KPIs defined</a:t>
          </a:r>
          <a:endParaRPr lang="en-US" sz="1600"/>
        </a:p>
      </dgm:t>
    </dgm:pt>
    <dgm:pt modelId="{736A8855-3737-4BF4-964D-91D03A52A87B}" type="sibTrans" cxnId="{014D0C78-8484-47C4-ADA1-D0F8C6F618C3}">
      <dgm:prSet custT="1"/>
      <dgm:spPr/>
      <dgm:t>
        <a:bodyPr/>
        <a:lstStyle>
          <a:defPPr/>
        </a:lstStyle>
        <a:p>
          <a:endParaRPr lang="en-US" sz="2400"/>
        </a:p>
      </dgm:t>
    </dgm:pt>
    <dgm:pt modelId="{39D1FDFF-5D38-4B42-9B67-CAE800F79EF7}" type="sibTrans" cxnId="{5F42B418-9D03-4F41-B1B3-EECF622FCC56}">
      <dgm:prSet custT="1"/>
      <dgm:spPr/>
      <dgm:t>
        <a:bodyPr/>
        <a:lstStyle>
          <a:defPPr/>
        </a:lstStyle>
        <a:p>
          <a:endParaRPr lang="en-US" sz="2400"/>
        </a:p>
      </dgm:t>
    </dgm:pt>
    <dgm:pt modelId="{2CF580C4-635A-483D-B422-2D1399D00070}" type="pres">
      <dgm:prSet presAssocID="{9AE7041F-78A6-4EBB-8899-636E12AEDCAF}" presName="linear" presStyleCnt="0">
        <dgm:presLayoutVars>
          <dgm:animLvl val="lvl"/>
          <dgm:resizeHandles val="exact"/>
        </dgm:presLayoutVars>
      </dgm:prSet>
      <dgm:spPr/>
      <dgm:t>
        <a:bodyPr/>
        <a:lstStyle>
          <a:defPPr/>
        </a:lstStyle>
        <a:p>
          <a:endParaRPr lang="en-US"/>
        </a:p>
      </dgm:t>
    </dgm:pt>
    <dgm:pt modelId="{2DE9F946-80CD-42B7-9F3B-CA4708A6A0AF}" type="pres">
      <dgm:prSet presAssocID="{529370CA-4314-4508-BE9C-5D70C0ADDEEB}" presName="parentText" presStyleLbl="node1" presStyleIdx="0" presStyleCnt="4">
        <dgm:presLayoutVars>
          <dgm:chMax val="0"/>
          <dgm:bulletEnabled val="1"/>
        </dgm:presLayoutVars>
      </dgm:prSet>
      <dgm:spPr/>
      <dgm:t>
        <a:bodyPr/>
        <a:lstStyle>
          <a:defPPr/>
        </a:lstStyle>
        <a:p>
          <a:endParaRPr lang="en-US"/>
        </a:p>
      </dgm:t>
    </dgm:pt>
    <dgm:pt modelId="{E68E0C48-5654-48A6-8437-B7234D901A46}" type="pres">
      <dgm:prSet presAssocID="{529370CA-4314-4508-BE9C-5D70C0ADDEEB}" presName="childText" presStyleLbl="revTx" presStyleIdx="0" presStyleCnt="4">
        <dgm:presLayoutVars>
          <dgm:bulletEnabled val="1"/>
        </dgm:presLayoutVars>
      </dgm:prSet>
      <dgm:spPr/>
      <dgm:t>
        <a:bodyPr/>
        <a:lstStyle>
          <a:defPPr/>
        </a:lstStyle>
        <a:p>
          <a:endParaRPr lang="en-US"/>
        </a:p>
      </dgm:t>
    </dgm:pt>
    <dgm:pt modelId="{48848CF4-5232-4A38-819A-F87B4CEDAD40}" type="pres">
      <dgm:prSet presAssocID="{C02069AC-229C-45B6-9D71-881DE6A8D1CF}" presName="parentText" presStyleLbl="node1" presStyleIdx="1" presStyleCnt="4">
        <dgm:presLayoutVars>
          <dgm:chMax val="0"/>
          <dgm:bulletEnabled val="1"/>
        </dgm:presLayoutVars>
      </dgm:prSet>
      <dgm:spPr/>
      <dgm:t>
        <a:bodyPr/>
        <a:lstStyle>
          <a:defPPr/>
        </a:lstStyle>
        <a:p>
          <a:endParaRPr lang="en-US"/>
        </a:p>
      </dgm:t>
    </dgm:pt>
    <dgm:pt modelId="{8CA6B735-109B-4C1B-97B4-F9DEBF8AAB38}" type="pres">
      <dgm:prSet presAssocID="{C02069AC-229C-45B6-9D71-881DE6A8D1CF}" presName="childText" presStyleLbl="revTx" presStyleIdx="1" presStyleCnt="4">
        <dgm:presLayoutVars>
          <dgm:bulletEnabled val="1"/>
        </dgm:presLayoutVars>
      </dgm:prSet>
      <dgm:spPr/>
      <dgm:t>
        <a:bodyPr/>
        <a:lstStyle>
          <a:defPPr/>
        </a:lstStyle>
        <a:p>
          <a:endParaRPr lang="en-US"/>
        </a:p>
      </dgm:t>
    </dgm:pt>
    <dgm:pt modelId="{91576F57-57D8-4FFF-BF91-00DB376F9424}" type="pres">
      <dgm:prSet presAssocID="{CEEF21BD-6CD5-4EB9-B36C-F4CF83F27591}" presName="parentText" presStyleLbl="node1" presStyleIdx="2" presStyleCnt="4">
        <dgm:presLayoutVars>
          <dgm:chMax val="0"/>
          <dgm:bulletEnabled val="1"/>
        </dgm:presLayoutVars>
      </dgm:prSet>
      <dgm:spPr/>
      <dgm:t>
        <a:bodyPr/>
        <a:lstStyle>
          <a:defPPr/>
        </a:lstStyle>
        <a:p>
          <a:endParaRPr lang="en-US"/>
        </a:p>
      </dgm:t>
    </dgm:pt>
    <dgm:pt modelId="{D66E0C3D-8668-4E85-B8E9-BAD2F8D69033}" type="pres">
      <dgm:prSet presAssocID="{CEEF21BD-6CD5-4EB9-B36C-F4CF83F27591}" presName="childText" presStyleLbl="revTx" presStyleIdx="2" presStyleCnt="4">
        <dgm:presLayoutVars>
          <dgm:bulletEnabled val="1"/>
        </dgm:presLayoutVars>
      </dgm:prSet>
      <dgm:spPr/>
      <dgm:t>
        <a:bodyPr/>
        <a:lstStyle>
          <a:defPPr/>
        </a:lstStyle>
        <a:p>
          <a:endParaRPr lang="en-US"/>
        </a:p>
      </dgm:t>
    </dgm:pt>
    <dgm:pt modelId="{F4B6D8D7-E385-44BB-8700-C5DA8CECC633}" type="pres">
      <dgm:prSet presAssocID="{1B646CA4-A339-42D8-9E46-068B5855707C}" presName="parentText" presStyleLbl="node1" presStyleIdx="3" presStyleCnt="4">
        <dgm:presLayoutVars>
          <dgm:chMax val="0"/>
          <dgm:bulletEnabled val="1"/>
        </dgm:presLayoutVars>
      </dgm:prSet>
      <dgm:spPr/>
      <dgm:t>
        <a:bodyPr/>
        <a:lstStyle>
          <a:defPPr/>
        </a:lstStyle>
        <a:p>
          <a:endParaRPr lang="en-US"/>
        </a:p>
      </dgm:t>
    </dgm:pt>
    <dgm:pt modelId="{F474AE38-CD41-4531-A856-E3934476D7BC}" type="pres">
      <dgm:prSet presAssocID="{1B646CA4-A339-42D8-9E46-068B5855707C}" presName="childText" presStyleLbl="revTx" presStyleIdx="3" presStyleCnt="4">
        <dgm:presLayoutVars>
          <dgm:bulletEnabled val="1"/>
        </dgm:presLayoutVars>
      </dgm:prSet>
      <dgm:spPr/>
      <dgm:t>
        <a:bodyPr/>
        <a:lstStyle>
          <a:defPPr/>
        </a:lstStyle>
        <a:p>
          <a:endParaRPr lang="en-US"/>
        </a:p>
      </dgm:t>
    </dgm:pt>
  </dgm:ptLst>
  <dgm:cxnLst>
    <dgm:cxn modelId="{13217AB2-734B-4748-AF1C-B8ADFD12972A}" type="presOf" srcId="{585D420E-C9C1-40B9-ABC9-7F535088006B}" destId="{D66E0C3D-8668-4E85-B8E9-BAD2F8D69033}" srcOrd="0" destOrd="1" presId="urn:microsoft.com/office/officeart/2005/8/layout/vList2"/>
    <dgm:cxn modelId="{9414DF2F-73F9-4E51-A706-18A8EB846FA2}" srcId="{9AE7041F-78A6-4EBB-8899-636E12AEDCAF}" destId="{C02069AC-229C-45B6-9D71-881DE6A8D1CF}" srcOrd="1" destOrd="0" parTransId="{C03FE7C0-66DA-40C6-97F5-10500464A56B}" sibTransId="{2903A05C-286B-40F1-A22A-FDFBFEEC9D85}"/>
    <dgm:cxn modelId="{19B96F48-EA75-4817-9974-2D0F431F7006}" srcId="{CEEF21BD-6CD5-4EB9-B36C-F4CF83F27591}" destId="{585D420E-C9C1-40B9-ABC9-7F535088006B}" srcOrd="1" destOrd="0" parTransId="{23B911BC-5943-44E6-8A98-37482D14F5A2}" sibTransId="{3275FF54-D950-4268-A69A-BFED39735724}"/>
    <dgm:cxn modelId="{5B1801FB-76B8-4842-98E5-5DC378EF8F56}" srcId="{C02069AC-229C-45B6-9D71-881DE6A8D1CF}" destId="{0A451D37-6FA2-419B-A7F4-A9C7AFBCD48B}" srcOrd="0" destOrd="0" parTransId="{BAABDDEA-AE17-423C-A56E-4F764AA1BA0A}" sibTransId="{39DDF16B-FE8E-45C1-9A18-D39BDF5AF175}"/>
    <dgm:cxn modelId="{014D0C78-8484-47C4-ADA1-D0F8C6F618C3}" srcId="{1B646CA4-A339-42D8-9E46-068B5855707C}" destId="{77F58D0F-F4AA-4B4B-A212-E832BFDC4435}" srcOrd="0" destOrd="0" parTransId="{A3033943-90C9-456B-AB17-B4140DB0E045}" sibTransId="{736A8855-3737-4BF4-964D-91D03A52A87B}"/>
    <dgm:cxn modelId="{39E76456-1C11-47B6-9EC2-E09538512A14}" type="presOf" srcId="{0A451D37-6FA2-419B-A7F4-A9C7AFBCD48B}" destId="{8CA6B735-109B-4C1B-97B4-F9DEBF8AAB38}" srcOrd="0" destOrd="0" presId="urn:microsoft.com/office/officeart/2005/8/layout/vList2"/>
    <dgm:cxn modelId="{68A48011-C219-4FB8-9206-D7A7A2B8301C}" type="presOf" srcId="{CFF8C947-DA45-4F47-BC18-C93C2AB35214}" destId="{E68E0C48-5654-48A6-8437-B7234D901A46}" srcOrd="0" destOrd="1" presId="urn:microsoft.com/office/officeart/2005/8/layout/vList2"/>
    <dgm:cxn modelId="{F2B27308-4573-4BA3-B342-11D34CF7445A}" srcId="{CEEF21BD-6CD5-4EB9-B36C-F4CF83F27591}" destId="{DC408177-E9A4-4418-A015-977BD11692EC}" srcOrd="0" destOrd="0" parTransId="{3B82DFAF-94C0-4E8B-BD7F-F9DBF6D12543}" sibTransId="{DF29C318-0798-47EB-9D8E-A81C49ACAD6B}"/>
    <dgm:cxn modelId="{6773ABD0-60A7-4982-AC28-F04CB5A6E768}" srcId="{9AE7041F-78A6-4EBB-8899-636E12AEDCAF}" destId="{529370CA-4314-4508-BE9C-5D70C0ADDEEB}" srcOrd="0" destOrd="0" parTransId="{F433C476-60C0-45D8-B092-2908D4656741}" sibTransId="{D1FE0600-AF53-467F-9586-D589CE1360DA}"/>
    <dgm:cxn modelId="{CE598DD9-1922-4013-AF48-9CD84BF3FE9B}" type="presOf" srcId="{1B646CA4-A339-42D8-9E46-068B5855707C}" destId="{F4B6D8D7-E385-44BB-8700-C5DA8CECC633}" srcOrd="0" destOrd="0" presId="urn:microsoft.com/office/officeart/2005/8/layout/vList2"/>
    <dgm:cxn modelId="{DAC77F94-1B4B-4F2D-A706-9425A5977A34}" srcId="{529370CA-4314-4508-BE9C-5D70C0ADDEEB}" destId="{CFF8C947-DA45-4F47-BC18-C93C2AB35214}" srcOrd="1" destOrd="0" parTransId="{FA168454-4F85-4088-9B95-8CF3F1E56D5F}" sibTransId="{9A925D8A-A77B-45C1-A6E8-38997FF556E9}"/>
    <dgm:cxn modelId="{03068CD7-8407-4269-861A-AAE99EBC0AAF}" type="presOf" srcId="{CEEF21BD-6CD5-4EB9-B36C-F4CF83F27591}" destId="{91576F57-57D8-4FFF-BF91-00DB376F9424}" srcOrd="0" destOrd="0" presId="urn:microsoft.com/office/officeart/2005/8/layout/vList2"/>
    <dgm:cxn modelId="{19B6E95A-4ACC-4D25-B2E9-39A58A531726}" srcId="{C02069AC-229C-45B6-9D71-881DE6A8D1CF}" destId="{2306F79A-50CF-494E-B739-124BDCE3EB69}" srcOrd="1" destOrd="0" parTransId="{175A6F41-0D63-42B2-960C-D46DAE71BA63}" sibTransId="{DDC71B80-1B67-4DF7-9E84-5547715AF6B6}"/>
    <dgm:cxn modelId="{16D7019F-68B8-4D23-9A41-C2A068312878}" type="presOf" srcId="{F9DD7812-6829-4804-961F-36EFC7F5C35F}" destId="{8CA6B735-109B-4C1B-97B4-F9DEBF8AAB38}" srcOrd="0" destOrd="2" presId="urn:microsoft.com/office/officeart/2005/8/layout/vList2"/>
    <dgm:cxn modelId="{8EC84AA6-4B52-42DF-A72D-768F2CBA80CC}" type="presOf" srcId="{529370CA-4314-4508-BE9C-5D70C0ADDEEB}" destId="{2DE9F946-80CD-42B7-9F3B-CA4708A6A0AF}" srcOrd="0" destOrd="0" presId="urn:microsoft.com/office/officeart/2005/8/layout/vList2"/>
    <dgm:cxn modelId="{5F42B418-9D03-4F41-B1B3-EECF622FCC56}" srcId="{9AE7041F-78A6-4EBB-8899-636E12AEDCAF}" destId="{1B646CA4-A339-42D8-9E46-068B5855707C}" srcOrd="3" destOrd="0" parTransId="{20298552-E3B0-4A96-90A8-A6ABCB356585}" sibTransId="{39D1FDFF-5D38-4B42-9B67-CAE800F79EF7}"/>
    <dgm:cxn modelId="{2D99B60B-54AE-4894-B02D-CCB41FA54EB2}" srcId="{C02069AC-229C-45B6-9D71-881DE6A8D1CF}" destId="{F9DD7812-6829-4804-961F-36EFC7F5C35F}" srcOrd="2" destOrd="0" parTransId="{2C640256-71DF-4F4E-B0A5-10C280199C9D}" sibTransId="{3B418361-FC90-42BE-BA0C-2C4161F4B841}"/>
    <dgm:cxn modelId="{CD4CF88D-7799-40FC-820B-E23C552DFF5D}" type="presOf" srcId="{C02069AC-229C-45B6-9D71-881DE6A8D1CF}" destId="{48848CF4-5232-4A38-819A-F87B4CEDAD40}" srcOrd="0" destOrd="0" presId="urn:microsoft.com/office/officeart/2005/8/layout/vList2"/>
    <dgm:cxn modelId="{9DB3BBFF-6C1D-466E-B20D-BA87CF487DC8}" type="presOf" srcId="{77F58D0F-F4AA-4B4B-A212-E832BFDC4435}" destId="{F474AE38-CD41-4531-A856-E3934476D7BC}" srcOrd="0" destOrd="0" presId="urn:microsoft.com/office/officeart/2005/8/layout/vList2"/>
    <dgm:cxn modelId="{94344820-2585-4B52-A5F3-5245B75F280D}" type="presOf" srcId="{2306F79A-50CF-494E-B739-124BDCE3EB69}" destId="{8CA6B735-109B-4C1B-97B4-F9DEBF8AAB38}" srcOrd="0" destOrd="1" presId="urn:microsoft.com/office/officeart/2005/8/layout/vList2"/>
    <dgm:cxn modelId="{202FBFB5-393E-4DB3-BA0C-321978AAE8F7}" type="presOf" srcId="{9AE7041F-78A6-4EBB-8899-636E12AEDCAF}" destId="{2CF580C4-635A-483D-B422-2D1399D00070}" srcOrd="0" destOrd="0" presId="urn:microsoft.com/office/officeart/2005/8/layout/vList2"/>
    <dgm:cxn modelId="{9AB378BE-C557-4D93-824D-DDC6160FE2E0}" srcId="{529370CA-4314-4508-BE9C-5D70C0ADDEEB}" destId="{18AF66DF-DB0B-4D1C-A345-918B872908D0}" srcOrd="0" destOrd="0" parTransId="{18ECD77A-9F6E-44CF-A0BA-783C94500F56}" sibTransId="{32828B27-3385-41C6-9044-E4B534897769}"/>
    <dgm:cxn modelId="{3E453364-5F7D-44B2-A883-1D22E7427DE6}" type="presOf" srcId="{18AF66DF-DB0B-4D1C-A345-918B872908D0}" destId="{E68E0C48-5654-48A6-8437-B7234D901A46}" srcOrd="0" destOrd="0" presId="urn:microsoft.com/office/officeart/2005/8/layout/vList2"/>
    <dgm:cxn modelId="{69399934-ECEC-41E9-9B54-39A50C42A84E}" srcId="{9AE7041F-78A6-4EBB-8899-636E12AEDCAF}" destId="{CEEF21BD-6CD5-4EB9-B36C-F4CF83F27591}" srcOrd="2" destOrd="0" parTransId="{65E8E965-7720-4913-B68C-D599225814B2}" sibTransId="{746A9F9B-E14E-4B82-BCAF-C96CDDD3D441}"/>
    <dgm:cxn modelId="{73BED0E7-6D29-4D4B-AB4C-7C9FBA5B6960}" type="presOf" srcId="{DC408177-E9A4-4418-A015-977BD11692EC}" destId="{D66E0C3D-8668-4E85-B8E9-BAD2F8D69033}" srcOrd="0" destOrd="0" presId="urn:microsoft.com/office/officeart/2005/8/layout/vList2"/>
    <dgm:cxn modelId="{F8C38C28-6ACE-49E6-B8C5-0397C294A1AE}" type="presParOf" srcId="{2CF580C4-635A-483D-B422-2D1399D00070}" destId="{2DE9F946-80CD-42B7-9F3B-CA4708A6A0AF}" srcOrd="0" destOrd="0" presId="urn:microsoft.com/office/officeart/2005/8/layout/vList2"/>
    <dgm:cxn modelId="{09272027-6FE9-4C74-A9C8-3CAF9A810044}" type="presParOf" srcId="{2CF580C4-635A-483D-B422-2D1399D00070}" destId="{E68E0C48-5654-48A6-8437-B7234D901A46}" srcOrd="1" destOrd="0" presId="urn:microsoft.com/office/officeart/2005/8/layout/vList2"/>
    <dgm:cxn modelId="{E6703E0E-0647-4512-9FF7-7C4EC06812E4}" type="presParOf" srcId="{2CF580C4-635A-483D-B422-2D1399D00070}" destId="{48848CF4-5232-4A38-819A-F87B4CEDAD40}" srcOrd="2" destOrd="0" presId="urn:microsoft.com/office/officeart/2005/8/layout/vList2"/>
    <dgm:cxn modelId="{B1E7F29A-ADA6-4790-9B7E-1E2A6F7E3C80}" type="presParOf" srcId="{2CF580C4-635A-483D-B422-2D1399D00070}" destId="{8CA6B735-109B-4C1B-97B4-F9DEBF8AAB38}" srcOrd="3" destOrd="0" presId="urn:microsoft.com/office/officeart/2005/8/layout/vList2"/>
    <dgm:cxn modelId="{B7DB355F-8C4F-4807-8485-94501DE2DF2A}" type="presParOf" srcId="{2CF580C4-635A-483D-B422-2D1399D00070}" destId="{91576F57-57D8-4FFF-BF91-00DB376F9424}" srcOrd="4" destOrd="0" presId="urn:microsoft.com/office/officeart/2005/8/layout/vList2"/>
    <dgm:cxn modelId="{A5C12EF9-FA67-48D1-A0B3-F41DF3A4C53F}" type="presParOf" srcId="{2CF580C4-635A-483D-B422-2D1399D00070}" destId="{D66E0C3D-8668-4E85-B8E9-BAD2F8D69033}" srcOrd="5" destOrd="0" presId="urn:microsoft.com/office/officeart/2005/8/layout/vList2"/>
    <dgm:cxn modelId="{2600639E-9F68-4931-8D5B-4C1C4F4A9EB2}" type="presParOf" srcId="{2CF580C4-635A-483D-B422-2D1399D00070}" destId="{F4B6D8D7-E385-44BB-8700-C5DA8CECC633}" srcOrd="6" destOrd="0" presId="urn:microsoft.com/office/officeart/2005/8/layout/vList2"/>
    <dgm:cxn modelId="{C2EBE0CB-119E-466C-A7D3-0512BA4845A3}" type="presParOf" srcId="{2CF580C4-635A-483D-B422-2D1399D00070}" destId="{F474AE38-CD41-4531-A856-E3934476D7BC}"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1.xml><?xml version="1.0" encoding="utf-8"?>
<dgm:dataModel xmlns:dgm="http://schemas.openxmlformats.org/drawingml/2006/diagram" xmlns:a="http://schemas.openxmlformats.org/drawingml/2006/main">
  <dgm:ptLst>
    <dgm:pt modelId="{DBE62D61-A7AD-4B7B-94BE-FE0411EC8FED}" type="doc">
      <dgm:prSet loTypeId="urn:microsoft.com/office/officeart/2008/layout/LinedList" loCatId="list" qsTypeId="urn:microsoft.com/office/officeart/2005/8/quickstyle/simple1" qsCatId="simple" csTypeId="urn:microsoft.com/office/officeart/2005/8/colors/accent1_2" csCatId="accent1" phldr="1"/>
      <dgm:spPr/>
      <dgm:t>
        <a:bodyPr/>
        <a:lstStyle>
          <a:defPPr/>
        </a:lstStyle>
        <a:p>
          <a:endParaRPr lang="en-US"/>
        </a:p>
      </dgm:t>
    </dgm:pt>
    <dgm:pt modelId="{1832E687-53A1-479C-8CD0-D10F2A072601}" type="parTrans" cxnId="{158E81EC-C115-4186-8494-A180C15F8949}">
      <dgm:prSet custT="1"/>
      <dgm:spPr/>
      <dgm:t>
        <a:bodyPr/>
        <a:lstStyle>
          <a:defPPr/>
        </a:lstStyle>
        <a:p>
          <a:endParaRPr lang="en-US" sz="1600"/>
        </a:p>
      </dgm:t>
    </dgm:pt>
    <dgm:pt modelId="{548FA38B-55AA-4B5D-9396-ABC2525B4209}">
      <dgm:prSet phldrT="[Text]" custT="1"/>
      <dgm:spPr/>
      <dgm:t>
        <a:bodyPr/>
        <a:lstStyle>
          <a:defPPr/>
        </a:lstStyle>
        <a:p>
          <a:r>
            <a:rPr lang="en-US" sz="1800" smtClean="0"/>
            <a:t>Data Acquisition</a:t>
          </a:r>
          <a:endParaRPr lang="en-US" sz="1800"/>
        </a:p>
      </dgm:t>
    </dgm:pt>
    <dgm:pt modelId="{6EEC6119-952A-4268-8387-FEF4F6D4E407}" type="parTrans" cxnId="{AC621176-A4DC-4A7D-B67E-B40DE0444061}">
      <dgm:prSet custT="1"/>
      <dgm:spPr/>
      <dgm:t>
        <a:bodyPr/>
        <a:lstStyle>
          <a:defPPr/>
        </a:lstStyle>
        <a:p>
          <a:endParaRPr lang="en-US" sz="1600"/>
        </a:p>
      </dgm:t>
    </dgm:pt>
    <dgm:pt modelId="{F87F8131-1346-4BFB-9571-02BDCC2801AA}">
      <dgm:prSet custT="1"/>
      <dgm:spPr/>
      <dgm:t>
        <a:bodyPr/>
        <a:lstStyle>
          <a:defPPr/>
        </a:lstStyle>
        <a:p>
          <a:r>
            <a:rPr lang="en-US" sz="1600" smtClean="0"/>
            <a:t>Stage of collecting or acquiring data from various sources. </a:t>
          </a:r>
          <a:endParaRPr lang="en-US" sz="1600"/>
        </a:p>
      </dgm:t>
    </dgm:pt>
    <dgm:pt modelId="{6702506A-7CBD-4B94-B264-2DB463082768}" type="sibTrans" cxnId="{AC621176-A4DC-4A7D-B67E-B40DE0444061}">
      <dgm:prSet custT="1"/>
      <dgm:spPr/>
      <dgm:t>
        <a:bodyPr/>
        <a:lstStyle>
          <a:defPPr/>
        </a:lstStyle>
        <a:p>
          <a:endParaRPr lang="en-US" sz="1600"/>
        </a:p>
      </dgm:t>
    </dgm:pt>
    <dgm:pt modelId="{BBC89C96-2A47-4727-99E7-80919C7BC8F6}" type="parTrans" cxnId="{91791F0C-363F-47F4-9AB1-406C800B994A}">
      <dgm:prSet custT="1"/>
      <dgm:spPr/>
      <dgm:t>
        <a:bodyPr/>
        <a:lstStyle>
          <a:defPPr/>
        </a:lstStyle>
        <a:p>
          <a:endParaRPr lang="en-US" sz="1600"/>
        </a:p>
      </dgm:t>
    </dgm:pt>
    <dgm:pt modelId="{9A88DF62-9E0E-45D4-AD22-40219F7EB688}">
      <dgm:prSet custT="1"/>
      <dgm:spPr/>
      <dgm:t>
        <a:bodyPr/>
        <a:lstStyle>
          <a:defPPr/>
        </a:lstStyle>
        <a:p>
          <a:r>
            <a:rPr lang="en-US" sz="1600" smtClean="0"/>
            <a:t>2 Types of Data Collection techniques - Primary Data &amp; Secondary Data Collection.</a:t>
          </a:r>
          <a:endParaRPr lang="en-US" sz="1600"/>
        </a:p>
      </dgm:t>
    </dgm:pt>
    <dgm:pt modelId="{CEFB35AA-F4BE-4134-8208-FEF5CC3BD171}" type="sibTrans" cxnId="{91791F0C-363F-47F4-9AB1-406C800B994A}">
      <dgm:prSet custT="1"/>
      <dgm:spPr/>
      <dgm:t>
        <a:bodyPr/>
        <a:lstStyle>
          <a:defPPr/>
        </a:lstStyle>
        <a:p>
          <a:endParaRPr lang="en-US" sz="1600"/>
        </a:p>
      </dgm:t>
    </dgm:pt>
    <dgm:pt modelId="{AF0E5D0B-1AC5-4156-A88D-91D60FBB4938}" type="parTrans" cxnId="{AE2F9FC8-ED8A-42E3-AC53-B70AC5C1F911}">
      <dgm:prSet custT="1"/>
      <dgm:spPr/>
      <dgm:t>
        <a:bodyPr/>
        <a:lstStyle>
          <a:defPPr/>
        </a:lstStyle>
        <a:p>
          <a:endParaRPr lang="en-US" sz="1600"/>
        </a:p>
      </dgm:t>
    </dgm:pt>
    <dgm:pt modelId="{C2B3B13D-E063-4D24-B2F2-DD5DEB861C4E}">
      <dgm:prSet custT="1"/>
      <dgm:spPr/>
      <dgm:t>
        <a:bodyPr/>
        <a:lstStyle>
          <a:defPPr/>
        </a:lstStyle>
        <a:p>
          <a:r>
            <a:rPr lang="en-US" sz="1600" b="1" smtClean="0"/>
            <a:t>Primary Data collection </a:t>
          </a:r>
          <a:r>
            <a:rPr lang="en-US" sz="1600" smtClean="0"/>
            <a:t>– Data is collected from direct sources. Observation, Interview, Questionnaire, Audit Data, Case Study,  Survey Method</a:t>
          </a:r>
          <a:endParaRPr lang="en-US" sz="1600"/>
        </a:p>
      </dgm:t>
    </dgm:pt>
    <dgm:pt modelId="{4A1F0ACA-721A-45D8-ABDE-5C435F52940F}" type="sibTrans" cxnId="{AE2F9FC8-ED8A-42E3-AC53-B70AC5C1F911}">
      <dgm:prSet custT="1"/>
      <dgm:spPr/>
      <dgm:t>
        <a:bodyPr/>
        <a:lstStyle>
          <a:defPPr/>
        </a:lstStyle>
        <a:p>
          <a:endParaRPr lang="en-US" sz="1600"/>
        </a:p>
      </dgm:t>
    </dgm:pt>
    <dgm:pt modelId="{050B81A6-B3E4-4068-AC9C-593579169304}" type="parTrans" cxnId="{B15971BC-ACB2-48D2-B4C7-B374D7CA73D9}">
      <dgm:prSet custT="1"/>
      <dgm:spPr/>
      <dgm:t>
        <a:bodyPr/>
        <a:lstStyle>
          <a:defPPr/>
        </a:lstStyle>
        <a:p>
          <a:endParaRPr lang="en-US" sz="1600"/>
        </a:p>
      </dgm:t>
    </dgm:pt>
    <dgm:pt modelId="{659B6B03-1039-475A-B34F-0645A2D73159}">
      <dgm:prSet custT="1"/>
      <dgm:spPr/>
      <dgm:t>
        <a:bodyPr/>
        <a:lstStyle>
          <a:defPPr/>
        </a:lstStyle>
        <a:p>
          <a:r>
            <a:rPr lang="en-US" sz="1600" b="1" smtClean="0"/>
            <a:t>Secondary Data collection</a:t>
          </a:r>
          <a:r>
            <a:rPr lang="en-US" sz="1600" smtClean="0"/>
            <a:t> – Data collected and research analyzed by other agencies, universities</a:t>
          </a:r>
          <a:endParaRPr lang="en-US" sz="1600"/>
        </a:p>
      </dgm:t>
    </dgm:pt>
    <dgm:pt modelId="{7C0590D2-A1B4-4EEB-A122-8E19581A675E}" type="sibTrans" cxnId="{B15971BC-ACB2-48D2-B4C7-B374D7CA73D9}">
      <dgm:prSet custT="1"/>
      <dgm:spPr/>
      <dgm:t>
        <a:bodyPr/>
        <a:lstStyle>
          <a:defPPr/>
        </a:lstStyle>
        <a:p>
          <a:endParaRPr lang="en-US" sz="1600"/>
        </a:p>
      </dgm:t>
    </dgm:pt>
    <dgm:pt modelId="{6DBCFC7F-8E41-4E88-A798-26F490BC5F85}" type="parTrans" cxnId="{CD764AC9-F048-4F9C-81BF-A514DA4E6DD0}">
      <dgm:prSet custT="1"/>
      <dgm:spPr/>
      <dgm:t>
        <a:bodyPr/>
        <a:lstStyle>
          <a:defPPr/>
        </a:lstStyle>
        <a:p>
          <a:endParaRPr lang="en-US" sz="1600"/>
        </a:p>
      </dgm:t>
    </dgm:pt>
    <dgm:pt modelId="{70E231B6-C932-48BE-A480-37D4243B4DA0}">
      <dgm:prSet custT="1"/>
      <dgm:spPr/>
      <dgm:t>
        <a:bodyPr/>
        <a:lstStyle>
          <a:defPPr/>
        </a:lstStyle>
        <a:p>
          <a:r>
            <a:rPr lang="en-US" sz="1600" smtClean="0"/>
            <a:t>Develop a solution architecture of the data pipeline that refreshes and scores the data regularly</a:t>
          </a:r>
          <a:endParaRPr lang="en-US" sz="1600"/>
        </a:p>
      </dgm:t>
    </dgm:pt>
    <dgm:pt modelId="{56079615-5DAC-4402-9DCF-B386198A48D2}" type="sibTrans" cxnId="{CD764AC9-F048-4F9C-81BF-A514DA4E6DD0}">
      <dgm:prSet custT="1"/>
      <dgm:spPr/>
      <dgm:t>
        <a:bodyPr/>
        <a:lstStyle>
          <a:defPPr/>
        </a:lstStyle>
        <a:p>
          <a:endParaRPr lang="en-US" sz="1600"/>
        </a:p>
      </dgm:t>
    </dgm:pt>
    <dgm:pt modelId="{7A2EBCAE-F02E-44C6-8001-79511477B26B}" type="parTrans" cxnId="{689B0885-5C43-48A1-B815-10C8EF415BA7}">
      <dgm:prSet custT="1"/>
      <dgm:spPr/>
      <dgm:t>
        <a:bodyPr/>
        <a:lstStyle>
          <a:defPPr/>
        </a:lstStyle>
        <a:p>
          <a:endParaRPr lang="en-US" sz="1600"/>
        </a:p>
      </dgm:t>
    </dgm:pt>
    <dgm:pt modelId="{41C9BB51-3F22-4DB2-A602-6438615A1B91}">
      <dgm:prSet custT="1"/>
      <dgm:spPr/>
      <dgm:t>
        <a:bodyPr/>
        <a:lstStyle>
          <a:defPPr/>
        </a:lstStyle>
        <a:p>
          <a:r>
            <a:rPr lang="en-US" sz="1600" smtClean="0"/>
            <a:t>Ingest the data into the target analytic environment</a:t>
          </a:r>
          <a:endParaRPr lang="en-US" sz="1600"/>
        </a:p>
      </dgm:t>
    </dgm:pt>
    <dgm:pt modelId="{9B95AD2F-A958-45DA-B0F4-CC8700F15DEC}" type="sibTrans" cxnId="{689B0885-5C43-48A1-B815-10C8EF415BA7}">
      <dgm:prSet custT="1"/>
      <dgm:spPr/>
      <dgm:t>
        <a:bodyPr/>
        <a:lstStyle>
          <a:defPPr/>
        </a:lstStyle>
        <a:p>
          <a:endParaRPr lang="en-US" sz="1600"/>
        </a:p>
      </dgm:t>
    </dgm:pt>
    <dgm:pt modelId="{39D3F8AD-5AC0-454D-9437-45DA0CE59DD3}" type="parTrans" cxnId="{8CE7EB89-0C77-4ABB-BB76-E85CF64FAADA}">
      <dgm:prSet custT="1"/>
      <dgm:spPr/>
      <dgm:t>
        <a:bodyPr/>
        <a:lstStyle>
          <a:defPPr/>
        </a:lstStyle>
        <a:p>
          <a:endParaRPr lang="en-US" sz="1600"/>
        </a:p>
      </dgm:t>
    </dgm:pt>
    <dgm:pt modelId="{C021E9AE-EEF5-49FB-A860-A444893555F9}">
      <dgm:prSet custT="1"/>
      <dgm:spPr/>
      <dgm:t>
        <a:bodyPr/>
        <a:lstStyle>
          <a:defPPr/>
        </a:lstStyle>
        <a:p>
          <a:r>
            <a:rPr lang="en-US" sz="1600" smtClean="0"/>
            <a:t>Set up a data pipeline to score new or regularly refreshed data.</a:t>
          </a:r>
          <a:endParaRPr lang="en-US" sz="1600"/>
        </a:p>
      </dgm:t>
    </dgm:pt>
    <dgm:pt modelId="{E5709057-ED58-4670-B3FF-5844E7A0A761}" type="sibTrans" cxnId="{8CE7EB89-0C77-4ABB-BB76-E85CF64FAADA}">
      <dgm:prSet custT="1"/>
      <dgm:spPr/>
      <dgm:t>
        <a:bodyPr/>
        <a:lstStyle>
          <a:defPPr/>
        </a:lstStyle>
        <a:p>
          <a:endParaRPr lang="en-US" sz="1600"/>
        </a:p>
      </dgm:t>
    </dgm:pt>
    <dgm:pt modelId="{4CF697D7-8611-44AF-B178-722CEDA3B2ED}" type="sibTrans" cxnId="{158E81EC-C115-4186-8494-A180C15F8949}">
      <dgm:prSet custT="1"/>
      <dgm:spPr/>
      <dgm:t>
        <a:bodyPr/>
        <a:lstStyle>
          <a:defPPr/>
        </a:lstStyle>
        <a:p>
          <a:endParaRPr lang="en-US" sz="1600"/>
        </a:p>
      </dgm:t>
    </dgm:pt>
    <dgm:pt modelId="{A0A7A3BB-A834-4953-B038-953B53268B8C}" type="pres">
      <dgm:prSet presAssocID="{DBE62D61-A7AD-4B7B-94BE-FE0411EC8FED}" presName="vert0" presStyleCnt="0">
        <dgm:presLayoutVars>
          <dgm:dir/>
          <dgm:animOne val="branch"/>
          <dgm:animLvl val="lvl"/>
        </dgm:presLayoutVars>
      </dgm:prSet>
      <dgm:spPr/>
      <dgm:t>
        <a:bodyPr/>
        <a:lstStyle>
          <a:defPPr/>
        </a:lstStyle>
        <a:p>
          <a:endParaRPr lang="en-US"/>
        </a:p>
      </dgm:t>
    </dgm:pt>
    <dgm:pt modelId="{61E6B878-F77A-4E52-B7DC-B18D86C12027}" type="pres">
      <dgm:prSet presAssocID="{548FA38B-55AA-4B5D-9396-ABC2525B4209}" presName="thickLine" presStyleLbl="alignNode1" presStyleIdx="0" presStyleCnt="1"/>
      <dgm:spPr/>
      <dgm:t>
        <a:bodyPr/>
        <a:lstStyle>
          <a:defPPr/>
        </a:lstStyle>
        <a:p>
          <a:endParaRPr/>
        </a:p>
      </dgm:t>
    </dgm:pt>
    <dgm:pt modelId="{C426345B-5818-4B8C-804A-42E51A3B9C36}" type="pres">
      <dgm:prSet presAssocID="{548FA38B-55AA-4B5D-9396-ABC2525B4209}" presName="horz1" presStyleCnt="0"/>
      <dgm:spPr/>
      <dgm:t>
        <a:bodyPr/>
        <a:lstStyle>
          <a:defPPr/>
        </a:lstStyle>
        <a:p>
          <a:endParaRPr/>
        </a:p>
      </dgm:t>
    </dgm:pt>
    <dgm:pt modelId="{7BB81532-7CD0-4E95-B767-6A23CD1CB97A}" type="pres">
      <dgm:prSet presAssocID="{548FA38B-55AA-4B5D-9396-ABC2525B4209}" presName="tx1" presStyleLbl="revTx" presStyleIdx="0" presStyleCnt="8" custScaleX="115235"/>
      <dgm:spPr/>
      <dgm:t>
        <a:bodyPr/>
        <a:lstStyle>
          <a:defPPr/>
        </a:lstStyle>
        <a:p>
          <a:endParaRPr lang="en-US"/>
        </a:p>
      </dgm:t>
    </dgm:pt>
    <dgm:pt modelId="{C5BA325D-ADA4-438B-9D91-AED8369AA161}" type="pres">
      <dgm:prSet presAssocID="{548FA38B-55AA-4B5D-9396-ABC2525B4209}" presName="vert1" presStyleCnt="0"/>
      <dgm:spPr/>
      <dgm:t>
        <a:bodyPr/>
        <a:lstStyle>
          <a:defPPr/>
        </a:lstStyle>
        <a:p>
          <a:endParaRPr/>
        </a:p>
      </dgm:t>
    </dgm:pt>
    <dgm:pt modelId="{A82C310B-926A-4C04-B165-ECA0A1F12E5E}" type="pres">
      <dgm:prSet presAssocID="{F87F8131-1346-4BFB-9571-02BDCC2801AA}" presName="vertSpace2a" presStyleCnt="0"/>
      <dgm:spPr/>
      <dgm:t>
        <a:bodyPr/>
        <a:lstStyle>
          <a:defPPr/>
        </a:lstStyle>
        <a:p>
          <a:endParaRPr/>
        </a:p>
      </dgm:t>
    </dgm:pt>
    <dgm:pt modelId="{9C70AA79-EFCE-4E1A-BE65-329A2E8C2020}" type="pres">
      <dgm:prSet presAssocID="{F87F8131-1346-4BFB-9571-02BDCC2801AA}" presName="horz2" presStyleCnt="0"/>
      <dgm:spPr/>
      <dgm:t>
        <a:bodyPr/>
        <a:lstStyle>
          <a:defPPr/>
        </a:lstStyle>
        <a:p>
          <a:endParaRPr/>
        </a:p>
      </dgm:t>
    </dgm:pt>
    <dgm:pt modelId="{73081C91-0FED-4726-A587-D5AF1B7F688C}" type="pres">
      <dgm:prSet presAssocID="{F87F8131-1346-4BFB-9571-02BDCC2801AA}" presName="horzSpace2" presStyleCnt="0"/>
      <dgm:spPr/>
      <dgm:t>
        <a:bodyPr/>
        <a:lstStyle>
          <a:defPPr/>
        </a:lstStyle>
        <a:p>
          <a:endParaRPr/>
        </a:p>
      </dgm:t>
    </dgm:pt>
    <dgm:pt modelId="{0D842462-6C0E-40A0-8632-1E64FAED5DCB}" type="pres">
      <dgm:prSet presAssocID="{F87F8131-1346-4BFB-9571-02BDCC2801AA}" presName="tx2" presStyleLbl="revTx" presStyleIdx="1" presStyleCnt="8"/>
      <dgm:spPr/>
      <dgm:t>
        <a:bodyPr/>
        <a:lstStyle>
          <a:defPPr/>
        </a:lstStyle>
        <a:p>
          <a:endParaRPr lang="en-US"/>
        </a:p>
      </dgm:t>
    </dgm:pt>
    <dgm:pt modelId="{EC1A7C1A-EE87-4415-8A24-0DA29C4B70C9}" type="pres">
      <dgm:prSet presAssocID="{F87F8131-1346-4BFB-9571-02BDCC2801AA}" presName="vert2" presStyleCnt="0"/>
      <dgm:spPr/>
      <dgm:t>
        <a:bodyPr/>
        <a:lstStyle>
          <a:defPPr/>
        </a:lstStyle>
        <a:p>
          <a:endParaRPr/>
        </a:p>
      </dgm:t>
    </dgm:pt>
    <dgm:pt modelId="{96B3496E-0059-4FB2-91F6-9D365619C432}" type="pres">
      <dgm:prSet presAssocID="{F87F8131-1346-4BFB-9571-02BDCC2801AA}" presName="thinLine2b" presStyleLbl="callout" presStyleIdx="0" presStyleCnt="7"/>
      <dgm:spPr/>
      <dgm:t>
        <a:bodyPr/>
        <a:lstStyle>
          <a:defPPr/>
        </a:lstStyle>
        <a:p>
          <a:endParaRPr/>
        </a:p>
      </dgm:t>
    </dgm:pt>
    <dgm:pt modelId="{DA68AEDF-273C-456D-A251-1EDB35596D3D}" type="pres">
      <dgm:prSet presAssocID="{F87F8131-1346-4BFB-9571-02BDCC2801AA}" presName="vertSpace2b" presStyleCnt="0"/>
      <dgm:spPr/>
      <dgm:t>
        <a:bodyPr/>
        <a:lstStyle>
          <a:defPPr/>
        </a:lstStyle>
        <a:p>
          <a:endParaRPr/>
        </a:p>
      </dgm:t>
    </dgm:pt>
    <dgm:pt modelId="{1CA628FA-6807-43B6-839D-D14F2662BB98}" type="pres">
      <dgm:prSet presAssocID="{9A88DF62-9E0E-45D4-AD22-40219F7EB688}" presName="horz2" presStyleCnt="0"/>
      <dgm:spPr/>
      <dgm:t>
        <a:bodyPr/>
        <a:lstStyle>
          <a:defPPr/>
        </a:lstStyle>
        <a:p>
          <a:endParaRPr/>
        </a:p>
      </dgm:t>
    </dgm:pt>
    <dgm:pt modelId="{0B18D65F-B07E-4759-A524-6F647C7DD5A1}" type="pres">
      <dgm:prSet presAssocID="{9A88DF62-9E0E-45D4-AD22-40219F7EB688}" presName="horzSpace2" presStyleCnt="0"/>
      <dgm:spPr/>
      <dgm:t>
        <a:bodyPr/>
        <a:lstStyle>
          <a:defPPr/>
        </a:lstStyle>
        <a:p>
          <a:endParaRPr/>
        </a:p>
      </dgm:t>
    </dgm:pt>
    <dgm:pt modelId="{3082BEC3-AF52-4B2C-BA0D-42D3ECAF3AD8}" type="pres">
      <dgm:prSet presAssocID="{9A88DF62-9E0E-45D4-AD22-40219F7EB688}" presName="tx2" presStyleLbl="revTx" presStyleIdx="2" presStyleCnt="8"/>
      <dgm:spPr/>
      <dgm:t>
        <a:bodyPr/>
        <a:lstStyle>
          <a:defPPr/>
        </a:lstStyle>
        <a:p>
          <a:endParaRPr lang="en-US"/>
        </a:p>
      </dgm:t>
    </dgm:pt>
    <dgm:pt modelId="{E9E67B7A-6AD1-4545-A9A3-D1B027F8A6F7}" type="pres">
      <dgm:prSet presAssocID="{9A88DF62-9E0E-45D4-AD22-40219F7EB688}" presName="vert2" presStyleCnt="0"/>
      <dgm:spPr/>
      <dgm:t>
        <a:bodyPr/>
        <a:lstStyle>
          <a:defPPr/>
        </a:lstStyle>
        <a:p>
          <a:endParaRPr/>
        </a:p>
      </dgm:t>
    </dgm:pt>
    <dgm:pt modelId="{4672BFCD-E1BC-4801-B91E-B97F31BAB81A}" type="pres">
      <dgm:prSet presAssocID="{9A88DF62-9E0E-45D4-AD22-40219F7EB688}" presName="thinLine2b" presStyleLbl="callout" presStyleIdx="1" presStyleCnt="7"/>
      <dgm:spPr/>
      <dgm:t>
        <a:bodyPr/>
        <a:lstStyle>
          <a:defPPr/>
        </a:lstStyle>
        <a:p>
          <a:endParaRPr/>
        </a:p>
      </dgm:t>
    </dgm:pt>
    <dgm:pt modelId="{E77F9305-3C0D-4515-AADD-08062645C75E}" type="pres">
      <dgm:prSet presAssocID="{9A88DF62-9E0E-45D4-AD22-40219F7EB688}" presName="vertSpace2b" presStyleCnt="0"/>
      <dgm:spPr/>
      <dgm:t>
        <a:bodyPr/>
        <a:lstStyle>
          <a:defPPr/>
        </a:lstStyle>
        <a:p>
          <a:endParaRPr/>
        </a:p>
      </dgm:t>
    </dgm:pt>
    <dgm:pt modelId="{D9CE262F-A616-4252-88BC-AA23613CDF0A}" type="pres">
      <dgm:prSet presAssocID="{C2B3B13D-E063-4D24-B2F2-DD5DEB861C4E}" presName="horz2" presStyleCnt="0"/>
      <dgm:spPr/>
      <dgm:t>
        <a:bodyPr/>
        <a:lstStyle>
          <a:defPPr/>
        </a:lstStyle>
        <a:p>
          <a:endParaRPr/>
        </a:p>
      </dgm:t>
    </dgm:pt>
    <dgm:pt modelId="{AEE30ACF-83E0-48F6-813C-7B20DCACB588}" type="pres">
      <dgm:prSet presAssocID="{C2B3B13D-E063-4D24-B2F2-DD5DEB861C4E}" presName="horzSpace2" presStyleCnt="0"/>
      <dgm:spPr/>
      <dgm:t>
        <a:bodyPr/>
        <a:lstStyle>
          <a:defPPr/>
        </a:lstStyle>
        <a:p>
          <a:endParaRPr/>
        </a:p>
      </dgm:t>
    </dgm:pt>
    <dgm:pt modelId="{B8E4C48C-6CF1-4161-B7BF-0EB10AD93A1C}" type="pres">
      <dgm:prSet presAssocID="{C2B3B13D-E063-4D24-B2F2-DD5DEB861C4E}" presName="tx2" presStyleLbl="revTx" presStyleIdx="3" presStyleCnt="8" custScaleX="120641"/>
      <dgm:spPr/>
      <dgm:t>
        <a:bodyPr/>
        <a:lstStyle>
          <a:defPPr/>
        </a:lstStyle>
        <a:p>
          <a:endParaRPr lang="en-US"/>
        </a:p>
      </dgm:t>
    </dgm:pt>
    <dgm:pt modelId="{F8A32BF6-1CF8-41EE-8DD2-5F5AD6B8CFB7}" type="pres">
      <dgm:prSet presAssocID="{C2B3B13D-E063-4D24-B2F2-DD5DEB861C4E}" presName="vert2" presStyleCnt="0"/>
      <dgm:spPr/>
      <dgm:t>
        <a:bodyPr/>
        <a:lstStyle>
          <a:defPPr/>
        </a:lstStyle>
        <a:p>
          <a:endParaRPr/>
        </a:p>
      </dgm:t>
    </dgm:pt>
    <dgm:pt modelId="{3AA06040-EF79-4D7A-A0D0-12EB019B2F2C}" type="pres">
      <dgm:prSet presAssocID="{C2B3B13D-E063-4D24-B2F2-DD5DEB861C4E}" presName="thinLine2b" presStyleLbl="callout" presStyleIdx="2" presStyleCnt="7"/>
      <dgm:spPr/>
      <dgm:t>
        <a:bodyPr/>
        <a:lstStyle>
          <a:defPPr/>
        </a:lstStyle>
        <a:p>
          <a:endParaRPr/>
        </a:p>
      </dgm:t>
    </dgm:pt>
    <dgm:pt modelId="{1E970C15-192D-4320-8654-737C840BF8FD}" type="pres">
      <dgm:prSet presAssocID="{C2B3B13D-E063-4D24-B2F2-DD5DEB861C4E}" presName="vertSpace2b" presStyleCnt="0"/>
      <dgm:spPr/>
      <dgm:t>
        <a:bodyPr/>
        <a:lstStyle>
          <a:defPPr/>
        </a:lstStyle>
        <a:p>
          <a:endParaRPr/>
        </a:p>
      </dgm:t>
    </dgm:pt>
    <dgm:pt modelId="{F3843B90-FE43-4791-90F9-98350EB60CB6}" type="pres">
      <dgm:prSet presAssocID="{659B6B03-1039-475A-B34F-0645A2D73159}" presName="horz2" presStyleCnt="0"/>
      <dgm:spPr/>
      <dgm:t>
        <a:bodyPr/>
        <a:lstStyle>
          <a:defPPr/>
        </a:lstStyle>
        <a:p>
          <a:endParaRPr/>
        </a:p>
      </dgm:t>
    </dgm:pt>
    <dgm:pt modelId="{4F6DC7FB-CC42-4A8F-9315-FA84BF7976A2}" type="pres">
      <dgm:prSet presAssocID="{659B6B03-1039-475A-B34F-0645A2D73159}" presName="horzSpace2" presStyleCnt="0"/>
      <dgm:spPr/>
      <dgm:t>
        <a:bodyPr/>
        <a:lstStyle>
          <a:defPPr/>
        </a:lstStyle>
        <a:p>
          <a:endParaRPr/>
        </a:p>
      </dgm:t>
    </dgm:pt>
    <dgm:pt modelId="{F1FEE93F-209F-485B-905F-99517B7060A6}" type="pres">
      <dgm:prSet presAssocID="{659B6B03-1039-475A-B34F-0645A2D73159}" presName="tx2" presStyleLbl="revTx" presStyleIdx="4" presStyleCnt="8"/>
      <dgm:spPr/>
      <dgm:t>
        <a:bodyPr/>
        <a:lstStyle>
          <a:defPPr/>
        </a:lstStyle>
        <a:p>
          <a:endParaRPr lang="en-US"/>
        </a:p>
      </dgm:t>
    </dgm:pt>
    <dgm:pt modelId="{AA9A722C-F6E2-4C8F-B34D-25DCADD8E8F6}" type="pres">
      <dgm:prSet presAssocID="{659B6B03-1039-475A-B34F-0645A2D73159}" presName="vert2" presStyleCnt="0"/>
      <dgm:spPr/>
      <dgm:t>
        <a:bodyPr/>
        <a:lstStyle>
          <a:defPPr/>
        </a:lstStyle>
        <a:p>
          <a:endParaRPr/>
        </a:p>
      </dgm:t>
    </dgm:pt>
    <dgm:pt modelId="{1DA86919-7F50-4847-94C7-00ABEC0230F2}" type="pres">
      <dgm:prSet presAssocID="{659B6B03-1039-475A-B34F-0645A2D73159}" presName="thinLine2b" presStyleLbl="callout" presStyleIdx="3" presStyleCnt="7"/>
      <dgm:spPr/>
      <dgm:t>
        <a:bodyPr/>
        <a:lstStyle>
          <a:defPPr/>
        </a:lstStyle>
        <a:p>
          <a:endParaRPr/>
        </a:p>
      </dgm:t>
    </dgm:pt>
    <dgm:pt modelId="{D99207F5-032B-4E45-ADCE-D97B5ABF6012}" type="pres">
      <dgm:prSet presAssocID="{659B6B03-1039-475A-B34F-0645A2D73159}" presName="vertSpace2b" presStyleCnt="0"/>
      <dgm:spPr/>
      <dgm:t>
        <a:bodyPr/>
        <a:lstStyle>
          <a:defPPr/>
        </a:lstStyle>
        <a:p>
          <a:endParaRPr/>
        </a:p>
      </dgm:t>
    </dgm:pt>
    <dgm:pt modelId="{AFFD5F0C-25A4-495E-AB7B-C15E58289959}" type="pres">
      <dgm:prSet presAssocID="{70E231B6-C932-48BE-A480-37D4243B4DA0}" presName="horz2" presStyleCnt="0"/>
      <dgm:spPr/>
      <dgm:t>
        <a:bodyPr/>
        <a:lstStyle>
          <a:defPPr/>
        </a:lstStyle>
        <a:p>
          <a:endParaRPr/>
        </a:p>
      </dgm:t>
    </dgm:pt>
    <dgm:pt modelId="{3700F556-7D49-4DDB-9B85-9567DAAD9E9C}" type="pres">
      <dgm:prSet presAssocID="{70E231B6-C932-48BE-A480-37D4243B4DA0}" presName="horzSpace2" presStyleCnt="0"/>
      <dgm:spPr/>
      <dgm:t>
        <a:bodyPr/>
        <a:lstStyle>
          <a:defPPr/>
        </a:lstStyle>
        <a:p>
          <a:endParaRPr/>
        </a:p>
      </dgm:t>
    </dgm:pt>
    <dgm:pt modelId="{27D70F5A-AE8F-4B9F-9AA5-D7227F79F49A}" type="pres">
      <dgm:prSet presAssocID="{70E231B6-C932-48BE-A480-37D4243B4DA0}" presName="tx2" presStyleLbl="revTx" presStyleIdx="5" presStyleCnt="8"/>
      <dgm:spPr/>
      <dgm:t>
        <a:bodyPr/>
        <a:lstStyle>
          <a:defPPr/>
        </a:lstStyle>
        <a:p>
          <a:endParaRPr lang="en-US"/>
        </a:p>
      </dgm:t>
    </dgm:pt>
    <dgm:pt modelId="{9310DBEC-52A5-4C60-BAEC-93DAF9F2FF94}" type="pres">
      <dgm:prSet presAssocID="{70E231B6-C932-48BE-A480-37D4243B4DA0}" presName="vert2" presStyleCnt="0"/>
      <dgm:spPr/>
      <dgm:t>
        <a:bodyPr/>
        <a:lstStyle>
          <a:defPPr/>
        </a:lstStyle>
        <a:p>
          <a:endParaRPr/>
        </a:p>
      </dgm:t>
    </dgm:pt>
    <dgm:pt modelId="{1BD6FB53-768E-4217-BFEF-448535DC3851}" type="pres">
      <dgm:prSet presAssocID="{70E231B6-C932-48BE-A480-37D4243B4DA0}" presName="thinLine2b" presStyleLbl="callout" presStyleIdx="4" presStyleCnt="7"/>
      <dgm:spPr/>
      <dgm:t>
        <a:bodyPr/>
        <a:lstStyle>
          <a:defPPr/>
        </a:lstStyle>
        <a:p>
          <a:endParaRPr/>
        </a:p>
      </dgm:t>
    </dgm:pt>
    <dgm:pt modelId="{033F42E7-A51B-4C23-8940-565C391B9026}" type="pres">
      <dgm:prSet presAssocID="{70E231B6-C932-48BE-A480-37D4243B4DA0}" presName="vertSpace2b" presStyleCnt="0"/>
      <dgm:spPr/>
      <dgm:t>
        <a:bodyPr/>
        <a:lstStyle>
          <a:defPPr/>
        </a:lstStyle>
        <a:p>
          <a:endParaRPr/>
        </a:p>
      </dgm:t>
    </dgm:pt>
    <dgm:pt modelId="{04B06102-46A2-4A90-9EC1-73E06E946625}" type="pres">
      <dgm:prSet presAssocID="{41C9BB51-3F22-4DB2-A602-6438615A1B91}" presName="horz2" presStyleCnt="0"/>
      <dgm:spPr/>
      <dgm:t>
        <a:bodyPr/>
        <a:lstStyle>
          <a:defPPr/>
        </a:lstStyle>
        <a:p>
          <a:endParaRPr/>
        </a:p>
      </dgm:t>
    </dgm:pt>
    <dgm:pt modelId="{C427B582-E062-4572-BC57-BB3595954B94}" type="pres">
      <dgm:prSet presAssocID="{41C9BB51-3F22-4DB2-A602-6438615A1B91}" presName="horzSpace2" presStyleCnt="0"/>
      <dgm:spPr/>
      <dgm:t>
        <a:bodyPr/>
        <a:lstStyle>
          <a:defPPr/>
        </a:lstStyle>
        <a:p>
          <a:endParaRPr/>
        </a:p>
      </dgm:t>
    </dgm:pt>
    <dgm:pt modelId="{69AD7120-3503-4732-B1E3-D4F6BAE54117}" type="pres">
      <dgm:prSet presAssocID="{41C9BB51-3F22-4DB2-A602-6438615A1B91}" presName="tx2" presStyleLbl="revTx" presStyleIdx="6" presStyleCnt="8"/>
      <dgm:spPr/>
      <dgm:t>
        <a:bodyPr/>
        <a:lstStyle>
          <a:defPPr/>
        </a:lstStyle>
        <a:p>
          <a:endParaRPr lang="en-US"/>
        </a:p>
      </dgm:t>
    </dgm:pt>
    <dgm:pt modelId="{04BAE22D-2FDD-4587-83AA-F4B1D124E2C3}" type="pres">
      <dgm:prSet presAssocID="{41C9BB51-3F22-4DB2-A602-6438615A1B91}" presName="vert2" presStyleCnt="0"/>
      <dgm:spPr/>
      <dgm:t>
        <a:bodyPr/>
        <a:lstStyle>
          <a:defPPr/>
        </a:lstStyle>
        <a:p>
          <a:endParaRPr/>
        </a:p>
      </dgm:t>
    </dgm:pt>
    <dgm:pt modelId="{0977DB29-ADB4-48FE-815B-CE3E6ABDB565}" type="pres">
      <dgm:prSet presAssocID="{41C9BB51-3F22-4DB2-A602-6438615A1B91}" presName="thinLine2b" presStyleLbl="callout" presStyleIdx="5" presStyleCnt="7"/>
      <dgm:spPr/>
      <dgm:t>
        <a:bodyPr/>
        <a:lstStyle>
          <a:defPPr/>
        </a:lstStyle>
        <a:p>
          <a:endParaRPr/>
        </a:p>
      </dgm:t>
    </dgm:pt>
    <dgm:pt modelId="{687C8FCD-3503-4C37-B3B0-451AD5AEDF34}" type="pres">
      <dgm:prSet presAssocID="{41C9BB51-3F22-4DB2-A602-6438615A1B91}" presName="vertSpace2b" presStyleCnt="0"/>
      <dgm:spPr/>
      <dgm:t>
        <a:bodyPr/>
        <a:lstStyle>
          <a:defPPr/>
        </a:lstStyle>
        <a:p>
          <a:endParaRPr/>
        </a:p>
      </dgm:t>
    </dgm:pt>
    <dgm:pt modelId="{FF685FDA-ECC0-4C5F-AB4A-74EFF6321517}" type="pres">
      <dgm:prSet presAssocID="{C021E9AE-EEF5-49FB-A860-A444893555F9}" presName="horz2" presStyleCnt="0"/>
      <dgm:spPr/>
      <dgm:t>
        <a:bodyPr/>
        <a:lstStyle>
          <a:defPPr/>
        </a:lstStyle>
        <a:p>
          <a:endParaRPr/>
        </a:p>
      </dgm:t>
    </dgm:pt>
    <dgm:pt modelId="{AB0FF694-56DF-4373-B7AD-F83C22C1FD80}" type="pres">
      <dgm:prSet presAssocID="{C021E9AE-EEF5-49FB-A860-A444893555F9}" presName="horzSpace2" presStyleCnt="0"/>
      <dgm:spPr/>
      <dgm:t>
        <a:bodyPr/>
        <a:lstStyle>
          <a:defPPr/>
        </a:lstStyle>
        <a:p>
          <a:endParaRPr/>
        </a:p>
      </dgm:t>
    </dgm:pt>
    <dgm:pt modelId="{F0EA0C1B-BDEE-4521-B6E6-CC887AEF2B25}" type="pres">
      <dgm:prSet presAssocID="{C021E9AE-EEF5-49FB-A860-A444893555F9}" presName="tx2" presStyleLbl="revTx" presStyleIdx="7" presStyleCnt="8"/>
      <dgm:spPr/>
      <dgm:t>
        <a:bodyPr/>
        <a:lstStyle>
          <a:defPPr/>
        </a:lstStyle>
        <a:p>
          <a:endParaRPr lang="en-US"/>
        </a:p>
      </dgm:t>
    </dgm:pt>
    <dgm:pt modelId="{FC6B315F-A6D1-43BF-8162-933C178D9B7F}" type="pres">
      <dgm:prSet presAssocID="{C021E9AE-EEF5-49FB-A860-A444893555F9}" presName="vert2" presStyleCnt="0"/>
      <dgm:spPr/>
      <dgm:t>
        <a:bodyPr/>
        <a:lstStyle>
          <a:defPPr/>
        </a:lstStyle>
        <a:p>
          <a:endParaRPr/>
        </a:p>
      </dgm:t>
    </dgm:pt>
    <dgm:pt modelId="{C604DA58-DF8F-43C1-A462-12E44DA292B5}" type="pres">
      <dgm:prSet presAssocID="{C021E9AE-EEF5-49FB-A860-A444893555F9}" presName="thinLine2b" presStyleLbl="callout" presStyleIdx="6" presStyleCnt="7"/>
      <dgm:spPr/>
      <dgm:t>
        <a:bodyPr/>
        <a:lstStyle>
          <a:defPPr/>
        </a:lstStyle>
        <a:p>
          <a:endParaRPr/>
        </a:p>
      </dgm:t>
    </dgm:pt>
    <dgm:pt modelId="{2170393E-08E7-43C3-9095-089AF684F940}" type="pres">
      <dgm:prSet presAssocID="{C021E9AE-EEF5-49FB-A860-A444893555F9}" presName="vertSpace2b" presStyleCnt="0"/>
      <dgm:spPr/>
      <dgm:t>
        <a:bodyPr/>
        <a:lstStyle>
          <a:defPPr/>
        </a:lstStyle>
        <a:p>
          <a:endParaRPr/>
        </a:p>
      </dgm:t>
    </dgm:pt>
  </dgm:ptLst>
  <dgm:cxnLst>
    <dgm:cxn modelId="{D407EAC9-E783-427C-9FD6-20E301D26DBB}" type="presOf" srcId="{C2B3B13D-E063-4D24-B2F2-DD5DEB861C4E}" destId="{B8E4C48C-6CF1-4161-B7BF-0EB10AD93A1C}" srcOrd="0" destOrd="0" presId="urn:microsoft.com/office/officeart/2008/layout/LinedList"/>
    <dgm:cxn modelId="{D17D8407-0485-4108-8C22-F77542B929DC}" type="presOf" srcId="{DBE62D61-A7AD-4B7B-94BE-FE0411EC8FED}" destId="{A0A7A3BB-A834-4953-B038-953B53268B8C}" srcOrd="0" destOrd="0" presId="urn:microsoft.com/office/officeart/2008/layout/LinedList"/>
    <dgm:cxn modelId="{CD764AC9-F048-4F9C-81BF-A514DA4E6DD0}" srcId="{548FA38B-55AA-4B5D-9396-ABC2525B4209}" destId="{70E231B6-C932-48BE-A480-37D4243B4DA0}" srcOrd="4" destOrd="0" parTransId="{6DBCFC7F-8E41-4E88-A798-26F490BC5F85}" sibTransId="{56079615-5DAC-4402-9DCF-B386198A48D2}"/>
    <dgm:cxn modelId="{689B0885-5C43-48A1-B815-10C8EF415BA7}" srcId="{548FA38B-55AA-4B5D-9396-ABC2525B4209}" destId="{41C9BB51-3F22-4DB2-A602-6438615A1B91}" srcOrd="5" destOrd="0" parTransId="{7A2EBCAE-F02E-44C6-8001-79511477B26B}" sibTransId="{9B95AD2F-A958-45DA-B0F4-CC8700F15DEC}"/>
    <dgm:cxn modelId="{AE2F9FC8-ED8A-42E3-AC53-B70AC5C1F911}" srcId="{548FA38B-55AA-4B5D-9396-ABC2525B4209}" destId="{C2B3B13D-E063-4D24-B2F2-DD5DEB861C4E}" srcOrd="2" destOrd="0" parTransId="{AF0E5D0B-1AC5-4156-A88D-91D60FBB4938}" sibTransId="{4A1F0ACA-721A-45D8-ABDE-5C435F52940F}"/>
    <dgm:cxn modelId="{66DE948B-24F8-4B95-8EFE-573E5B03E201}" type="presOf" srcId="{9A88DF62-9E0E-45D4-AD22-40219F7EB688}" destId="{3082BEC3-AF52-4B2C-BA0D-42D3ECAF3AD8}" srcOrd="0" destOrd="0" presId="urn:microsoft.com/office/officeart/2008/layout/LinedList"/>
    <dgm:cxn modelId="{4B0B61C9-AB0B-4E73-A402-6D34DD0516B2}" type="presOf" srcId="{C021E9AE-EEF5-49FB-A860-A444893555F9}" destId="{F0EA0C1B-BDEE-4521-B6E6-CC887AEF2B25}" srcOrd="0" destOrd="0" presId="urn:microsoft.com/office/officeart/2008/layout/LinedList"/>
    <dgm:cxn modelId="{8CE7EB89-0C77-4ABB-BB76-E85CF64FAADA}" srcId="{548FA38B-55AA-4B5D-9396-ABC2525B4209}" destId="{C021E9AE-EEF5-49FB-A860-A444893555F9}" srcOrd="6" destOrd="0" parTransId="{39D3F8AD-5AC0-454D-9437-45DA0CE59DD3}" sibTransId="{E5709057-ED58-4670-B3FF-5844E7A0A761}"/>
    <dgm:cxn modelId="{B15971BC-ACB2-48D2-B4C7-B374D7CA73D9}" srcId="{548FA38B-55AA-4B5D-9396-ABC2525B4209}" destId="{659B6B03-1039-475A-B34F-0645A2D73159}" srcOrd="3" destOrd="0" parTransId="{050B81A6-B3E4-4068-AC9C-593579169304}" sibTransId="{7C0590D2-A1B4-4EEB-A122-8E19581A675E}"/>
    <dgm:cxn modelId="{7F19FA12-66C1-48EB-9E65-75CB91CB1066}" type="presOf" srcId="{70E231B6-C932-48BE-A480-37D4243B4DA0}" destId="{27D70F5A-AE8F-4B9F-9AA5-D7227F79F49A}" srcOrd="0" destOrd="0" presId="urn:microsoft.com/office/officeart/2008/layout/LinedList"/>
    <dgm:cxn modelId="{91791F0C-363F-47F4-9AB1-406C800B994A}" srcId="{548FA38B-55AA-4B5D-9396-ABC2525B4209}" destId="{9A88DF62-9E0E-45D4-AD22-40219F7EB688}" srcOrd="1" destOrd="0" parTransId="{BBC89C96-2A47-4727-99E7-80919C7BC8F6}" sibTransId="{CEFB35AA-F4BE-4134-8208-FEF5CC3BD171}"/>
    <dgm:cxn modelId="{54D9A658-6BB7-4410-98B2-9B59410B2ECF}" type="presOf" srcId="{659B6B03-1039-475A-B34F-0645A2D73159}" destId="{F1FEE93F-209F-485B-905F-99517B7060A6}" srcOrd="0" destOrd="0" presId="urn:microsoft.com/office/officeart/2008/layout/LinedList"/>
    <dgm:cxn modelId="{AC621176-A4DC-4A7D-B67E-B40DE0444061}" srcId="{548FA38B-55AA-4B5D-9396-ABC2525B4209}" destId="{F87F8131-1346-4BFB-9571-02BDCC2801AA}" srcOrd="0" destOrd="0" parTransId="{6EEC6119-952A-4268-8387-FEF4F6D4E407}" sibTransId="{6702506A-7CBD-4B94-B264-2DB463082768}"/>
    <dgm:cxn modelId="{158E81EC-C115-4186-8494-A180C15F8949}" srcId="{DBE62D61-A7AD-4B7B-94BE-FE0411EC8FED}" destId="{548FA38B-55AA-4B5D-9396-ABC2525B4209}" srcOrd="0" destOrd="0" parTransId="{1832E687-53A1-479C-8CD0-D10F2A072601}" sibTransId="{4CF697D7-8611-44AF-B178-722CEDA3B2ED}"/>
    <dgm:cxn modelId="{8CEDE5B7-CDD2-4A1F-85B6-782086C126E2}" type="presOf" srcId="{548FA38B-55AA-4B5D-9396-ABC2525B4209}" destId="{7BB81532-7CD0-4E95-B767-6A23CD1CB97A}" srcOrd="0" destOrd="0" presId="urn:microsoft.com/office/officeart/2008/layout/LinedList"/>
    <dgm:cxn modelId="{A404B2C0-542A-4754-AFA0-BAFD8EC0FEFE}" type="presOf" srcId="{41C9BB51-3F22-4DB2-A602-6438615A1B91}" destId="{69AD7120-3503-4732-B1E3-D4F6BAE54117}" srcOrd="0" destOrd="0" presId="urn:microsoft.com/office/officeart/2008/layout/LinedList"/>
    <dgm:cxn modelId="{1D8BCAC5-5D2C-4CDC-B7B9-58A74FB63FBD}" type="presOf" srcId="{F87F8131-1346-4BFB-9571-02BDCC2801AA}" destId="{0D842462-6C0E-40A0-8632-1E64FAED5DCB}" srcOrd="0" destOrd="0" presId="urn:microsoft.com/office/officeart/2008/layout/LinedList"/>
    <dgm:cxn modelId="{0AF816B1-6A33-4E29-8A87-78A126588527}" type="presParOf" srcId="{A0A7A3BB-A834-4953-B038-953B53268B8C}" destId="{61E6B878-F77A-4E52-B7DC-B18D86C12027}" srcOrd="0" destOrd="0" presId="urn:microsoft.com/office/officeart/2008/layout/LinedList"/>
    <dgm:cxn modelId="{779D4D60-DE81-4564-B746-900F77482A97}" type="presParOf" srcId="{A0A7A3BB-A834-4953-B038-953B53268B8C}" destId="{C426345B-5818-4B8C-804A-42E51A3B9C36}" srcOrd="1" destOrd="0" presId="urn:microsoft.com/office/officeart/2008/layout/LinedList"/>
    <dgm:cxn modelId="{8DE6706C-ED7B-4CC0-86C9-7DEBD1E972BF}" type="presParOf" srcId="{C426345B-5818-4B8C-804A-42E51A3B9C36}" destId="{7BB81532-7CD0-4E95-B767-6A23CD1CB97A}" srcOrd="0" destOrd="0" presId="urn:microsoft.com/office/officeart/2008/layout/LinedList"/>
    <dgm:cxn modelId="{D88D1ED2-DAF3-43B3-89CA-01613D341996}" type="presParOf" srcId="{C426345B-5818-4B8C-804A-42E51A3B9C36}" destId="{C5BA325D-ADA4-438B-9D91-AED8369AA161}" srcOrd="1" destOrd="0" presId="urn:microsoft.com/office/officeart/2008/layout/LinedList"/>
    <dgm:cxn modelId="{58CB3865-1ACF-4AC4-B453-FC9B1BF8B8A7}" type="presParOf" srcId="{C5BA325D-ADA4-438B-9D91-AED8369AA161}" destId="{A82C310B-926A-4C04-B165-ECA0A1F12E5E}" srcOrd="0" destOrd="0" presId="urn:microsoft.com/office/officeart/2008/layout/LinedList"/>
    <dgm:cxn modelId="{CDE1F689-1CF6-4BE3-B9F1-59B7133F26AD}" type="presParOf" srcId="{C5BA325D-ADA4-438B-9D91-AED8369AA161}" destId="{9C70AA79-EFCE-4E1A-BE65-329A2E8C2020}" srcOrd="1" destOrd="0" presId="urn:microsoft.com/office/officeart/2008/layout/LinedList"/>
    <dgm:cxn modelId="{C9F22BCD-1776-4F17-83F7-741819EEED40}" type="presParOf" srcId="{9C70AA79-EFCE-4E1A-BE65-329A2E8C2020}" destId="{73081C91-0FED-4726-A587-D5AF1B7F688C}" srcOrd="0" destOrd="0" presId="urn:microsoft.com/office/officeart/2008/layout/LinedList"/>
    <dgm:cxn modelId="{569B56BD-FA4E-4F0E-B2E7-A96DB7038D5F}" type="presParOf" srcId="{9C70AA79-EFCE-4E1A-BE65-329A2E8C2020}" destId="{0D842462-6C0E-40A0-8632-1E64FAED5DCB}" srcOrd="1" destOrd="0" presId="urn:microsoft.com/office/officeart/2008/layout/LinedList"/>
    <dgm:cxn modelId="{5C0F92D9-B30B-4FCC-91DB-D001F6E90007}" type="presParOf" srcId="{9C70AA79-EFCE-4E1A-BE65-329A2E8C2020}" destId="{EC1A7C1A-EE87-4415-8A24-0DA29C4B70C9}" srcOrd="2" destOrd="0" presId="urn:microsoft.com/office/officeart/2008/layout/LinedList"/>
    <dgm:cxn modelId="{C86B15D1-7390-4141-8A13-D93A21423585}" type="presParOf" srcId="{C5BA325D-ADA4-438B-9D91-AED8369AA161}" destId="{96B3496E-0059-4FB2-91F6-9D365619C432}" srcOrd="2" destOrd="0" presId="urn:microsoft.com/office/officeart/2008/layout/LinedList"/>
    <dgm:cxn modelId="{6DE220B8-502A-4B82-A591-C210CD0F9BAF}" type="presParOf" srcId="{C5BA325D-ADA4-438B-9D91-AED8369AA161}" destId="{DA68AEDF-273C-456D-A251-1EDB35596D3D}" srcOrd="3" destOrd="0" presId="urn:microsoft.com/office/officeart/2008/layout/LinedList"/>
    <dgm:cxn modelId="{EF972E41-B90D-4BC9-B348-78084F7D0EE4}" type="presParOf" srcId="{C5BA325D-ADA4-438B-9D91-AED8369AA161}" destId="{1CA628FA-6807-43B6-839D-D14F2662BB98}" srcOrd="4" destOrd="0" presId="urn:microsoft.com/office/officeart/2008/layout/LinedList"/>
    <dgm:cxn modelId="{BEB59CA8-4724-4C1A-B78B-FAAE3E169C13}" type="presParOf" srcId="{1CA628FA-6807-43B6-839D-D14F2662BB98}" destId="{0B18D65F-B07E-4759-A524-6F647C7DD5A1}" srcOrd="0" destOrd="0" presId="urn:microsoft.com/office/officeart/2008/layout/LinedList"/>
    <dgm:cxn modelId="{97629572-3BC3-4146-8BE4-706483DA71C8}" type="presParOf" srcId="{1CA628FA-6807-43B6-839D-D14F2662BB98}" destId="{3082BEC3-AF52-4B2C-BA0D-42D3ECAF3AD8}" srcOrd="1" destOrd="0" presId="urn:microsoft.com/office/officeart/2008/layout/LinedList"/>
    <dgm:cxn modelId="{0ED89562-5C29-476E-8CDE-AEC4810D260F}" type="presParOf" srcId="{1CA628FA-6807-43B6-839D-D14F2662BB98}" destId="{E9E67B7A-6AD1-4545-A9A3-D1B027F8A6F7}" srcOrd="2" destOrd="0" presId="urn:microsoft.com/office/officeart/2008/layout/LinedList"/>
    <dgm:cxn modelId="{021A8F58-D8D9-4FEA-A6C7-64AD58258BEA}" type="presParOf" srcId="{C5BA325D-ADA4-438B-9D91-AED8369AA161}" destId="{4672BFCD-E1BC-4801-B91E-B97F31BAB81A}" srcOrd="5" destOrd="0" presId="urn:microsoft.com/office/officeart/2008/layout/LinedList"/>
    <dgm:cxn modelId="{D7209951-6730-4620-9553-F32BA207B638}" type="presParOf" srcId="{C5BA325D-ADA4-438B-9D91-AED8369AA161}" destId="{E77F9305-3C0D-4515-AADD-08062645C75E}" srcOrd="6" destOrd="0" presId="urn:microsoft.com/office/officeart/2008/layout/LinedList"/>
    <dgm:cxn modelId="{22A07B1F-390E-43C9-B98F-3B64E21BB45F}" type="presParOf" srcId="{C5BA325D-ADA4-438B-9D91-AED8369AA161}" destId="{D9CE262F-A616-4252-88BC-AA23613CDF0A}" srcOrd="7" destOrd="0" presId="urn:microsoft.com/office/officeart/2008/layout/LinedList"/>
    <dgm:cxn modelId="{1E3A2BDA-0A59-4D9C-BFB8-C09C9576076C}" type="presParOf" srcId="{D9CE262F-A616-4252-88BC-AA23613CDF0A}" destId="{AEE30ACF-83E0-48F6-813C-7B20DCACB588}" srcOrd="0" destOrd="0" presId="urn:microsoft.com/office/officeart/2008/layout/LinedList"/>
    <dgm:cxn modelId="{350192A7-63F4-475E-8E58-4A6458F88869}" type="presParOf" srcId="{D9CE262F-A616-4252-88BC-AA23613CDF0A}" destId="{B8E4C48C-6CF1-4161-B7BF-0EB10AD93A1C}" srcOrd="1" destOrd="0" presId="urn:microsoft.com/office/officeart/2008/layout/LinedList"/>
    <dgm:cxn modelId="{06CD44C7-7E42-482E-8419-3F37E0B0C26E}" type="presParOf" srcId="{D9CE262F-A616-4252-88BC-AA23613CDF0A}" destId="{F8A32BF6-1CF8-41EE-8DD2-5F5AD6B8CFB7}" srcOrd="2" destOrd="0" presId="urn:microsoft.com/office/officeart/2008/layout/LinedList"/>
    <dgm:cxn modelId="{BA2E6234-06C3-425B-A133-5B72AE070FAC}" type="presParOf" srcId="{C5BA325D-ADA4-438B-9D91-AED8369AA161}" destId="{3AA06040-EF79-4D7A-A0D0-12EB019B2F2C}" srcOrd="8" destOrd="0" presId="urn:microsoft.com/office/officeart/2008/layout/LinedList"/>
    <dgm:cxn modelId="{35F23B18-0720-4D0F-B25A-EB4FC54E8C7D}" type="presParOf" srcId="{C5BA325D-ADA4-438B-9D91-AED8369AA161}" destId="{1E970C15-192D-4320-8654-737C840BF8FD}" srcOrd="9" destOrd="0" presId="urn:microsoft.com/office/officeart/2008/layout/LinedList"/>
    <dgm:cxn modelId="{2F5DAA76-52BF-4191-BB74-4E2090814653}" type="presParOf" srcId="{C5BA325D-ADA4-438B-9D91-AED8369AA161}" destId="{F3843B90-FE43-4791-90F9-98350EB60CB6}" srcOrd="10" destOrd="0" presId="urn:microsoft.com/office/officeart/2008/layout/LinedList"/>
    <dgm:cxn modelId="{61D3CA43-8344-406B-8B6F-994D4D55CB42}" type="presParOf" srcId="{F3843B90-FE43-4791-90F9-98350EB60CB6}" destId="{4F6DC7FB-CC42-4A8F-9315-FA84BF7976A2}" srcOrd="0" destOrd="0" presId="urn:microsoft.com/office/officeart/2008/layout/LinedList"/>
    <dgm:cxn modelId="{EF06C8E8-A0F0-471E-8861-764D670886C1}" type="presParOf" srcId="{F3843B90-FE43-4791-90F9-98350EB60CB6}" destId="{F1FEE93F-209F-485B-905F-99517B7060A6}" srcOrd="1" destOrd="0" presId="urn:microsoft.com/office/officeart/2008/layout/LinedList"/>
    <dgm:cxn modelId="{EF69400B-8F0F-4120-ADC8-5C29348C5A07}" type="presParOf" srcId="{F3843B90-FE43-4791-90F9-98350EB60CB6}" destId="{AA9A722C-F6E2-4C8F-B34D-25DCADD8E8F6}" srcOrd="2" destOrd="0" presId="urn:microsoft.com/office/officeart/2008/layout/LinedList"/>
    <dgm:cxn modelId="{453662A6-609E-497B-8E2D-6ED6F463E469}" type="presParOf" srcId="{C5BA325D-ADA4-438B-9D91-AED8369AA161}" destId="{1DA86919-7F50-4847-94C7-00ABEC0230F2}" srcOrd="11" destOrd="0" presId="urn:microsoft.com/office/officeart/2008/layout/LinedList"/>
    <dgm:cxn modelId="{69152CC3-DC73-4CA4-BED1-8AC48F95A16D}" type="presParOf" srcId="{C5BA325D-ADA4-438B-9D91-AED8369AA161}" destId="{D99207F5-032B-4E45-ADCE-D97B5ABF6012}" srcOrd="12" destOrd="0" presId="urn:microsoft.com/office/officeart/2008/layout/LinedList"/>
    <dgm:cxn modelId="{614C928F-3C82-4075-8D05-D723179DB4DF}" type="presParOf" srcId="{C5BA325D-ADA4-438B-9D91-AED8369AA161}" destId="{AFFD5F0C-25A4-495E-AB7B-C15E58289959}" srcOrd="13" destOrd="0" presId="urn:microsoft.com/office/officeart/2008/layout/LinedList"/>
    <dgm:cxn modelId="{65416B30-9B17-4197-B3A7-6307014392E4}" type="presParOf" srcId="{AFFD5F0C-25A4-495E-AB7B-C15E58289959}" destId="{3700F556-7D49-4DDB-9B85-9567DAAD9E9C}" srcOrd="0" destOrd="0" presId="urn:microsoft.com/office/officeart/2008/layout/LinedList"/>
    <dgm:cxn modelId="{EC85980C-A594-4E81-866F-78DF28342612}" type="presParOf" srcId="{AFFD5F0C-25A4-495E-AB7B-C15E58289959}" destId="{27D70F5A-AE8F-4B9F-9AA5-D7227F79F49A}" srcOrd="1" destOrd="0" presId="urn:microsoft.com/office/officeart/2008/layout/LinedList"/>
    <dgm:cxn modelId="{E66973CE-1EAD-4640-954B-C3B815595E19}" type="presParOf" srcId="{AFFD5F0C-25A4-495E-AB7B-C15E58289959}" destId="{9310DBEC-52A5-4C60-BAEC-93DAF9F2FF94}" srcOrd="2" destOrd="0" presId="urn:microsoft.com/office/officeart/2008/layout/LinedList"/>
    <dgm:cxn modelId="{F0F4FFD5-063A-4815-ACB6-DE631CD06DB3}" type="presParOf" srcId="{C5BA325D-ADA4-438B-9D91-AED8369AA161}" destId="{1BD6FB53-768E-4217-BFEF-448535DC3851}" srcOrd="14" destOrd="0" presId="urn:microsoft.com/office/officeart/2008/layout/LinedList"/>
    <dgm:cxn modelId="{3C547C22-C5E7-4DEA-839E-615271F7250F}" type="presParOf" srcId="{C5BA325D-ADA4-438B-9D91-AED8369AA161}" destId="{033F42E7-A51B-4C23-8940-565C391B9026}" srcOrd="15" destOrd="0" presId="urn:microsoft.com/office/officeart/2008/layout/LinedList"/>
    <dgm:cxn modelId="{A74160CA-EC0D-4336-9235-8C2BEB58A334}" type="presParOf" srcId="{C5BA325D-ADA4-438B-9D91-AED8369AA161}" destId="{04B06102-46A2-4A90-9EC1-73E06E946625}" srcOrd="16" destOrd="0" presId="urn:microsoft.com/office/officeart/2008/layout/LinedList"/>
    <dgm:cxn modelId="{B0DD3F4C-834C-47D0-983B-2CA3EF95767C}" type="presParOf" srcId="{04B06102-46A2-4A90-9EC1-73E06E946625}" destId="{C427B582-E062-4572-BC57-BB3595954B94}" srcOrd="0" destOrd="0" presId="urn:microsoft.com/office/officeart/2008/layout/LinedList"/>
    <dgm:cxn modelId="{82703462-574D-436B-B890-7CD514751AB8}" type="presParOf" srcId="{04B06102-46A2-4A90-9EC1-73E06E946625}" destId="{69AD7120-3503-4732-B1E3-D4F6BAE54117}" srcOrd="1" destOrd="0" presId="urn:microsoft.com/office/officeart/2008/layout/LinedList"/>
    <dgm:cxn modelId="{8A6DC6ED-7297-48BA-905F-38EC0700B0AA}" type="presParOf" srcId="{04B06102-46A2-4A90-9EC1-73E06E946625}" destId="{04BAE22D-2FDD-4587-83AA-F4B1D124E2C3}" srcOrd="2" destOrd="0" presId="urn:microsoft.com/office/officeart/2008/layout/LinedList"/>
    <dgm:cxn modelId="{D8171744-9A66-4A7F-83E9-475345EF2426}" type="presParOf" srcId="{C5BA325D-ADA4-438B-9D91-AED8369AA161}" destId="{0977DB29-ADB4-48FE-815B-CE3E6ABDB565}" srcOrd="17" destOrd="0" presId="urn:microsoft.com/office/officeart/2008/layout/LinedList"/>
    <dgm:cxn modelId="{000D227F-C4F7-4878-98FA-1E486D7A4E29}" type="presParOf" srcId="{C5BA325D-ADA4-438B-9D91-AED8369AA161}" destId="{687C8FCD-3503-4C37-B3B0-451AD5AEDF34}" srcOrd="18" destOrd="0" presId="urn:microsoft.com/office/officeart/2008/layout/LinedList"/>
    <dgm:cxn modelId="{E17B4916-E38D-44BA-86ED-741054964007}" type="presParOf" srcId="{C5BA325D-ADA4-438B-9D91-AED8369AA161}" destId="{FF685FDA-ECC0-4C5F-AB4A-74EFF6321517}" srcOrd="19" destOrd="0" presId="urn:microsoft.com/office/officeart/2008/layout/LinedList"/>
    <dgm:cxn modelId="{9E98AE2C-ECFA-4A42-92E7-0183717D3D1E}" type="presParOf" srcId="{FF685FDA-ECC0-4C5F-AB4A-74EFF6321517}" destId="{AB0FF694-56DF-4373-B7AD-F83C22C1FD80}" srcOrd="0" destOrd="0" presId="urn:microsoft.com/office/officeart/2008/layout/LinedList"/>
    <dgm:cxn modelId="{9DBCB59E-2BFD-44A6-BA1D-50A17706A24F}" type="presParOf" srcId="{FF685FDA-ECC0-4C5F-AB4A-74EFF6321517}" destId="{F0EA0C1B-BDEE-4521-B6E6-CC887AEF2B25}" srcOrd="1" destOrd="0" presId="urn:microsoft.com/office/officeart/2008/layout/LinedList"/>
    <dgm:cxn modelId="{3E25C417-F170-4E8B-B916-06A5C864C58D}" type="presParOf" srcId="{FF685FDA-ECC0-4C5F-AB4A-74EFF6321517}" destId="{FC6B315F-A6D1-43BF-8162-933C178D9B7F}" srcOrd="2" destOrd="0" presId="urn:microsoft.com/office/officeart/2008/layout/LinedList"/>
    <dgm:cxn modelId="{CE4E8A03-EBBC-48EF-8072-5E73131C74B0}" type="presParOf" srcId="{C5BA325D-ADA4-438B-9D91-AED8369AA161}" destId="{C604DA58-DF8F-43C1-A462-12E44DA292B5}" srcOrd="20" destOrd="0" presId="urn:microsoft.com/office/officeart/2008/layout/LinedList"/>
    <dgm:cxn modelId="{F5FFE741-863B-44A6-876D-216AC3FF0BA7}" type="presParOf" srcId="{C5BA325D-ADA4-438B-9D91-AED8369AA161}" destId="{2170393E-08E7-43C3-9095-089AF684F940}" srcOrd="2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22.xml><?xml version="1.0" encoding="utf-8"?>
<dgm:dataModel xmlns:dgm="http://schemas.openxmlformats.org/drawingml/2006/diagram" xmlns:a="http://schemas.openxmlformats.org/drawingml/2006/main">
  <dgm:ptLst>
    <dgm:pt modelId="{9AE7041F-78A6-4EBB-8899-636E12AEDCAF}" type="doc">
      <dgm:prSet loTypeId="urn:microsoft.com/office/officeart/2005/8/layout/vList2" loCatId="list" qsTypeId="urn:microsoft.com/office/officeart/2005/8/quickstyle/simple1" qsCatId="simple" csTypeId="urn:microsoft.com/office/officeart/2005/8/colors/accent1_2" csCatId="accent1" phldr="1"/>
      <dgm:spPr/>
      <dgm:t>
        <a:bodyPr/>
        <a:lstStyle>
          <a:defPPr/>
        </a:lstStyle>
        <a:p>
          <a:endParaRPr lang="en-US"/>
        </a:p>
      </dgm:t>
    </dgm:pt>
    <dgm:pt modelId="{8BDB18FB-5E29-4B49-87A8-29ED1B18F872}" type="parTrans" cxnId="{E4F503B9-7858-47D3-A134-3394F9E228CC}">
      <dgm:prSet/>
      <dgm:spPr/>
      <dgm:t>
        <a:bodyPr/>
        <a:lstStyle>
          <a:defPPr/>
        </a:lstStyle>
        <a:p>
          <a:endParaRPr lang="en-US"/>
        </a:p>
      </dgm:t>
    </dgm:pt>
    <dgm:pt modelId="{DDADFDB5-0515-400E-AA27-483F1254F177}">
      <dgm:prSet custT="1"/>
      <dgm:spPr/>
      <dgm:t>
        <a:bodyPr/>
        <a:lstStyle>
          <a:defPPr/>
        </a:lstStyle>
        <a:p>
          <a:r>
            <a:rPr lang="en-US" sz="2400" smtClean="0"/>
            <a:t>Data Understanding &amp; Exploration/ Data Preparation</a:t>
          </a:r>
          <a:endParaRPr lang="en-US" sz="1800"/>
        </a:p>
      </dgm:t>
    </dgm:pt>
    <dgm:pt modelId="{E53FC2E7-8BF3-44F3-95C5-5B85CB9B61B2}" type="parTrans" cxnId="{CF5B69ED-EBE4-4C8C-AC15-D950D0F59D43}">
      <dgm:prSet/>
      <dgm:spPr/>
      <dgm:t>
        <a:bodyPr/>
        <a:lstStyle>
          <a:defPPr/>
        </a:lstStyle>
        <a:p>
          <a:endParaRPr lang="en-US"/>
        </a:p>
      </dgm:t>
    </dgm:pt>
    <dgm:pt modelId="{E9B6718A-11A7-4E3F-91F5-BC43FEBFCE67}">
      <dgm:prSet custT="1"/>
      <dgm:spPr/>
      <dgm:t>
        <a:bodyPr/>
        <a:lstStyle>
          <a:defPPr/>
        </a:lstStyle>
        <a:p>
          <a:r>
            <a:rPr lang="en-US" sz="1800" smtClean="0"/>
            <a:t>Produce a clean, high-quality data set whose relationship to the target variables is understood. Locate the data set in the appropriate analytics environment so you are ready to model.</a:t>
          </a:r>
          <a:endParaRPr lang="en-US" sz="1800"/>
        </a:p>
      </dgm:t>
    </dgm:pt>
    <dgm:pt modelId="{560C96C0-09AC-4F1F-A89A-B59D308821B8}" type="sibTrans" cxnId="{CF5B69ED-EBE4-4C8C-AC15-D950D0F59D43}">
      <dgm:prSet/>
      <dgm:spPr/>
      <dgm:t>
        <a:bodyPr/>
        <a:lstStyle>
          <a:defPPr/>
        </a:lstStyle>
        <a:p>
          <a:endParaRPr lang="en-US"/>
        </a:p>
      </dgm:t>
    </dgm:pt>
    <dgm:pt modelId="{18ECD77A-9F6E-44CF-A0BA-783C94500F56}" type="parTrans" cxnId="{4A578493-8DF2-4DAD-B71C-2EE1DA49F47A}">
      <dgm:prSet custT="1"/>
      <dgm:spPr/>
      <dgm:t>
        <a:bodyPr/>
        <a:lstStyle>
          <a:defPPr/>
        </a:lstStyle>
        <a:p>
          <a:endParaRPr lang="en-US" sz="2000"/>
        </a:p>
      </dgm:t>
    </dgm:pt>
    <dgm:pt modelId="{18AF66DF-DB0B-4D1C-A345-918B872908D0}">
      <dgm:prSet custT="1"/>
      <dgm:spPr/>
      <dgm:t>
        <a:bodyPr/>
        <a:lstStyle>
          <a:defPPr/>
        </a:lstStyle>
        <a:p>
          <a:r>
            <a:rPr lang="en-US" sz="1800" smtClean="0"/>
            <a:t>Explore dimensions; find deficiencies in data</a:t>
          </a:r>
          <a:endParaRPr lang="en-US" sz="1800"/>
        </a:p>
      </dgm:t>
    </dgm:pt>
    <dgm:pt modelId="{32828B27-3385-41C6-9044-E4B534897769}" type="sibTrans" cxnId="{4A578493-8DF2-4DAD-B71C-2EE1DA49F47A}">
      <dgm:prSet custT="1"/>
      <dgm:spPr/>
      <dgm:t>
        <a:bodyPr/>
        <a:lstStyle>
          <a:defPPr/>
        </a:lstStyle>
        <a:p>
          <a:endParaRPr lang="en-US" sz="2000"/>
        </a:p>
      </dgm:t>
    </dgm:pt>
    <dgm:pt modelId="{875136F4-EFFF-4057-8CAC-62DF9DE60C4B}" type="parTrans" cxnId="{7A4EE509-5C50-419F-AFEF-DF608DD0FE9F}">
      <dgm:prSet custT="1"/>
      <dgm:spPr/>
      <dgm:t>
        <a:bodyPr/>
        <a:lstStyle>
          <a:defPPr/>
        </a:lstStyle>
        <a:p>
          <a:endParaRPr lang="en-US" sz="2000"/>
        </a:p>
      </dgm:t>
    </dgm:pt>
    <dgm:pt modelId="{545C7F00-4F17-4703-88D2-5905A516DED6}">
      <dgm:prSet custT="1"/>
      <dgm:spPr/>
      <dgm:t>
        <a:bodyPr/>
        <a:lstStyle>
          <a:defPPr/>
        </a:lstStyle>
        <a:p>
          <a:r>
            <a:rPr lang="en-US" sz="1800" smtClean="0"/>
            <a:t>Add more data sources if required with support from Data Engineer </a:t>
          </a:r>
          <a:endParaRPr lang="en-US" sz="1800"/>
        </a:p>
      </dgm:t>
    </dgm:pt>
    <dgm:pt modelId="{6B636AFD-2DDC-40CE-AE74-5BBF25232175}" type="sibTrans" cxnId="{7A4EE509-5C50-419F-AFEF-DF608DD0FE9F}">
      <dgm:prSet custT="1"/>
      <dgm:spPr/>
      <dgm:t>
        <a:bodyPr/>
        <a:lstStyle>
          <a:defPPr/>
        </a:lstStyle>
        <a:p>
          <a:endParaRPr lang="en-US" sz="2000"/>
        </a:p>
      </dgm:t>
    </dgm:pt>
    <dgm:pt modelId="{FA0D3AC0-1086-456B-98BB-DC114F058D8A}" type="sibTrans" cxnId="{E4F503B9-7858-47D3-A134-3394F9E228CC}">
      <dgm:prSet/>
      <dgm:spPr/>
      <dgm:t>
        <a:bodyPr/>
        <a:lstStyle>
          <a:defPPr/>
        </a:lstStyle>
        <a:p>
          <a:endParaRPr lang="en-US"/>
        </a:p>
      </dgm:t>
    </dgm:pt>
    <dgm:pt modelId="{2CF580C4-635A-483D-B422-2D1399D00070}" type="pres">
      <dgm:prSet presAssocID="{9AE7041F-78A6-4EBB-8899-636E12AEDCAF}" presName="linear" presStyleCnt="0">
        <dgm:presLayoutVars>
          <dgm:animLvl val="lvl"/>
          <dgm:resizeHandles val="exact"/>
        </dgm:presLayoutVars>
      </dgm:prSet>
      <dgm:spPr/>
      <dgm:t>
        <a:bodyPr/>
        <a:lstStyle>
          <a:defPPr/>
        </a:lstStyle>
        <a:p>
          <a:endParaRPr lang="en-US"/>
        </a:p>
      </dgm:t>
    </dgm:pt>
    <dgm:pt modelId="{1F0BD2B6-61F2-45B3-A744-58B41481C7AD}" type="pres">
      <dgm:prSet presAssocID="{DDADFDB5-0515-400E-AA27-483F1254F177}" presName="parentText" presStyleLbl="node1" presStyleIdx="0" presStyleCnt="1" custScaleY="40031">
        <dgm:presLayoutVars>
          <dgm:chMax val="0"/>
          <dgm:bulletEnabled val="1"/>
        </dgm:presLayoutVars>
      </dgm:prSet>
      <dgm:spPr/>
      <dgm:t>
        <a:bodyPr/>
        <a:lstStyle>
          <a:defPPr/>
        </a:lstStyle>
        <a:p>
          <a:endParaRPr lang="en-US"/>
        </a:p>
      </dgm:t>
    </dgm:pt>
    <dgm:pt modelId="{3D6EAB9E-D28B-4EA2-A1D9-9DDDFA2E3623}" type="pres">
      <dgm:prSet presAssocID="{DDADFDB5-0515-400E-AA27-483F1254F177}" presName="childText" presStyleLbl="revTx" presStyleIdx="0" presStyleCnt="1">
        <dgm:presLayoutVars>
          <dgm:bulletEnabled val="1"/>
        </dgm:presLayoutVars>
      </dgm:prSet>
      <dgm:spPr/>
      <dgm:t>
        <a:bodyPr/>
        <a:lstStyle>
          <a:defPPr/>
        </a:lstStyle>
        <a:p>
          <a:endParaRPr lang="en-US"/>
        </a:p>
      </dgm:t>
    </dgm:pt>
  </dgm:ptLst>
  <dgm:cxnLst>
    <dgm:cxn modelId="{1B55D7B7-6AD1-49E9-BE8C-EB96B8877EDB}" type="presOf" srcId="{545C7F00-4F17-4703-88D2-5905A516DED6}" destId="{3D6EAB9E-D28B-4EA2-A1D9-9DDDFA2E3623}" srcOrd="0" destOrd="2" presId="urn:microsoft.com/office/officeart/2005/8/layout/vList2"/>
    <dgm:cxn modelId="{7A4EE509-5C50-419F-AFEF-DF608DD0FE9F}" srcId="{DDADFDB5-0515-400E-AA27-483F1254F177}" destId="{545C7F00-4F17-4703-88D2-5905A516DED6}" srcOrd="2" destOrd="0" parTransId="{875136F4-EFFF-4057-8CAC-62DF9DE60C4B}" sibTransId="{6B636AFD-2DDC-40CE-AE74-5BBF25232175}"/>
    <dgm:cxn modelId="{CF5B69ED-EBE4-4C8C-AC15-D950D0F59D43}" srcId="{DDADFDB5-0515-400E-AA27-483F1254F177}" destId="{E9B6718A-11A7-4E3F-91F5-BC43FEBFCE67}" srcOrd="0" destOrd="0" parTransId="{E53FC2E7-8BF3-44F3-95C5-5B85CB9B61B2}" sibTransId="{560C96C0-09AC-4F1F-A89A-B59D308821B8}"/>
    <dgm:cxn modelId="{E4F503B9-7858-47D3-A134-3394F9E228CC}" srcId="{9AE7041F-78A6-4EBB-8899-636E12AEDCAF}" destId="{DDADFDB5-0515-400E-AA27-483F1254F177}" srcOrd="0" destOrd="0" parTransId="{8BDB18FB-5E29-4B49-87A8-29ED1B18F872}" sibTransId="{FA0D3AC0-1086-456B-98BB-DC114F058D8A}"/>
    <dgm:cxn modelId="{4A578493-8DF2-4DAD-B71C-2EE1DA49F47A}" srcId="{DDADFDB5-0515-400E-AA27-483F1254F177}" destId="{18AF66DF-DB0B-4D1C-A345-918B872908D0}" srcOrd="1" destOrd="0" parTransId="{18ECD77A-9F6E-44CF-A0BA-783C94500F56}" sibTransId="{32828B27-3385-41C6-9044-E4B534897769}"/>
    <dgm:cxn modelId="{51B758F3-C952-41AD-9C4F-E7DE0348C935}" type="presOf" srcId="{E9B6718A-11A7-4E3F-91F5-BC43FEBFCE67}" destId="{3D6EAB9E-D28B-4EA2-A1D9-9DDDFA2E3623}" srcOrd="0" destOrd="0" presId="urn:microsoft.com/office/officeart/2005/8/layout/vList2"/>
    <dgm:cxn modelId="{3EB316A2-21F1-4913-9110-96B36638A902}" type="presOf" srcId="{9AE7041F-78A6-4EBB-8899-636E12AEDCAF}" destId="{2CF580C4-635A-483D-B422-2D1399D00070}" srcOrd="0" destOrd="0" presId="urn:microsoft.com/office/officeart/2005/8/layout/vList2"/>
    <dgm:cxn modelId="{92CA0E2B-9AE6-4535-86A5-454F08D4FBA4}" type="presOf" srcId="{18AF66DF-DB0B-4D1C-A345-918B872908D0}" destId="{3D6EAB9E-D28B-4EA2-A1D9-9DDDFA2E3623}" srcOrd="0" destOrd="1" presId="urn:microsoft.com/office/officeart/2005/8/layout/vList2"/>
    <dgm:cxn modelId="{74241E3D-4005-4535-8718-30562E3FECF5}" type="presOf" srcId="{DDADFDB5-0515-400E-AA27-483F1254F177}" destId="{1F0BD2B6-61F2-45B3-A744-58B41481C7AD}" srcOrd="0" destOrd="0" presId="urn:microsoft.com/office/officeart/2005/8/layout/vList2"/>
    <dgm:cxn modelId="{6B546965-0918-4FA2-8BF8-0B601C112E43}" type="presParOf" srcId="{2CF580C4-635A-483D-B422-2D1399D00070}" destId="{1F0BD2B6-61F2-45B3-A744-58B41481C7AD}" srcOrd="0" destOrd="0" presId="urn:microsoft.com/office/officeart/2005/8/layout/vList2"/>
    <dgm:cxn modelId="{BC443A0B-B794-4059-8F8B-56AE0EEA76DC}" type="presParOf" srcId="{2CF580C4-635A-483D-B422-2D1399D00070}" destId="{3D6EAB9E-D28B-4EA2-A1D9-9DDDFA2E362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3.xml><?xml version="1.0" encoding="utf-8"?>
<dgm:dataModel xmlns:dgm="http://schemas.openxmlformats.org/drawingml/2006/diagram" xmlns:a="http://schemas.openxmlformats.org/drawingml/2006/main">
  <dgm:ptLst>
    <dgm:pt modelId="{74109FAC-4C97-4885-843A-0C0EE4759E1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defPPr/>
        </a:lstStyle>
        <a:p>
          <a:endParaRPr/>
        </a:p>
      </dgm:t>
    </dgm:pt>
    <dgm:pt modelId="{02D329E9-92C0-4B83-BC8C-9926897D287C}" type="parTrans" cxnId="{02024214-88C9-4511-9749-282626736F92}">
      <dgm:prSet custT="1"/>
      <dgm:spPr/>
      <dgm:t>
        <a:bodyPr/>
        <a:lstStyle>
          <a:defPPr/>
        </a:lstStyle>
        <a:p>
          <a:endParaRPr lang="en-US" sz="2000"/>
        </a:p>
      </dgm:t>
    </dgm:pt>
    <dgm:pt modelId="{5A634DFC-A7A7-4A34-BFAD-4590F0F80648}">
      <dgm:prSet phldrT="[Text]" custT="1"/>
      <dgm:spPr/>
      <dgm:t>
        <a:bodyPr/>
        <a:lstStyle>
          <a:defPPr/>
        </a:lstStyle>
        <a:p>
          <a:r>
            <a:rPr lang="en-US" sz="1400" b="1" smtClean="0"/>
            <a:t>Data analysis</a:t>
          </a:r>
          <a:r>
            <a:rPr lang="en-US" sz="1400" smtClean="0"/>
            <a:t> – The data is audited for errors ;anomalies to be corrected. For large datasets, data preparation prove helpful in producing metadata &amp; uncovering problems.</a:t>
          </a:r>
          <a:endParaRPr lang="en-US" sz="1400"/>
        </a:p>
      </dgm:t>
    </dgm:pt>
    <dgm:pt modelId="{0FF5E88F-18A6-4911-ACAD-58BF38E8F3F2}" type="sibTrans" cxnId="{02024214-88C9-4511-9749-282626736F92}">
      <dgm:prSet custT="1"/>
      <dgm:spPr/>
      <dgm:t>
        <a:bodyPr/>
        <a:lstStyle>
          <a:defPPr/>
        </a:lstStyle>
        <a:p>
          <a:endParaRPr lang="en-US" sz="1050"/>
        </a:p>
      </dgm:t>
    </dgm:pt>
    <dgm:pt modelId="{E169C5E7-8C9A-48B8-9560-1942CD96425C}" type="parTrans" cxnId="{2F3D2EEF-5291-4B8A-B6FB-9DCA190DEB4C}">
      <dgm:prSet custT="1"/>
      <dgm:spPr/>
      <dgm:t>
        <a:bodyPr/>
        <a:lstStyle>
          <a:defPPr/>
        </a:lstStyle>
        <a:p>
          <a:endParaRPr lang="en-US" sz="2000"/>
        </a:p>
      </dgm:t>
    </dgm:pt>
    <dgm:pt modelId="{A6980499-E21E-4676-93D4-625637DF59EA}">
      <dgm:prSet custT="1"/>
      <dgm:spPr/>
      <dgm:t>
        <a:bodyPr/>
        <a:lstStyle>
          <a:defPPr/>
        </a:lstStyle>
        <a:p>
          <a:r>
            <a:rPr lang="en-US" sz="1400" b="1" smtClean="0"/>
            <a:t>Creating an intuitive workflow</a:t>
          </a:r>
          <a:r>
            <a:rPr lang="en-US" sz="1400" smtClean="0"/>
            <a:t> – A workflow consisting of a sequence of data prep operations for addressing the data errors is then formulated.</a:t>
          </a:r>
          <a:endParaRPr lang="en-US" sz="1400"/>
        </a:p>
      </dgm:t>
    </dgm:pt>
    <dgm:pt modelId="{3812A18B-6594-439E-A105-49104909F378}" type="sibTrans" cxnId="{2F3D2EEF-5291-4B8A-B6FB-9DCA190DEB4C}">
      <dgm:prSet custT="1"/>
      <dgm:spPr/>
      <dgm:t>
        <a:bodyPr/>
        <a:lstStyle>
          <a:defPPr/>
        </a:lstStyle>
        <a:p>
          <a:endParaRPr lang="en-US" sz="1050"/>
        </a:p>
      </dgm:t>
    </dgm:pt>
    <dgm:pt modelId="{22B9E9DF-620D-4D62-8619-925B3FB56FBC}" type="parTrans" cxnId="{BC002385-419E-47DE-BE08-A8FA150F2C8E}">
      <dgm:prSet custT="1"/>
      <dgm:spPr/>
      <dgm:t>
        <a:bodyPr/>
        <a:lstStyle>
          <a:defPPr/>
        </a:lstStyle>
        <a:p>
          <a:endParaRPr lang="en-US" sz="2000"/>
        </a:p>
      </dgm:t>
    </dgm:pt>
    <dgm:pt modelId="{81E26F09-1C5D-419C-95FE-CF43540C815D}">
      <dgm:prSet custT="1"/>
      <dgm:spPr/>
      <dgm:t>
        <a:bodyPr/>
        <a:lstStyle>
          <a:defPPr/>
        </a:lstStyle>
        <a:p>
          <a:r>
            <a:rPr lang="en-US" sz="1400" b="1" smtClean="0"/>
            <a:t>Validation</a:t>
          </a:r>
          <a:r>
            <a:rPr lang="en-US" sz="1400" smtClean="0"/>
            <a:t> – The correctness of the workflow is next evaluated against a representative sample of the dataset; Leading to adjustments to the workflow as previously undetected errors are found.</a:t>
          </a:r>
          <a:endParaRPr lang="en-US" sz="1400"/>
        </a:p>
      </dgm:t>
    </dgm:pt>
    <dgm:pt modelId="{8F99AF35-D061-48CE-B62B-7CE8C3264FD7}" type="sibTrans" cxnId="{BC002385-419E-47DE-BE08-A8FA150F2C8E}">
      <dgm:prSet custT="1"/>
      <dgm:spPr/>
      <dgm:t>
        <a:bodyPr/>
        <a:lstStyle>
          <a:defPPr/>
        </a:lstStyle>
        <a:p>
          <a:endParaRPr lang="en-US" sz="1050"/>
        </a:p>
      </dgm:t>
    </dgm:pt>
    <dgm:pt modelId="{16F0C765-DB7C-4DB3-97EE-77E3E6542467}" type="parTrans" cxnId="{32ECA081-18F9-4873-BF85-9F8ED1A8BBD6}">
      <dgm:prSet custT="1"/>
      <dgm:spPr/>
      <dgm:t>
        <a:bodyPr/>
        <a:lstStyle>
          <a:defPPr/>
        </a:lstStyle>
        <a:p>
          <a:endParaRPr lang="en-US" sz="2000"/>
        </a:p>
      </dgm:t>
    </dgm:pt>
    <dgm:pt modelId="{D683BC28-1800-4C26-B1C6-06AB998ABA70}">
      <dgm:prSet custT="1"/>
      <dgm:spPr/>
      <dgm:t>
        <a:bodyPr/>
        <a:lstStyle>
          <a:defPPr/>
        </a:lstStyle>
        <a:p>
          <a:r>
            <a:rPr lang="en-US" sz="1400" b="1" smtClean="0"/>
            <a:t>Transformation</a:t>
          </a:r>
          <a:r>
            <a:rPr lang="en-US" sz="1400" smtClean="0"/>
            <a:t> – Once convinced of the effectiveness of the workflow, transformation may now be carried out, and the actual data prep process takes place.</a:t>
          </a:r>
          <a:endParaRPr lang="en-US" sz="1400"/>
        </a:p>
      </dgm:t>
    </dgm:pt>
    <dgm:pt modelId="{49551C8D-4DD3-4994-8AF8-AF63405DA6F6}" type="sibTrans" cxnId="{32ECA081-18F9-4873-BF85-9F8ED1A8BBD6}">
      <dgm:prSet custT="1"/>
      <dgm:spPr/>
      <dgm:t>
        <a:bodyPr/>
        <a:lstStyle>
          <a:defPPr/>
        </a:lstStyle>
        <a:p>
          <a:endParaRPr lang="en-US" sz="1050"/>
        </a:p>
      </dgm:t>
    </dgm:pt>
    <dgm:pt modelId="{55D7ADD8-7F12-4AC8-8ABC-3AB6016AB8C1}" type="parTrans" cxnId="{7391086C-388B-49F0-86A0-23E99FE4F45B}">
      <dgm:prSet custT="1"/>
      <dgm:spPr/>
      <dgm:t>
        <a:bodyPr/>
        <a:lstStyle>
          <a:defPPr/>
        </a:lstStyle>
        <a:p>
          <a:endParaRPr lang="en-US" sz="2000"/>
        </a:p>
      </dgm:t>
    </dgm:pt>
    <dgm:pt modelId="{6CF5B416-1A44-42DA-B6BE-E5A4E8C76A2D}">
      <dgm:prSet custT="1"/>
      <dgm:spPr/>
      <dgm:t>
        <a:bodyPr/>
        <a:lstStyle>
          <a:defPPr/>
        </a:lstStyle>
        <a:p>
          <a:r>
            <a:rPr lang="en-US" sz="1400" b="1" smtClean="0"/>
            <a:t>Backflow of cleaned data</a:t>
          </a:r>
          <a:r>
            <a:rPr lang="en-US" sz="1400" smtClean="0"/>
            <a:t> – Finally, steps must also be taken for the clean data to replace the original dirty data sources.</a:t>
          </a:r>
          <a:endParaRPr lang="en-US" sz="1400"/>
        </a:p>
      </dgm:t>
    </dgm:pt>
    <dgm:pt modelId="{33A4354A-D2F3-4975-8BE2-99BF446042D0}" type="sibTrans" cxnId="{7391086C-388B-49F0-86A0-23E99FE4F45B}">
      <dgm:prSet custT="1"/>
      <dgm:spPr/>
      <dgm:t>
        <a:bodyPr/>
        <a:lstStyle>
          <a:defPPr/>
        </a:lstStyle>
        <a:p>
          <a:endParaRPr lang="en-US" sz="2000"/>
        </a:p>
      </dgm:t>
    </dgm:pt>
    <dgm:pt modelId="{980EC220-519F-4905-A5F9-FE6B0406DDB6}" type="pres">
      <dgm:prSet presAssocID="{74109FAC-4C97-4885-843A-0C0EE4759E1D}" presName="Name0" presStyleCnt="0">
        <dgm:presLayoutVars>
          <dgm:dir/>
          <dgm:resizeHandles val="exact"/>
        </dgm:presLayoutVars>
      </dgm:prSet>
      <dgm:spPr/>
      <dgm:t>
        <a:bodyPr/>
        <a:lstStyle>
          <a:defPPr/>
        </a:lstStyle>
        <a:p>
          <a:endParaRPr/>
        </a:p>
      </dgm:t>
    </dgm:pt>
    <dgm:pt modelId="{A9A68D08-E50A-4F9D-847B-E9BEBF621984}" type="pres">
      <dgm:prSet presAssocID="{5A634DFC-A7A7-4A34-BFAD-4590F0F80648}" presName="node" presStyleLbl="node1" presStyleIdx="0" presStyleCnt="5" custScaleY="121554">
        <dgm:presLayoutVars>
          <dgm:bulletEnabled val="1"/>
        </dgm:presLayoutVars>
      </dgm:prSet>
      <dgm:spPr/>
      <dgm:t>
        <a:bodyPr/>
        <a:lstStyle>
          <a:defPPr/>
        </a:lstStyle>
        <a:p>
          <a:endParaRPr lang="en-US"/>
        </a:p>
      </dgm:t>
    </dgm:pt>
    <dgm:pt modelId="{B9403013-F889-45E5-8AF6-49F0FA4F709A}" type="pres">
      <dgm:prSet presAssocID="{0FF5E88F-18A6-4911-ACAD-58BF38E8F3F2}" presName="sibTrans" presStyleLbl="sibTrans1D1" presStyleIdx="0" presStyleCnt="4"/>
      <dgm:spPr/>
      <dgm:t>
        <a:bodyPr/>
        <a:lstStyle>
          <a:defPPr/>
        </a:lstStyle>
        <a:p>
          <a:endParaRPr lang="en-US"/>
        </a:p>
      </dgm:t>
    </dgm:pt>
    <dgm:pt modelId="{03BE7512-A3F3-49D0-9626-48F5CF6468AD}" type="pres">
      <dgm:prSet presAssocID="{0FF5E88F-18A6-4911-ACAD-58BF38E8F3F2}" presName="connectorText" presStyleLbl="sibTrans1D1" presStyleIdx="0" presStyleCnt="4"/>
      <dgm:spPr/>
      <dgm:t>
        <a:bodyPr/>
        <a:lstStyle>
          <a:defPPr/>
        </a:lstStyle>
        <a:p>
          <a:endParaRPr lang="en-US"/>
        </a:p>
      </dgm:t>
    </dgm:pt>
    <dgm:pt modelId="{8D009D97-B9A2-4E56-BD85-74A7B8AF04C8}" type="pres">
      <dgm:prSet presAssocID="{A6980499-E21E-4676-93D4-625637DF59EA}" presName="node" presStyleLbl="node1" presStyleIdx="1" presStyleCnt="5" custScaleY="121554">
        <dgm:presLayoutVars>
          <dgm:bulletEnabled val="1"/>
        </dgm:presLayoutVars>
      </dgm:prSet>
      <dgm:spPr/>
      <dgm:t>
        <a:bodyPr/>
        <a:lstStyle>
          <a:defPPr/>
        </a:lstStyle>
        <a:p>
          <a:endParaRPr lang="en-US"/>
        </a:p>
      </dgm:t>
    </dgm:pt>
    <dgm:pt modelId="{255BFA1C-E472-4DF8-9F7F-0CC8E5F30A0C}" type="pres">
      <dgm:prSet presAssocID="{3812A18B-6594-439E-A105-49104909F378}" presName="sibTrans" presStyleLbl="sibTrans1D1" presStyleIdx="1" presStyleCnt="4"/>
      <dgm:spPr/>
      <dgm:t>
        <a:bodyPr/>
        <a:lstStyle>
          <a:defPPr/>
        </a:lstStyle>
        <a:p>
          <a:endParaRPr lang="en-US"/>
        </a:p>
      </dgm:t>
    </dgm:pt>
    <dgm:pt modelId="{7C5FC4A8-9298-4AA3-BE04-BCBD40C58916}" type="pres">
      <dgm:prSet presAssocID="{3812A18B-6594-439E-A105-49104909F378}" presName="connectorText" presStyleLbl="sibTrans1D1" presStyleIdx="1" presStyleCnt="4"/>
      <dgm:spPr/>
      <dgm:t>
        <a:bodyPr/>
        <a:lstStyle>
          <a:defPPr/>
        </a:lstStyle>
        <a:p>
          <a:endParaRPr lang="en-US"/>
        </a:p>
      </dgm:t>
    </dgm:pt>
    <dgm:pt modelId="{DB6072ED-2166-41F5-9D35-E814651A436A}" type="pres">
      <dgm:prSet presAssocID="{81E26F09-1C5D-419C-95FE-CF43540C815D}" presName="node" presStyleLbl="node1" presStyleIdx="2" presStyleCnt="5" custScaleY="122422">
        <dgm:presLayoutVars>
          <dgm:bulletEnabled val="1"/>
        </dgm:presLayoutVars>
      </dgm:prSet>
      <dgm:spPr/>
      <dgm:t>
        <a:bodyPr/>
        <a:lstStyle>
          <a:defPPr/>
        </a:lstStyle>
        <a:p>
          <a:endParaRPr lang="en-US"/>
        </a:p>
      </dgm:t>
    </dgm:pt>
    <dgm:pt modelId="{8AE13A30-8958-48D2-B134-FD41308DDD85}" type="pres">
      <dgm:prSet presAssocID="{8F99AF35-D061-48CE-B62B-7CE8C3264FD7}" presName="sibTrans" presStyleLbl="sibTrans1D1" presStyleIdx="2" presStyleCnt="4"/>
      <dgm:spPr/>
      <dgm:t>
        <a:bodyPr/>
        <a:lstStyle>
          <a:defPPr/>
        </a:lstStyle>
        <a:p>
          <a:endParaRPr lang="en-US"/>
        </a:p>
      </dgm:t>
    </dgm:pt>
    <dgm:pt modelId="{D030449E-97A8-4803-8710-48BAA8B05069}" type="pres">
      <dgm:prSet presAssocID="{8F99AF35-D061-48CE-B62B-7CE8C3264FD7}" presName="connectorText" presStyleLbl="sibTrans1D1" presStyleIdx="2" presStyleCnt="4"/>
      <dgm:spPr/>
      <dgm:t>
        <a:bodyPr/>
        <a:lstStyle>
          <a:defPPr/>
        </a:lstStyle>
        <a:p>
          <a:endParaRPr lang="en-US"/>
        </a:p>
      </dgm:t>
    </dgm:pt>
    <dgm:pt modelId="{DE07AFD7-317C-45A9-A13C-46DACFCDB3C9}" type="pres">
      <dgm:prSet presAssocID="{D683BC28-1800-4C26-B1C6-06AB998ABA70}" presName="node" presStyleLbl="node1" presStyleIdx="3" presStyleCnt="5">
        <dgm:presLayoutVars>
          <dgm:bulletEnabled val="1"/>
        </dgm:presLayoutVars>
      </dgm:prSet>
      <dgm:spPr/>
      <dgm:t>
        <a:bodyPr/>
        <a:lstStyle>
          <a:defPPr/>
        </a:lstStyle>
        <a:p>
          <a:endParaRPr lang="en-US"/>
        </a:p>
      </dgm:t>
    </dgm:pt>
    <dgm:pt modelId="{1FC4C643-2D12-4C04-AEC9-EB05D01DB628}" type="pres">
      <dgm:prSet presAssocID="{49551C8D-4DD3-4994-8AF8-AF63405DA6F6}" presName="sibTrans" presStyleLbl="sibTrans1D1" presStyleIdx="3" presStyleCnt="4"/>
      <dgm:spPr/>
      <dgm:t>
        <a:bodyPr/>
        <a:lstStyle>
          <a:defPPr/>
        </a:lstStyle>
        <a:p>
          <a:endParaRPr lang="en-US"/>
        </a:p>
      </dgm:t>
    </dgm:pt>
    <dgm:pt modelId="{D8716AC8-D989-44B8-A530-C77E0F03152A}" type="pres">
      <dgm:prSet presAssocID="{49551C8D-4DD3-4994-8AF8-AF63405DA6F6}" presName="connectorText" presStyleLbl="sibTrans1D1" presStyleIdx="3" presStyleCnt="4"/>
      <dgm:spPr/>
      <dgm:t>
        <a:bodyPr/>
        <a:lstStyle>
          <a:defPPr/>
        </a:lstStyle>
        <a:p>
          <a:endParaRPr lang="en-US"/>
        </a:p>
      </dgm:t>
    </dgm:pt>
    <dgm:pt modelId="{3F92FA5F-DA08-4D37-BCA1-83B88A3B6B1A}" type="pres">
      <dgm:prSet presAssocID="{6CF5B416-1A44-42DA-B6BE-E5A4E8C76A2D}" presName="node" presStyleLbl="node1" presStyleIdx="4" presStyleCnt="5" custScaleY="99132">
        <dgm:presLayoutVars>
          <dgm:bulletEnabled val="1"/>
        </dgm:presLayoutVars>
      </dgm:prSet>
      <dgm:spPr/>
      <dgm:t>
        <a:bodyPr/>
        <a:lstStyle>
          <a:defPPr/>
        </a:lstStyle>
        <a:p>
          <a:endParaRPr lang="en-US"/>
        </a:p>
      </dgm:t>
    </dgm:pt>
  </dgm:ptLst>
  <dgm:cxnLst>
    <dgm:cxn modelId="{8A31EF31-7B15-4CE8-97F9-DC012F6CADB4}" type="presOf" srcId="{A6980499-E21E-4676-93D4-625637DF59EA}" destId="{8D009D97-B9A2-4E56-BD85-74A7B8AF04C8}" srcOrd="0" destOrd="0" presId="urn:microsoft.com/office/officeart/2005/8/layout/bProcess3"/>
    <dgm:cxn modelId="{0FB8F597-8C07-4DC2-A263-D5E5C5906412}" type="presOf" srcId="{81E26F09-1C5D-419C-95FE-CF43540C815D}" destId="{DB6072ED-2166-41F5-9D35-E814651A436A}" srcOrd="0" destOrd="0" presId="urn:microsoft.com/office/officeart/2005/8/layout/bProcess3"/>
    <dgm:cxn modelId="{F027C435-C8F9-4F7D-A36D-3B45DEE999AE}" type="presOf" srcId="{6CF5B416-1A44-42DA-B6BE-E5A4E8C76A2D}" destId="{3F92FA5F-DA08-4D37-BCA1-83B88A3B6B1A}" srcOrd="0" destOrd="0" presId="urn:microsoft.com/office/officeart/2005/8/layout/bProcess3"/>
    <dgm:cxn modelId="{32ECA081-18F9-4873-BF85-9F8ED1A8BBD6}" srcId="{74109FAC-4C97-4885-843A-0C0EE4759E1D}" destId="{D683BC28-1800-4C26-B1C6-06AB998ABA70}" srcOrd="3" destOrd="0" parTransId="{16F0C765-DB7C-4DB3-97EE-77E3E6542467}" sibTransId="{49551C8D-4DD3-4994-8AF8-AF63405DA6F6}"/>
    <dgm:cxn modelId="{3E3B58FE-45C8-4CE9-8A8F-2DED127965A8}" type="presOf" srcId="{D683BC28-1800-4C26-B1C6-06AB998ABA70}" destId="{DE07AFD7-317C-45A9-A13C-46DACFCDB3C9}" srcOrd="0" destOrd="0" presId="urn:microsoft.com/office/officeart/2005/8/layout/bProcess3"/>
    <dgm:cxn modelId="{AF6038A7-4A7D-4307-9AAB-359844D9E7E4}" type="presOf" srcId="{0FF5E88F-18A6-4911-ACAD-58BF38E8F3F2}" destId="{B9403013-F889-45E5-8AF6-49F0FA4F709A}" srcOrd="0" destOrd="0" presId="urn:microsoft.com/office/officeart/2005/8/layout/bProcess3"/>
    <dgm:cxn modelId="{5FBAEE72-9FB3-4907-8C00-3FDBDBD7AB97}" type="presOf" srcId="{49551C8D-4DD3-4994-8AF8-AF63405DA6F6}" destId="{1FC4C643-2D12-4C04-AEC9-EB05D01DB628}" srcOrd="0" destOrd="0" presId="urn:microsoft.com/office/officeart/2005/8/layout/bProcess3"/>
    <dgm:cxn modelId="{10860024-EE33-42B8-B380-DC97D3990701}" type="presOf" srcId="{5A634DFC-A7A7-4A34-BFAD-4590F0F80648}" destId="{A9A68D08-E50A-4F9D-847B-E9BEBF621984}" srcOrd="0" destOrd="0" presId="urn:microsoft.com/office/officeart/2005/8/layout/bProcess3"/>
    <dgm:cxn modelId="{7F64C70C-38B0-42DF-B3E3-052C69BD1209}" type="presOf" srcId="{8F99AF35-D061-48CE-B62B-7CE8C3264FD7}" destId="{8AE13A30-8958-48D2-B134-FD41308DDD85}" srcOrd="0" destOrd="0" presId="urn:microsoft.com/office/officeart/2005/8/layout/bProcess3"/>
    <dgm:cxn modelId="{2F3D2EEF-5291-4B8A-B6FB-9DCA190DEB4C}" srcId="{74109FAC-4C97-4885-843A-0C0EE4759E1D}" destId="{A6980499-E21E-4676-93D4-625637DF59EA}" srcOrd="1" destOrd="0" parTransId="{E169C5E7-8C9A-48B8-9560-1942CD96425C}" sibTransId="{3812A18B-6594-439E-A105-49104909F378}"/>
    <dgm:cxn modelId="{7391086C-388B-49F0-86A0-23E99FE4F45B}" srcId="{74109FAC-4C97-4885-843A-0C0EE4759E1D}" destId="{6CF5B416-1A44-42DA-B6BE-E5A4E8C76A2D}" srcOrd="4" destOrd="0" parTransId="{55D7ADD8-7F12-4AC8-8ABC-3AB6016AB8C1}" sibTransId="{33A4354A-D2F3-4975-8BE2-99BF446042D0}"/>
    <dgm:cxn modelId="{50F5E96C-543C-4E25-A267-2C0D9BC663FE}" type="presOf" srcId="{49551C8D-4DD3-4994-8AF8-AF63405DA6F6}" destId="{D8716AC8-D989-44B8-A530-C77E0F03152A}" srcOrd="1" destOrd="0" presId="urn:microsoft.com/office/officeart/2005/8/layout/bProcess3"/>
    <dgm:cxn modelId="{BC002385-419E-47DE-BE08-A8FA150F2C8E}" srcId="{74109FAC-4C97-4885-843A-0C0EE4759E1D}" destId="{81E26F09-1C5D-419C-95FE-CF43540C815D}" srcOrd="2" destOrd="0" parTransId="{22B9E9DF-620D-4D62-8619-925B3FB56FBC}" sibTransId="{8F99AF35-D061-48CE-B62B-7CE8C3264FD7}"/>
    <dgm:cxn modelId="{C9D0DBC3-7AE6-4BFC-9A7D-33965E27D5DF}" type="presOf" srcId="{74109FAC-4C97-4885-843A-0C0EE4759E1D}" destId="{980EC220-519F-4905-A5F9-FE6B0406DDB6}" srcOrd="0" destOrd="0" presId="urn:microsoft.com/office/officeart/2005/8/layout/bProcess3"/>
    <dgm:cxn modelId="{02024214-88C9-4511-9749-282626736F92}" srcId="{74109FAC-4C97-4885-843A-0C0EE4759E1D}" destId="{5A634DFC-A7A7-4A34-BFAD-4590F0F80648}" srcOrd="0" destOrd="0" parTransId="{02D329E9-92C0-4B83-BC8C-9926897D287C}" sibTransId="{0FF5E88F-18A6-4911-ACAD-58BF38E8F3F2}"/>
    <dgm:cxn modelId="{3CFD72FB-2BF4-4BC3-BE46-C1499E7BB4B8}" type="presOf" srcId="{3812A18B-6594-439E-A105-49104909F378}" destId="{255BFA1C-E472-4DF8-9F7F-0CC8E5F30A0C}" srcOrd="0" destOrd="0" presId="urn:microsoft.com/office/officeart/2005/8/layout/bProcess3"/>
    <dgm:cxn modelId="{58B85268-D3DB-405D-81AD-A10B10275933}" type="presOf" srcId="{8F99AF35-D061-48CE-B62B-7CE8C3264FD7}" destId="{D030449E-97A8-4803-8710-48BAA8B05069}" srcOrd="1" destOrd="0" presId="urn:microsoft.com/office/officeart/2005/8/layout/bProcess3"/>
    <dgm:cxn modelId="{E95EA53C-0E1C-494F-8410-E232F9E71E6F}" type="presOf" srcId="{0FF5E88F-18A6-4911-ACAD-58BF38E8F3F2}" destId="{03BE7512-A3F3-49D0-9626-48F5CF6468AD}" srcOrd="1" destOrd="0" presId="urn:microsoft.com/office/officeart/2005/8/layout/bProcess3"/>
    <dgm:cxn modelId="{083C1F86-5BA7-4A7E-A1A7-7CD0051F9CD2}" type="presOf" srcId="{3812A18B-6594-439E-A105-49104909F378}" destId="{7C5FC4A8-9298-4AA3-BE04-BCBD40C58916}" srcOrd="1" destOrd="0" presId="urn:microsoft.com/office/officeart/2005/8/layout/bProcess3"/>
    <dgm:cxn modelId="{F06E5074-A701-4E04-8440-F65636214E4C}" type="presParOf" srcId="{980EC220-519F-4905-A5F9-FE6B0406DDB6}" destId="{A9A68D08-E50A-4F9D-847B-E9BEBF621984}" srcOrd="0" destOrd="0" presId="urn:microsoft.com/office/officeart/2005/8/layout/bProcess3"/>
    <dgm:cxn modelId="{C8706171-BED2-4C25-90DB-1264FA2F39A4}" type="presParOf" srcId="{980EC220-519F-4905-A5F9-FE6B0406DDB6}" destId="{B9403013-F889-45E5-8AF6-49F0FA4F709A}" srcOrd="1" destOrd="0" presId="urn:microsoft.com/office/officeart/2005/8/layout/bProcess3"/>
    <dgm:cxn modelId="{40052A82-FC22-4997-A1AB-93904699EB80}" type="presParOf" srcId="{B9403013-F889-45E5-8AF6-49F0FA4F709A}" destId="{03BE7512-A3F3-49D0-9626-48F5CF6468AD}" srcOrd="0" destOrd="0" presId="urn:microsoft.com/office/officeart/2005/8/layout/bProcess3"/>
    <dgm:cxn modelId="{861D22AB-CC1A-4B12-9AFD-50A63860F226}" type="presParOf" srcId="{980EC220-519F-4905-A5F9-FE6B0406DDB6}" destId="{8D009D97-B9A2-4E56-BD85-74A7B8AF04C8}" srcOrd="2" destOrd="0" presId="urn:microsoft.com/office/officeart/2005/8/layout/bProcess3"/>
    <dgm:cxn modelId="{D6A7FE0F-B5E2-4065-BA06-2927D52D24B3}" type="presParOf" srcId="{980EC220-519F-4905-A5F9-FE6B0406DDB6}" destId="{255BFA1C-E472-4DF8-9F7F-0CC8E5F30A0C}" srcOrd="3" destOrd="0" presId="urn:microsoft.com/office/officeart/2005/8/layout/bProcess3"/>
    <dgm:cxn modelId="{6BECD4A8-ECD6-4A68-9677-97F911AC551B}" type="presParOf" srcId="{255BFA1C-E472-4DF8-9F7F-0CC8E5F30A0C}" destId="{7C5FC4A8-9298-4AA3-BE04-BCBD40C58916}" srcOrd="0" destOrd="0" presId="urn:microsoft.com/office/officeart/2005/8/layout/bProcess3"/>
    <dgm:cxn modelId="{EC6609BA-2865-449E-9EAE-BAE6A9005570}" type="presParOf" srcId="{980EC220-519F-4905-A5F9-FE6B0406DDB6}" destId="{DB6072ED-2166-41F5-9D35-E814651A436A}" srcOrd="4" destOrd="0" presId="urn:microsoft.com/office/officeart/2005/8/layout/bProcess3"/>
    <dgm:cxn modelId="{ADEAE511-0485-4E52-8093-7F1EC13D8C3F}" type="presParOf" srcId="{980EC220-519F-4905-A5F9-FE6B0406DDB6}" destId="{8AE13A30-8958-48D2-B134-FD41308DDD85}" srcOrd="5" destOrd="0" presId="urn:microsoft.com/office/officeart/2005/8/layout/bProcess3"/>
    <dgm:cxn modelId="{C2D8036E-F792-4666-960E-CBC4F15023BB}" type="presParOf" srcId="{8AE13A30-8958-48D2-B134-FD41308DDD85}" destId="{D030449E-97A8-4803-8710-48BAA8B05069}" srcOrd="0" destOrd="0" presId="urn:microsoft.com/office/officeart/2005/8/layout/bProcess3"/>
    <dgm:cxn modelId="{FBF203EF-7C44-4CD3-8E82-96663ED37629}" type="presParOf" srcId="{980EC220-519F-4905-A5F9-FE6B0406DDB6}" destId="{DE07AFD7-317C-45A9-A13C-46DACFCDB3C9}" srcOrd="6" destOrd="0" presId="urn:microsoft.com/office/officeart/2005/8/layout/bProcess3"/>
    <dgm:cxn modelId="{E75B09E3-7566-4FED-9E37-82F381DC2A5F}" type="presParOf" srcId="{980EC220-519F-4905-A5F9-FE6B0406DDB6}" destId="{1FC4C643-2D12-4C04-AEC9-EB05D01DB628}" srcOrd="7" destOrd="0" presId="urn:microsoft.com/office/officeart/2005/8/layout/bProcess3"/>
    <dgm:cxn modelId="{85246F22-B920-45FA-AC73-532C3023C35E}" type="presParOf" srcId="{1FC4C643-2D12-4C04-AEC9-EB05D01DB628}" destId="{D8716AC8-D989-44B8-A530-C77E0F03152A}" srcOrd="0" destOrd="0" presId="urn:microsoft.com/office/officeart/2005/8/layout/bProcess3"/>
    <dgm:cxn modelId="{79F133B3-57B4-416F-8A81-23A0D2901094}" type="presParOf" srcId="{980EC220-519F-4905-A5F9-FE6B0406DDB6}" destId="{3F92FA5F-DA08-4D37-BCA1-83B88A3B6B1A}"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4.xml><?xml version="1.0" encoding="utf-8"?>
<dgm:dataModel xmlns:dgm="http://schemas.openxmlformats.org/drawingml/2006/diagram" xmlns:a="http://schemas.openxmlformats.org/drawingml/2006/main">
  <dgm:ptLst>
    <dgm:pt modelId="{9AE7041F-78A6-4EBB-8899-636E12AEDCAF}" type="doc">
      <dgm:prSet loTypeId="urn:microsoft.com/office/officeart/2005/8/layout/vList2" loCatId="list" qsTypeId="urn:microsoft.com/office/officeart/2005/8/quickstyle/simple1" qsCatId="simple" csTypeId="urn:microsoft.com/office/officeart/2005/8/colors/accent1_2" csCatId="accent1" phldr="1"/>
      <dgm:spPr/>
      <dgm:t>
        <a:bodyPr/>
        <a:lstStyle>
          <a:defPPr/>
        </a:lstStyle>
        <a:p>
          <a:endParaRPr lang="en-US"/>
        </a:p>
      </dgm:t>
    </dgm:pt>
    <dgm:pt modelId="{F433C476-60C0-45D8-B092-2908D4656741}" type="parTrans" cxnId="{79F1E79F-3EA6-4D39-A70F-3F2F813054E2}">
      <dgm:prSet/>
      <dgm:spPr/>
      <dgm:t>
        <a:bodyPr/>
        <a:lstStyle>
          <a:defPPr/>
        </a:lstStyle>
        <a:p>
          <a:endParaRPr lang="en-US"/>
        </a:p>
      </dgm:t>
    </dgm:pt>
    <dgm:pt modelId="{529370CA-4314-4508-BE9C-5D70C0ADDEEB}">
      <dgm:prSet/>
      <dgm:spPr/>
      <dgm:t>
        <a:bodyPr/>
        <a:lstStyle>
          <a:defPPr/>
        </a:lstStyle>
        <a:p>
          <a:r>
            <a:rPr lang="en-US"/>
            <a:t>1.  Data Model Development &amp; experiment framework setup </a:t>
          </a:r>
        </a:p>
      </dgm:t>
    </dgm:pt>
    <dgm:pt modelId="{18ECD77A-9F6E-44CF-A0BA-783C94500F56}" type="parTrans" cxnId="{68ED65D3-ABAE-49C2-8E12-6D75BA36A8A9}">
      <dgm:prSet/>
      <dgm:spPr/>
      <dgm:t>
        <a:bodyPr/>
        <a:lstStyle>
          <a:defPPr/>
        </a:lstStyle>
        <a:p>
          <a:endParaRPr lang="en-US"/>
        </a:p>
      </dgm:t>
    </dgm:pt>
    <dgm:pt modelId="{18AF66DF-DB0B-4D1C-A345-918B872908D0}">
      <dgm:prSet/>
      <dgm:spPr/>
      <dgm:t>
        <a:bodyPr/>
        <a:lstStyle>
          <a:defPPr/>
        </a:lstStyle>
        <a:p>
          <a:r>
            <a:rPr lang="en-US"/>
            <a:t>Data Modelling based on training sets</a:t>
          </a:r>
        </a:p>
      </dgm:t>
    </dgm:pt>
    <dgm:pt modelId="{32828B27-3385-41C6-9044-E4B534897769}" type="sibTrans" cxnId="{68ED65D3-ABAE-49C2-8E12-6D75BA36A8A9}">
      <dgm:prSet/>
      <dgm:spPr/>
      <dgm:t>
        <a:bodyPr/>
        <a:lstStyle>
          <a:defPPr/>
        </a:lstStyle>
        <a:p>
          <a:endParaRPr lang="en-US"/>
        </a:p>
      </dgm:t>
    </dgm:pt>
    <dgm:pt modelId="{CCF0EB41-68EA-495F-A793-7C072DEA3971}" type="parTrans" cxnId="{8A46C408-ED00-4491-8C47-17AFB12C82B3}">
      <dgm:prSet/>
      <dgm:spPr/>
      <dgm:t>
        <a:bodyPr/>
        <a:lstStyle>
          <a:defPPr/>
        </a:lstStyle>
        <a:p>
          <a:endParaRPr lang="en-US"/>
        </a:p>
      </dgm:t>
    </dgm:pt>
    <dgm:pt modelId="{AA0D72A0-9D68-4310-AE7C-96B0656C3EB4}">
      <dgm:prSet/>
      <dgm:spPr/>
      <dgm:t>
        <a:bodyPr/>
        <a:lstStyle>
          <a:defPPr/>
        </a:lstStyle>
        <a:p>
          <a:r>
            <a:rPr lang="en-US"/>
            <a:t>Framework to feed in new data and test the models</a:t>
          </a:r>
        </a:p>
      </dgm:t>
    </dgm:pt>
    <dgm:pt modelId="{F36931A0-C553-46E4-BDB5-86041DF7BDB2}" type="sibTrans" cxnId="{8A46C408-ED00-4491-8C47-17AFB12C82B3}">
      <dgm:prSet/>
      <dgm:spPr/>
      <dgm:t>
        <a:bodyPr/>
        <a:lstStyle>
          <a:defPPr/>
        </a:lstStyle>
        <a:p>
          <a:endParaRPr lang="en-US"/>
        </a:p>
      </dgm:t>
    </dgm:pt>
    <dgm:pt modelId="{EFC2D7C7-6DEA-4861-AFB2-E79880A47DAE}" type="parTrans" cxnId="{74E3EF2A-E8B0-427C-8910-7E2A0692A107}">
      <dgm:prSet/>
      <dgm:spPr/>
      <dgm:t>
        <a:bodyPr/>
        <a:lstStyle>
          <a:defPPr/>
        </a:lstStyle>
        <a:p>
          <a:endParaRPr lang="en-US"/>
        </a:p>
      </dgm:t>
    </dgm:pt>
    <dgm:pt modelId="{41320DE8-F2AE-4A2C-B1B6-3A85A12D1639}">
      <dgm:prSet/>
      <dgm:spPr/>
      <dgm:t>
        <a:bodyPr/>
        <a:lstStyle>
          <a:defPPr/>
        </a:lstStyle>
        <a:p>
          <a:r>
            <a:rPr lang="en-US"/>
            <a:t>Framework to change training data and retrain model based on new data sets as sliding window</a:t>
          </a:r>
        </a:p>
      </dgm:t>
    </dgm:pt>
    <dgm:pt modelId="{15D5D2C7-7664-427E-89DF-CD5F33D7405D}" type="sibTrans" cxnId="{74E3EF2A-E8B0-427C-8910-7E2A0692A107}">
      <dgm:prSet/>
      <dgm:spPr/>
      <dgm:t>
        <a:bodyPr/>
        <a:lstStyle>
          <a:defPPr/>
        </a:lstStyle>
        <a:p>
          <a:endParaRPr lang="en-US"/>
        </a:p>
      </dgm:t>
    </dgm:pt>
    <dgm:pt modelId="{B0D352B2-93BF-4C70-A142-37BB419C4A18}" type="parTrans" cxnId="{50F3FB24-E2F4-4D91-AF59-E42076C52889}">
      <dgm:prSet/>
      <dgm:spPr/>
      <dgm:t>
        <a:bodyPr/>
        <a:lstStyle>
          <a:defPPr/>
        </a:lstStyle>
        <a:p>
          <a:endParaRPr lang="en-US"/>
        </a:p>
      </dgm:t>
    </dgm:pt>
    <dgm:pt modelId="{479DA852-2D04-4B30-A490-FAD596AA639C}">
      <dgm:prSet/>
      <dgm:spPr/>
      <dgm:t>
        <a:bodyPr/>
        <a:lstStyle>
          <a:defPPr/>
        </a:lstStyle>
        <a:p>
          <a:r>
            <a:rPr lang="en-US"/>
            <a:t>3 main tasks involved -</a:t>
          </a:r>
        </a:p>
      </dgm:t>
    </dgm:pt>
    <dgm:pt modelId="{1A64996C-5A97-40C3-A2D9-FAB099876F50}" type="parTrans" cxnId="{2B1C4133-5E62-4894-9F44-3E7F4D08CFBB}">
      <dgm:prSet/>
      <dgm:spPr/>
      <dgm:t>
        <a:bodyPr/>
        <a:lstStyle>
          <a:defPPr/>
        </a:lstStyle>
        <a:p>
          <a:endParaRPr lang="en-US"/>
        </a:p>
      </dgm:t>
    </dgm:pt>
    <dgm:pt modelId="{35F4CC00-0834-4729-8FAB-9A7EB3F85068}">
      <dgm:prSet/>
      <dgm:spPr/>
      <dgm:t>
        <a:bodyPr/>
        <a:lstStyle>
          <a:defPPr/>
        </a:lstStyle>
        <a:p>
          <a:r>
            <a:rPr lang="en-US" b="1"/>
            <a:t>Feature Engineering</a:t>
          </a:r>
          <a:r>
            <a:rPr lang="en-US"/>
            <a:t>: Create data features from the raw data to facilitate model training</a:t>
          </a:r>
        </a:p>
      </dgm:t>
    </dgm:pt>
    <dgm:pt modelId="{50B8A99A-260A-4B7C-8BA5-FF0D176254D3}" type="sibTrans" cxnId="{2B1C4133-5E62-4894-9F44-3E7F4D08CFBB}">
      <dgm:prSet/>
      <dgm:spPr/>
      <dgm:t>
        <a:bodyPr/>
        <a:lstStyle>
          <a:defPPr/>
        </a:lstStyle>
        <a:p>
          <a:endParaRPr lang="en-US"/>
        </a:p>
      </dgm:t>
    </dgm:pt>
    <dgm:pt modelId="{E4A1DFB5-FF34-420C-9987-45AD8644225F}" type="parTrans" cxnId="{71EC1AAA-E11A-4BBD-84A9-FCF334132CEA}">
      <dgm:prSet/>
      <dgm:spPr/>
      <dgm:t>
        <a:bodyPr/>
        <a:lstStyle>
          <a:defPPr/>
        </a:lstStyle>
        <a:p>
          <a:endParaRPr lang="en-US"/>
        </a:p>
      </dgm:t>
    </dgm:pt>
    <dgm:pt modelId="{3ABBDFC3-7950-423C-A563-E24D284C875B}">
      <dgm:prSet/>
      <dgm:spPr/>
      <dgm:t>
        <a:bodyPr/>
        <a:lstStyle>
          <a:defPPr/>
        </a:lstStyle>
        <a:p>
          <a:r>
            <a:rPr lang="en-US" b="1"/>
            <a:t>Model Training</a:t>
          </a:r>
          <a:r>
            <a:rPr lang="en-US"/>
            <a:t>: Find the model that answers the question most accurately by comparing their success metrics</a:t>
          </a:r>
        </a:p>
      </dgm:t>
    </dgm:pt>
    <dgm:pt modelId="{DD712E7D-FE63-4C2C-B487-171301BD0F9F}" type="sibTrans" cxnId="{71EC1AAA-E11A-4BBD-84A9-FCF334132CEA}">
      <dgm:prSet/>
      <dgm:spPr/>
      <dgm:t>
        <a:bodyPr/>
        <a:lstStyle>
          <a:defPPr/>
        </a:lstStyle>
        <a:p>
          <a:endParaRPr lang="en-US"/>
        </a:p>
      </dgm:t>
    </dgm:pt>
    <dgm:pt modelId="{242C9FEC-A75C-488C-86AA-7D4AB3FBAFBB}" type="parTrans" cxnId="{DC8C7C5A-1F0D-4203-919A-5C464FA84276}">
      <dgm:prSet/>
      <dgm:spPr/>
      <dgm:t>
        <a:bodyPr/>
        <a:lstStyle>
          <a:defPPr/>
        </a:lstStyle>
        <a:p>
          <a:endParaRPr lang="en-US"/>
        </a:p>
      </dgm:t>
    </dgm:pt>
    <dgm:pt modelId="{C2C083CA-B5A2-4712-807F-965D2D3D2B31}">
      <dgm:prSet/>
      <dgm:spPr/>
      <dgm:t>
        <a:bodyPr/>
        <a:lstStyle>
          <a:defPPr/>
        </a:lstStyle>
        <a:p>
          <a:r>
            <a:rPr lang="en-US"/>
            <a:t>Determine if your model is </a:t>
          </a:r>
          <a:r>
            <a:rPr lang="en-US" b="1"/>
            <a:t>suitable for production</a:t>
          </a:r>
        </a:p>
      </dgm:t>
    </dgm:pt>
    <dgm:pt modelId="{FFDBDE1D-F17F-4ACF-8F14-130EAF0ABAB5}" type="sibTrans" cxnId="{DC8C7C5A-1F0D-4203-919A-5C464FA84276}">
      <dgm:prSet/>
      <dgm:spPr/>
      <dgm:t>
        <a:bodyPr/>
        <a:lstStyle>
          <a:defPPr/>
        </a:lstStyle>
        <a:p>
          <a:endParaRPr lang="en-US"/>
        </a:p>
      </dgm:t>
    </dgm:pt>
    <dgm:pt modelId="{422247E2-D3C2-44C5-8D84-2EB41163B80E}" type="sibTrans" cxnId="{50F3FB24-E2F4-4D91-AF59-E42076C52889}">
      <dgm:prSet/>
      <dgm:spPr/>
      <dgm:t>
        <a:bodyPr/>
        <a:lstStyle>
          <a:defPPr/>
        </a:lstStyle>
        <a:p>
          <a:endParaRPr lang="en-US"/>
        </a:p>
      </dgm:t>
    </dgm:pt>
    <dgm:pt modelId="{D1FE0600-AF53-467F-9586-D589CE1360DA}" type="sibTrans" cxnId="{79F1E79F-3EA6-4D39-A70F-3F2F813054E2}">
      <dgm:prSet/>
      <dgm:spPr/>
      <dgm:t>
        <a:bodyPr/>
        <a:lstStyle>
          <a:defPPr/>
        </a:lstStyle>
        <a:p>
          <a:endParaRPr lang="en-US"/>
        </a:p>
      </dgm:t>
    </dgm:pt>
    <dgm:pt modelId="{C03FE7C0-66DA-40C6-97F5-10500464A56B}" type="parTrans" cxnId="{87F7BFD6-E336-4E77-8AD9-DFAABFD19EE8}">
      <dgm:prSet/>
      <dgm:spPr/>
      <dgm:t>
        <a:bodyPr/>
        <a:lstStyle>
          <a:defPPr/>
        </a:lstStyle>
        <a:p>
          <a:endParaRPr lang="en-US"/>
        </a:p>
      </dgm:t>
    </dgm:pt>
    <dgm:pt modelId="{C02069AC-229C-45B6-9D71-881DE6A8D1CF}">
      <dgm:prSet/>
      <dgm:spPr/>
      <dgm:t>
        <a:bodyPr/>
        <a:lstStyle>
          <a:defPPr/>
        </a:lstStyle>
        <a:p>
          <a:r>
            <a:rPr lang="en-US"/>
            <a:t>2. Data Model Evaluation &amp; KPI Checks</a:t>
          </a:r>
        </a:p>
      </dgm:t>
    </dgm:pt>
    <dgm:pt modelId="{BAABDDEA-AE17-423C-A56E-4F764AA1BA0A}" type="parTrans" cxnId="{C76F2052-C34C-43F4-B632-3AFB99BCB70E}">
      <dgm:prSet/>
      <dgm:spPr/>
      <dgm:t>
        <a:bodyPr/>
        <a:lstStyle>
          <a:defPPr/>
        </a:lstStyle>
        <a:p>
          <a:endParaRPr lang="en-US"/>
        </a:p>
      </dgm:t>
    </dgm:pt>
    <dgm:pt modelId="{0A451D37-6FA2-419B-A7F4-A9C7AFBCD48B}">
      <dgm:prSet/>
      <dgm:spPr/>
      <dgm:t>
        <a:bodyPr/>
        <a:lstStyle>
          <a:defPPr/>
        </a:lstStyle>
        <a:p>
          <a:r>
            <a:rPr lang="en-US"/>
            <a:t>Read papers, research material to finalize the algorithmic approaches</a:t>
          </a:r>
        </a:p>
      </dgm:t>
    </dgm:pt>
    <dgm:pt modelId="{39DDF16B-FE8E-45C1-9A18-D39BDF5AF175}" type="sibTrans" cxnId="{C76F2052-C34C-43F4-B632-3AFB99BCB70E}">
      <dgm:prSet/>
      <dgm:spPr/>
      <dgm:t>
        <a:bodyPr/>
        <a:lstStyle>
          <a:defPPr/>
        </a:lstStyle>
        <a:p>
          <a:endParaRPr lang="en-US"/>
        </a:p>
      </dgm:t>
    </dgm:pt>
    <dgm:pt modelId="{2903A05C-286B-40F1-A22A-FDFBFEEC9D85}" type="sibTrans" cxnId="{87F7BFD6-E336-4E77-8AD9-DFAABFD19EE8}">
      <dgm:prSet/>
      <dgm:spPr/>
      <dgm:t>
        <a:bodyPr/>
        <a:lstStyle>
          <a:defPPr/>
        </a:lstStyle>
        <a:p>
          <a:endParaRPr lang="en-US"/>
        </a:p>
      </dgm:t>
    </dgm:pt>
    <dgm:pt modelId="{2CF580C4-635A-483D-B422-2D1399D00070}" type="pres">
      <dgm:prSet presAssocID="{9AE7041F-78A6-4EBB-8899-636E12AEDCAF}" presName="linear" presStyleCnt="0">
        <dgm:presLayoutVars>
          <dgm:animLvl val="lvl"/>
          <dgm:resizeHandles val="exact"/>
        </dgm:presLayoutVars>
      </dgm:prSet>
      <dgm:spPr/>
      <dgm:t>
        <a:bodyPr/>
        <a:lstStyle>
          <a:defPPr/>
        </a:lstStyle>
        <a:p>
          <a:endParaRPr/>
        </a:p>
      </dgm:t>
    </dgm:pt>
    <dgm:pt modelId="{2DE9F946-80CD-42B7-9F3B-CA4708A6A0AF}" type="pres">
      <dgm:prSet presAssocID="{529370CA-4314-4508-BE9C-5D70C0ADDEEB}" presName="parentText" presStyleLbl="node1" presStyleIdx="0" presStyleCnt="2">
        <dgm:presLayoutVars>
          <dgm:chMax val="0"/>
          <dgm:bulletEnabled val="1"/>
        </dgm:presLayoutVars>
      </dgm:prSet>
      <dgm:spPr/>
      <dgm:t>
        <a:bodyPr/>
        <a:lstStyle>
          <a:defPPr/>
        </a:lstStyle>
        <a:p>
          <a:endParaRPr/>
        </a:p>
      </dgm:t>
    </dgm:pt>
    <dgm:pt modelId="{E68E0C48-5654-48A6-8437-B7234D901A46}" type="pres">
      <dgm:prSet presAssocID="{529370CA-4314-4508-BE9C-5D70C0ADDEEB}" presName="childText" presStyleLbl="revTx" presStyleIdx="0" presStyleCnt="2">
        <dgm:presLayoutVars>
          <dgm:bulletEnabled val="1"/>
        </dgm:presLayoutVars>
      </dgm:prSet>
      <dgm:spPr/>
      <dgm:t>
        <a:bodyPr/>
        <a:lstStyle>
          <a:defPPr/>
        </a:lstStyle>
        <a:p>
          <a:endParaRPr/>
        </a:p>
      </dgm:t>
    </dgm:pt>
    <dgm:pt modelId="{48848CF4-5232-4A38-819A-F87B4CEDAD40}" type="pres">
      <dgm:prSet presAssocID="{C02069AC-229C-45B6-9D71-881DE6A8D1CF}" presName="parentText" presStyleLbl="node1" presStyleIdx="1" presStyleCnt="2">
        <dgm:presLayoutVars>
          <dgm:chMax val="0"/>
          <dgm:bulletEnabled val="1"/>
        </dgm:presLayoutVars>
      </dgm:prSet>
      <dgm:spPr/>
      <dgm:t>
        <a:bodyPr/>
        <a:lstStyle>
          <a:defPPr/>
        </a:lstStyle>
        <a:p>
          <a:endParaRPr/>
        </a:p>
      </dgm:t>
    </dgm:pt>
    <dgm:pt modelId="{8CA6B735-109B-4C1B-97B4-F9DEBF8AAB38}" type="pres">
      <dgm:prSet presAssocID="{C02069AC-229C-45B6-9D71-881DE6A8D1CF}" presName="childText" presStyleLbl="revTx" presStyleIdx="1" presStyleCnt="2">
        <dgm:presLayoutVars>
          <dgm:bulletEnabled val="1"/>
        </dgm:presLayoutVars>
      </dgm:prSet>
      <dgm:spPr/>
      <dgm:t>
        <a:bodyPr/>
        <a:lstStyle>
          <a:defPPr/>
        </a:lstStyle>
        <a:p>
          <a:endParaRPr/>
        </a:p>
      </dgm:t>
    </dgm:pt>
  </dgm:ptLst>
  <dgm:cxnLst>
    <dgm:cxn modelId="{86D9F990-CC34-4B70-9126-7F9200A8CEB5}" type="presOf" srcId="{529370CA-4314-4508-BE9C-5D70C0ADDEEB}" destId="{2DE9F946-80CD-42B7-9F3B-CA4708A6A0AF}" srcOrd="0" destOrd="0" presId="urn:microsoft.com/office/officeart/2005/8/layout/vList2"/>
    <dgm:cxn modelId="{EC9313DD-17C9-47B3-826A-E3FE0F21EAFE}" type="presOf" srcId="{3ABBDFC3-7950-423C-A563-E24D284C875B}" destId="{E68E0C48-5654-48A6-8437-B7234D901A46}" srcOrd="0" destOrd="5" presId="urn:microsoft.com/office/officeart/2005/8/layout/vList2"/>
    <dgm:cxn modelId="{8020EAD1-8B56-4D52-B69B-D90199BA7080}" type="presOf" srcId="{41320DE8-F2AE-4A2C-B1B6-3A85A12D1639}" destId="{E68E0C48-5654-48A6-8437-B7234D901A46}" srcOrd="0" destOrd="2" presId="urn:microsoft.com/office/officeart/2005/8/layout/vList2"/>
    <dgm:cxn modelId="{70F0725B-4DDC-482D-9AE0-331916586061}" type="presOf" srcId="{35F4CC00-0834-4729-8FAB-9A7EB3F85068}" destId="{E68E0C48-5654-48A6-8437-B7234D901A46}" srcOrd="0" destOrd="4" presId="urn:microsoft.com/office/officeart/2005/8/layout/vList2"/>
    <dgm:cxn modelId="{74E3EF2A-E8B0-427C-8910-7E2A0692A107}" srcId="{529370CA-4314-4508-BE9C-5D70C0ADDEEB}" destId="{41320DE8-F2AE-4A2C-B1B6-3A85A12D1639}" srcOrd="2" destOrd="0" parTransId="{EFC2D7C7-6DEA-4861-AFB2-E79880A47DAE}" sibTransId="{15D5D2C7-7664-427E-89DF-CD5F33D7405D}"/>
    <dgm:cxn modelId="{DC8C7C5A-1F0D-4203-919A-5C464FA84276}" srcId="{479DA852-2D04-4B30-A490-FAD596AA639C}" destId="{C2C083CA-B5A2-4712-807F-965D2D3D2B31}" srcOrd="2" destOrd="0" parTransId="{242C9FEC-A75C-488C-86AA-7D4AB3FBAFBB}" sibTransId="{FFDBDE1D-F17F-4ACF-8F14-130EAF0ABAB5}"/>
    <dgm:cxn modelId="{DCEEC842-6278-4948-BAF6-CAD70257E876}" type="presOf" srcId="{AA0D72A0-9D68-4310-AE7C-96B0656C3EB4}" destId="{E68E0C48-5654-48A6-8437-B7234D901A46}" srcOrd="0" destOrd="1" presId="urn:microsoft.com/office/officeart/2005/8/layout/vList2"/>
    <dgm:cxn modelId="{71EC1AAA-E11A-4BBD-84A9-FCF334132CEA}" srcId="{479DA852-2D04-4B30-A490-FAD596AA639C}" destId="{3ABBDFC3-7950-423C-A563-E24D284C875B}" srcOrd="1" destOrd="0" parTransId="{E4A1DFB5-FF34-420C-9987-45AD8644225F}" sibTransId="{DD712E7D-FE63-4C2C-B487-171301BD0F9F}"/>
    <dgm:cxn modelId="{5C5E8D9C-2D1F-405A-86C3-3AC547924684}" type="presOf" srcId="{18AF66DF-DB0B-4D1C-A345-918B872908D0}" destId="{E68E0C48-5654-48A6-8437-B7234D901A46}" srcOrd="0" destOrd="0" presId="urn:microsoft.com/office/officeart/2005/8/layout/vList2"/>
    <dgm:cxn modelId="{C76F2052-C34C-43F4-B632-3AFB99BCB70E}" srcId="{C02069AC-229C-45B6-9D71-881DE6A8D1CF}" destId="{0A451D37-6FA2-419B-A7F4-A9C7AFBCD48B}" srcOrd="0" destOrd="0" parTransId="{BAABDDEA-AE17-423C-A56E-4F764AA1BA0A}" sibTransId="{39DDF16B-FE8E-45C1-9A18-D39BDF5AF175}"/>
    <dgm:cxn modelId="{2B1C4133-5E62-4894-9F44-3E7F4D08CFBB}" srcId="{479DA852-2D04-4B30-A490-FAD596AA639C}" destId="{35F4CC00-0834-4729-8FAB-9A7EB3F85068}" srcOrd="0" destOrd="0" parTransId="{1A64996C-5A97-40C3-A2D9-FAB099876F50}" sibTransId="{50B8A99A-260A-4B7C-8BA5-FF0D176254D3}"/>
    <dgm:cxn modelId="{3DA8A8E6-E189-490F-B1E3-AEF6740B72ED}" type="presOf" srcId="{C2C083CA-B5A2-4712-807F-965D2D3D2B31}" destId="{E68E0C48-5654-48A6-8437-B7234D901A46}" srcOrd="0" destOrd="6" presId="urn:microsoft.com/office/officeart/2005/8/layout/vList2"/>
    <dgm:cxn modelId="{6C446D72-428D-4252-ADDA-417DF872379C}" type="presOf" srcId="{0A451D37-6FA2-419B-A7F4-A9C7AFBCD48B}" destId="{8CA6B735-109B-4C1B-97B4-F9DEBF8AAB38}" srcOrd="0" destOrd="0" presId="urn:microsoft.com/office/officeart/2005/8/layout/vList2"/>
    <dgm:cxn modelId="{79F1E79F-3EA6-4D39-A70F-3F2F813054E2}" srcId="{9AE7041F-78A6-4EBB-8899-636E12AEDCAF}" destId="{529370CA-4314-4508-BE9C-5D70C0ADDEEB}" srcOrd="0" destOrd="0" parTransId="{F433C476-60C0-45D8-B092-2908D4656741}" sibTransId="{D1FE0600-AF53-467F-9586-D589CE1360DA}"/>
    <dgm:cxn modelId="{50F3FB24-E2F4-4D91-AF59-E42076C52889}" srcId="{529370CA-4314-4508-BE9C-5D70C0ADDEEB}" destId="{479DA852-2D04-4B30-A490-FAD596AA639C}" srcOrd="3" destOrd="0" parTransId="{B0D352B2-93BF-4C70-A142-37BB419C4A18}" sibTransId="{422247E2-D3C2-44C5-8D84-2EB41163B80E}"/>
    <dgm:cxn modelId="{A1200A39-E756-4583-9D56-9A736B44E57D}" type="presOf" srcId="{C02069AC-229C-45B6-9D71-881DE6A8D1CF}" destId="{48848CF4-5232-4A38-819A-F87B4CEDAD40}" srcOrd="0" destOrd="0" presId="urn:microsoft.com/office/officeart/2005/8/layout/vList2"/>
    <dgm:cxn modelId="{4E9F581E-F2DD-4D4C-A212-9A846CC38120}" type="presOf" srcId="{479DA852-2D04-4B30-A490-FAD596AA639C}" destId="{E68E0C48-5654-48A6-8437-B7234D901A46}" srcOrd="0" destOrd="3" presId="urn:microsoft.com/office/officeart/2005/8/layout/vList2"/>
    <dgm:cxn modelId="{8A46C408-ED00-4491-8C47-17AFB12C82B3}" srcId="{529370CA-4314-4508-BE9C-5D70C0ADDEEB}" destId="{AA0D72A0-9D68-4310-AE7C-96B0656C3EB4}" srcOrd="1" destOrd="0" parTransId="{CCF0EB41-68EA-495F-A793-7C072DEA3971}" sibTransId="{F36931A0-C553-46E4-BDB5-86041DF7BDB2}"/>
    <dgm:cxn modelId="{68ED65D3-ABAE-49C2-8E12-6D75BA36A8A9}" srcId="{529370CA-4314-4508-BE9C-5D70C0ADDEEB}" destId="{18AF66DF-DB0B-4D1C-A345-918B872908D0}" srcOrd="0" destOrd="0" parTransId="{18ECD77A-9F6E-44CF-A0BA-783C94500F56}" sibTransId="{32828B27-3385-41C6-9044-E4B534897769}"/>
    <dgm:cxn modelId="{C11AD461-FB73-4EC5-8561-FA924C6B04DF}" type="presOf" srcId="{9AE7041F-78A6-4EBB-8899-636E12AEDCAF}" destId="{2CF580C4-635A-483D-B422-2D1399D00070}" srcOrd="0" destOrd="0" presId="urn:microsoft.com/office/officeart/2005/8/layout/vList2"/>
    <dgm:cxn modelId="{87F7BFD6-E336-4E77-8AD9-DFAABFD19EE8}" srcId="{9AE7041F-78A6-4EBB-8899-636E12AEDCAF}" destId="{C02069AC-229C-45B6-9D71-881DE6A8D1CF}" srcOrd="1" destOrd="0" parTransId="{C03FE7C0-66DA-40C6-97F5-10500464A56B}" sibTransId="{2903A05C-286B-40F1-A22A-FDFBFEEC9D85}"/>
    <dgm:cxn modelId="{C629420E-30F3-431A-9E75-32427F434C96}" type="presParOf" srcId="{2CF580C4-635A-483D-B422-2D1399D00070}" destId="{2DE9F946-80CD-42B7-9F3B-CA4708A6A0AF}" srcOrd="0" destOrd="0" presId="urn:microsoft.com/office/officeart/2005/8/layout/vList2"/>
    <dgm:cxn modelId="{BA9EAF60-7C18-48A6-8B49-448AF5A057E7}" type="presParOf" srcId="{2CF580C4-635A-483D-B422-2D1399D00070}" destId="{E68E0C48-5654-48A6-8437-B7234D901A46}" srcOrd="1" destOrd="0" presId="urn:microsoft.com/office/officeart/2005/8/layout/vList2"/>
    <dgm:cxn modelId="{377F9A87-5875-4ADB-B400-C41B22E14756}" type="presParOf" srcId="{2CF580C4-635A-483D-B422-2D1399D00070}" destId="{48848CF4-5232-4A38-819A-F87B4CEDAD40}" srcOrd="2" destOrd="0" presId="urn:microsoft.com/office/officeart/2005/8/layout/vList2"/>
    <dgm:cxn modelId="{291E5EB8-0018-461B-BC5A-6B4A1109BD40}" type="presParOf" srcId="{2CF580C4-635A-483D-B422-2D1399D00070}" destId="{8CA6B735-109B-4C1B-97B4-F9DEBF8AAB3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5.xml><?xml version="1.0" encoding="utf-8"?>
<dgm:dataModel xmlns:dgm="http://schemas.openxmlformats.org/drawingml/2006/diagram" xmlns:a="http://schemas.openxmlformats.org/drawingml/2006/main">
  <dgm:ptLst>
    <dgm:pt modelId="{1F85D78C-517F-46A2-8CCC-51A69E001FA1}"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defPPr/>
        </a:lstStyle>
        <a:p>
          <a:endParaRPr lang="en-US"/>
        </a:p>
      </dgm:t>
    </dgm:pt>
    <dgm:pt modelId="{D0C723D6-5577-46CA-8D13-1DBD694C181B}" type="parTrans" cxnId="{FE9144CE-2A17-4293-8836-F6029CB71B3C}">
      <dgm:prSet custT="1"/>
      <dgm:spPr/>
      <dgm:t>
        <a:bodyPr/>
        <a:lstStyle>
          <a:defPPr/>
        </a:lstStyle>
        <a:p>
          <a:endParaRPr lang="en-US" sz="2400"/>
        </a:p>
      </dgm:t>
    </dgm:pt>
    <dgm:pt modelId="{617F4A50-E658-43BC-A993-F47A056397AB}">
      <dgm:prSet phldrT="[Text]" custT="1"/>
      <dgm:spPr/>
      <dgm:t>
        <a:bodyPr/>
        <a:lstStyle>
          <a:defPPr/>
        </a:lstStyle>
        <a:p>
          <a:r>
            <a:rPr lang="en-US" sz="1800" b="1"/>
            <a:t>Record</a:t>
          </a:r>
          <a:r>
            <a:rPr lang="en-US" sz="1800"/>
            <a:t> Information</a:t>
          </a:r>
        </a:p>
      </dgm:t>
    </dgm:pt>
    <dgm:pt modelId="{FF25B9DD-8CD1-4608-BE86-E7521A47933A}" type="parTrans" cxnId="{C85AF9DF-7FA2-4E9F-9819-4F22B36EE75F}">
      <dgm:prSet custT="1"/>
      <dgm:spPr/>
      <dgm:t>
        <a:bodyPr/>
        <a:lstStyle>
          <a:defPPr/>
        </a:lstStyle>
        <a:p>
          <a:endParaRPr lang="en-US" sz="2400"/>
        </a:p>
      </dgm:t>
    </dgm:pt>
    <dgm:pt modelId="{C5D1E15A-B9FD-469F-B49E-4BC922144266}">
      <dgm:prSet phldrT="[Text]" custT="1"/>
      <dgm:spPr/>
      <dgm:t>
        <a:bodyPr/>
        <a:lstStyle>
          <a:defPPr/>
        </a:lstStyle>
        <a:p>
          <a:r>
            <a:rPr lang="en-US" sz="1800"/>
            <a:t>Blueprints, photographs, seismographs, …</a:t>
          </a:r>
        </a:p>
      </dgm:t>
    </dgm:pt>
    <dgm:pt modelId="{04802BEE-5D7D-4AA3-BDE0-614FF425EFAA}" type="sibTrans" cxnId="{C85AF9DF-7FA2-4E9F-9819-4F22B36EE75F}">
      <dgm:prSet custT="1"/>
      <dgm:spPr/>
      <dgm:t>
        <a:bodyPr/>
        <a:lstStyle>
          <a:defPPr/>
        </a:lstStyle>
        <a:p>
          <a:endParaRPr lang="en-US" sz="2400"/>
        </a:p>
      </dgm:t>
    </dgm:pt>
    <dgm:pt modelId="{CBAD7453-0FB5-47FC-81CD-871C869505FA}" type="sibTrans" cxnId="{FE9144CE-2A17-4293-8836-F6029CB71B3C}">
      <dgm:prSet custT="1"/>
      <dgm:spPr/>
      <dgm:t>
        <a:bodyPr/>
        <a:lstStyle>
          <a:defPPr/>
        </a:lstStyle>
        <a:p>
          <a:endParaRPr lang="en-US" sz="1400"/>
        </a:p>
      </dgm:t>
    </dgm:pt>
    <dgm:pt modelId="{AE02446A-33A0-41DA-AE5E-095C276E3D92}" type="parTrans" cxnId="{7B33BF79-E7C8-4AB7-94C7-564CB92B3DE7}">
      <dgm:prSet custT="1"/>
      <dgm:spPr/>
      <dgm:t>
        <a:bodyPr/>
        <a:lstStyle>
          <a:defPPr/>
        </a:lstStyle>
        <a:p>
          <a:endParaRPr lang="en-US" sz="2400"/>
        </a:p>
      </dgm:t>
    </dgm:pt>
    <dgm:pt modelId="{499489B0-FE37-4AB4-9981-5E15EA813B15}">
      <dgm:prSet phldrT="[Text]" custT="1"/>
      <dgm:spPr/>
      <dgm:t>
        <a:bodyPr/>
        <a:lstStyle>
          <a:defPPr/>
        </a:lstStyle>
        <a:p>
          <a:r>
            <a:rPr lang="en-US" sz="1800" b="1"/>
            <a:t>Analyze</a:t>
          </a:r>
          <a:r>
            <a:rPr lang="en-US" sz="1800"/>
            <a:t> data to support reasoning</a:t>
          </a:r>
        </a:p>
      </dgm:t>
    </dgm:pt>
    <dgm:pt modelId="{CDF72C29-315B-4CB4-9828-14A1DC13E34A}" type="parTrans" cxnId="{2EA18601-C77C-4AA0-94F8-27C412BE8445}">
      <dgm:prSet custT="1"/>
      <dgm:spPr/>
      <dgm:t>
        <a:bodyPr/>
        <a:lstStyle>
          <a:defPPr/>
        </a:lstStyle>
        <a:p>
          <a:endParaRPr lang="en-US" sz="2400"/>
        </a:p>
      </dgm:t>
    </dgm:pt>
    <dgm:pt modelId="{12A782A6-F44B-4E4D-8B66-5BF4BD6909E7}">
      <dgm:prSet phldrT="[Text]" custT="1"/>
      <dgm:spPr/>
      <dgm:t>
        <a:bodyPr/>
        <a:lstStyle>
          <a:defPPr/>
        </a:lstStyle>
        <a:p>
          <a:r>
            <a:rPr lang="en-US" sz="1800"/>
            <a:t>Understand your data better and act upon that understanding</a:t>
          </a:r>
        </a:p>
      </dgm:t>
    </dgm:pt>
    <dgm:pt modelId="{F097D6BD-56C1-4DFB-9B74-937D2F77E752}" type="sibTrans" cxnId="{2EA18601-C77C-4AA0-94F8-27C412BE8445}">
      <dgm:prSet custT="1"/>
      <dgm:spPr/>
      <dgm:t>
        <a:bodyPr/>
        <a:lstStyle>
          <a:defPPr/>
        </a:lstStyle>
        <a:p>
          <a:endParaRPr lang="en-US" sz="2400"/>
        </a:p>
      </dgm:t>
    </dgm:pt>
    <dgm:pt modelId="{1832DDB9-DFBB-4014-A449-BE43B4F5E4BA}" type="parTrans" cxnId="{C9AC0BA0-3A33-48BF-92BE-DC53390B9316}">
      <dgm:prSet custT="1"/>
      <dgm:spPr/>
      <dgm:t>
        <a:bodyPr/>
        <a:lstStyle>
          <a:defPPr/>
        </a:lstStyle>
        <a:p>
          <a:endParaRPr lang="en-US" sz="2400"/>
        </a:p>
      </dgm:t>
    </dgm:pt>
    <dgm:pt modelId="{1A147D18-958E-4553-88FC-A8678C2D45D9}">
      <dgm:prSet custT="1"/>
      <dgm:spPr/>
      <dgm:t>
        <a:bodyPr/>
        <a:lstStyle>
          <a:defPPr/>
        </a:lstStyle>
        <a:p>
          <a:r>
            <a:rPr lang="en-US" sz="1800"/>
            <a:t> Develop and assess hypotheses (visual exploration) Find patterns and discover errors in data</a:t>
          </a:r>
        </a:p>
      </dgm:t>
    </dgm:pt>
    <dgm:pt modelId="{9794896A-58B5-4913-B717-A0BD61E06686}" type="sibTrans" cxnId="{C9AC0BA0-3A33-48BF-92BE-DC53390B9316}">
      <dgm:prSet custT="1"/>
      <dgm:spPr/>
      <dgm:t>
        <a:bodyPr/>
        <a:lstStyle>
          <a:defPPr/>
        </a:lstStyle>
        <a:p>
          <a:endParaRPr lang="en-US" sz="2400"/>
        </a:p>
      </dgm:t>
    </dgm:pt>
    <dgm:pt modelId="{81B37CDD-C49E-41D4-9D60-E96FE5E034DF}" type="sibTrans" cxnId="{7B33BF79-E7C8-4AB7-94C7-564CB92B3DE7}">
      <dgm:prSet custT="1"/>
      <dgm:spPr/>
      <dgm:t>
        <a:bodyPr/>
        <a:lstStyle>
          <a:defPPr/>
        </a:lstStyle>
        <a:p>
          <a:endParaRPr lang="en-US" sz="1400"/>
        </a:p>
      </dgm:t>
    </dgm:pt>
    <dgm:pt modelId="{CA532360-1D53-4CDD-BA13-C055F10860F3}" type="parTrans" cxnId="{9CAA300B-94AB-4CB6-A651-2EF2828DEA50}">
      <dgm:prSet custT="1"/>
      <dgm:spPr/>
      <dgm:t>
        <a:bodyPr/>
        <a:lstStyle>
          <a:defPPr/>
        </a:lstStyle>
        <a:p>
          <a:endParaRPr lang="en-US" sz="2400"/>
        </a:p>
      </dgm:t>
    </dgm:pt>
    <dgm:pt modelId="{BEF59E13-3F35-44AC-B4DC-C51BEE877002}">
      <dgm:prSet custT="1"/>
      <dgm:spPr/>
      <dgm:t>
        <a:bodyPr/>
        <a:lstStyle>
          <a:defPPr/>
        </a:lstStyle>
        <a:p>
          <a:r>
            <a:rPr lang="en-US" sz="1800" b="1"/>
            <a:t>Communicate</a:t>
          </a:r>
          <a:r>
            <a:rPr lang="en-US" sz="1800"/>
            <a:t> information</a:t>
          </a:r>
        </a:p>
      </dgm:t>
    </dgm:pt>
    <dgm:pt modelId="{A3D57E74-2656-4788-8259-6BDAE0211485}" type="parTrans" cxnId="{BAC6D76C-5152-493E-8968-F0AE61E37C48}">
      <dgm:prSet/>
      <dgm:spPr/>
      <dgm:t>
        <a:bodyPr/>
        <a:lstStyle>
          <a:defPPr/>
        </a:lstStyle>
        <a:p>
          <a:endParaRPr lang="en-US"/>
        </a:p>
      </dgm:t>
    </dgm:pt>
    <dgm:pt modelId="{36AEA5A9-9D8C-4653-B4A3-668BED18F34B}">
      <dgm:prSet custT="1"/>
      <dgm:spPr/>
      <dgm:t>
        <a:bodyPr/>
        <a:lstStyle>
          <a:defPPr/>
        </a:lstStyle>
        <a:p>
          <a:r>
            <a:rPr lang="en-US" sz="1800"/>
            <a:t>more effectively</a:t>
          </a:r>
        </a:p>
      </dgm:t>
    </dgm:pt>
    <dgm:pt modelId="{D3F297BF-52D9-43C3-99F2-520CAA3CFF90}" type="sibTrans" cxnId="{BAC6D76C-5152-493E-8968-F0AE61E37C48}">
      <dgm:prSet/>
      <dgm:spPr/>
      <dgm:t>
        <a:bodyPr/>
        <a:lstStyle>
          <a:defPPr/>
        </a:lstStyle>
        <a:p>
          <a:endParaRPr lang="en-US"/>
        </a:p>
      </dgm:t>
    </dgm:pt>
    <dgm:pt modelId="{F535698C-49ED-416D-AD13-E33A12FD8EB5}" type="parTrans" cxnId="{955FAB25-CC77-42B2-B039-C1F91F604A08}">
      <dgm:prSet/>
      <dgm:spPr/>
      <dgm:t>
        <a:bodyPr/>
        <a:lstStyle>
          <a:defPPr/>
        </a:lstStyle>
        <a:p>
          <a:endParaRPr lang="en-US"/>
        </a:p>
      </dgm:t>
    </dgm:pt>
    <dgm:pt modelId="{7F2148F2-A133-4457-B8DC-1EB1A643C1C0}">
      <dgm:prSet custT="1"/>
      <dgm:spPr/>
      <dgm:t>
        <a:bodyPr/>
        <a:lstStyle>
          <a:defPPr/>
        </a:lstStyle>
        <a:p>
          <a:r>
            <a:rPr lang="en-US" sz="1800"/>
            <a:t>Share and persuade (visual explanation)</a:t>
          </a:r>
        </a:p>
      </dgm:t>
    </dgm:pt>
    <dgm:pt modelId="{6FA9C8CA-B25D-4192-8185-2E2BD0780592}" type="sibTrans" cxnId="{955FAB25-CC77-42B2-B039-C1F91F604A08}">
      <dgm:prSet/>
      <dgm:spPr/>
      <dgm:t>
        <a:bodyPr/>
        <a:lstStyle>
          <a:defPPr/>
        </a:lstStyle>
        <a:p>
          <a:endParaRPr lang="en-US"/>
        </a:p>
      </dgm:t>
    </dgm:pt>
    <dgm:pt modelId="{7BAE5966-FBAF-4434-934D-48938A9DADA6}" type="sibTrans" cxnId="{9CAA300B-94AB-4CB6-A651-2EF2828DEA50}">
      <dgm:prSet custT="1"/>
      <dgm:spPr/>
      <dgm:t>
        <a:bodyPr/>
        <a:lstStyle>
          <a:defPPr/>
        </a:lstStyle>
        <a:p>
          <a:endParaRPr lang="en-US" sz="2400"/>
        </a:p>
      </dgm:t>
    </dgm:pt>
    <dgm:pt modelId="{6F5C7524-ECF5-4C45-A8AA-912AA41AB6B4}" type="pres">
      <dgm:prSet presAssocID="{1F85D78C-517F-46A2-8CCC-51A69E001FA1}" presName="rootnode" presStyleCnt="0">
        <dgm:presLayoutVars>
          <dgm:chMax/>
          <dgm:chPref/>
          <dgm:dir/>
          <dgm:animLvl val="lvl"/>
        </dgm:presLayoutVars>
      </dgm:prSet>
      <dgm:spPr/>
      <dgm:t>
        <a:bodyPr/>
        <a:lstStyle>
          <a:defPPr/>
        </a:lstStyle>
        <a:p>
          <a:endParaRPr/>
        </a:p>
      </dgm:t>
    </dgm:pt>
    <dgm:pt modelId="{30A9B995-7CA6-468D-8080-12E5D64EC2A5}" type="pres">
      <dgm:prSet presAssocID="{617F4A50-E658-43BC-A993-F47A056397AB}" presName="composite" presStyleCnt="0"/>
      <dgm:spPr/>
      <dgm:t>
        <a:bodyPr/>
        <a:lstStyle>
          <a:defPPr/>
        </a:lstStyle>
        <a:p>
          <a:endParaRPr/>
        </a:p>
      </dgm:t>
    </dgm:pt>
    <dgm:pt modelId="{E1A9E10E-5B0D-4A57-BA67-6CF375EC07DF}" type="pres">
      <dgm:prSet presAssocID="{617F4A50-E658-43BC-A993-F47A056397AB}" presName="LShape" presStyleLbl="alignNode1" presStyleIdx="0" presStyleCnt="5"/>
      <dgm:spPr/>
      <dgm:t>
        <a:bodyPr/>
        <a:lstStyle>
          <a:defPPr/>
        </a:lstStyle>
        <a:p>
          <a:endParaRPr/>
        </a:p>
      </dgm:t>
    </dgm:pt>
    <dgm:pt modelId="{26AC672F-9690-4ADC-AD1E-51A8C5AF4541}" type="pres">
      <dgm:prSet presAssocID="{617F4A50-E658-43BC-A993-F47A056397AB}" presName="ParentText" presStyleLbl="revTx" presStyleIdx="0" presStyleCnt="3">
        <dgm:presLayoutVars>
          <dgm:chMax val="0"/>
          <dgm:chPref val="0"/>
          <dgm:bulletEnabled val="1"/>
        </dgm:presLayoutVars>
      </dgm:prSet>
      <dgm:spPr/>
      <dgm:t>
        <a:bodyPr/>
        <a:lstStyle>
          <a:defPPr/>
        </a:lstStyle>
        <a:p>
          <a:endParaRPr/>
        </a:p>
      </dgm:t>
    </dgm:pt>
    <dgm:pt modelId="{F9F8835B-1F44-4B0A-8C12-3BDEE34796F6}" type="pres">
      <dgm:prSet presAssocID="{617F4A50-E658-43BC-A993-F47A056397AB}" presName="Triangle" presStyleLbl="alignNode1" presStyleIdx="1" presStyleCnt="5"/>
      <dgm:spPr/>
      <dgm:t>
        <a:bodyPr/>
        <a:lstStyle>
          <a:defPPr/>
        </a:lstStyle>
        <a:p>
          <a:endParaRPr/>
        </a:p>
      </dgm:t>
    </dgm:pt>
    <dgm:pt modelId="{7E24AF04-6AD1-42C2-9C66-2ADE143D05D3}" type="pres">
      <dgm:prSet presAssocID="{CBAD7453-0FB5-47FC-81CD-871C869505FA}" presName="sibTrans" presStyleCnt="0"/>
      <dgm:spPr/>
      <dgm:t>
        <a:bodyPr/>
        <a:lstStyle>
          <a:defPPr/>
        </a:lstStyle>
        <a:p>
          <a:endParaRPr/>
        </a:p>
      </dgm:t>
    </dgm:pt>
    <dgm:pt modelId="{7192A1B2-287B-4B51-9A3A-8F84C14B2D7D}" type="pres">
      <dgm:prSet presAssocID="{CBAD7453-0FB5-47FC-81CD-871C869505FA}" presName="space" presStyleCnt="0"/>
      <dgm:spPr/>
      <dgm:t>
        <a:bodyPr/>
        <a:lstStyle>
          <a:defPPr/>
        </a:lstStyle>
        <a:p>
          <a:endParaRPr/>
        </a:p>
      </dgm:t>
    </dgm:pt>
    <dgm:pt modelId="{78704AC3-E572-4604-BEBD-A4834ED62B20}" type="pres">
      <dgm:prSet presAssocID="{499489B0-FE37-4AB4-9981-5E15EA813B15}" presName="composite" presStyleCnt="0"/>
      <dgm:spPr/>
      <dgm:t>
        <a:bodyPr/>
        <a:lstStyle>
          <a:defPPr/>
        </a:lstStyle>
        <a:p>
          <a:endParaRPr/>
        </a:p>
      </dgm:t>
    </dgm:pt>
    <dgm:pt modelId="{62FD19AD-2ABD-4E25-AEEC-B5069176425E}" type="pres">
      <dgm:prSet presAssocID="{499489B0-FE37-4AB4-9981-5E15EA813B15}" presName="LShape" presStyleLbl="alignNode1" presStyleIdx="2" presStyleCnt="5"/>
      <dgm:spPr/>
      <dgm:t>
        <a:bodyPr/>
        <a:lstStyle>
          <a:defPPr/>
        </a:lstStyle>
        <a:p>
          <a:endParaRPr/>
        </a:p>
      </dgm:t>
    </dgm:pt>
    <dgm:pt modelId="{0873EDB7-AD12-43CD-A25E-07E75E9845D8}" type="pres">
      <dgm:prSet presAssocID="{499489B0-FE37-4AB4-9981-5E15EA813B15}" presName="ParentText" presStyleLbl="revTx" presStyleIdx="1" presStyleCnt="3">
        <dgm:presLayoutVars>
          <dgm:chMax val="0"/>
          <dgm:chPref val="0"/>
          <dgm:bulletEnabled val="1"/>
        </dgm:presLayoutVars>
      </dgm:prSet>
      <dgm:spPr/>
      <dgm:t>
        <a:bodyPr/>
        <a:lstStyle>
          <a:defPPr/>
        </a:lstStyle>
        <a:p>
          <a:endParaRPr/>
        </a:p>
      </dgm:t>
    </dgm:pt>
    <dgm:pt modelId="{2D12D2D3-027F-428E-87E3-DFDD7EF8F865}" type="pres">
      <dgm:prSet presAssocID="{499489B0-FE37-4AB4-9981-5E15EA813B15}" presName="Triangle" presStyleLbl="alignNode1" presStyleIdx="3" presStyleCnt="5"/>
      <dgm:spPr/>
      <dgm:t>
        <a:bodyPr/>
        <a:lstStyle>
          <a:defPPr/>
        </a:lstStyle>
        <a:p>
          <a:endParaRPr/>
        </a:p>
      </dgm:t>
    </dgm:pt>
    <dgm:pt modelId="{A42DBC30-82D1-45E9-9CBB-76E5FD5AE2D2}" type="pres">
      <dgm:prSet presAssocID="{81B37CDD-C49E-41D4-9D60-E96FE5E034DF}" presName="sibTrans" presStyleCnt="0"/>
      <dgm:spPr/>
      <dgm:t>
        <a:bodyPr/>
        <a:lstStyle>
          <a:defPPr/>
        </a:lstStyle>
        <a:p>
          <a:endParaRPr/>
        </a:p>
      </dgm:t>
    </dgm:pt>
    <dgm:pt modelId="{6241D6F1-7177-4BCA-8C42-61D908B100B2}" type="pres">
      <dgm:prSet presAssocID="{81B37CDD-C49E-41D4-9D60-E96FE5E034DF}" presName="space" presStyleCnt="0"/>
      <dgm:spPr/>
      <dgm:t>
        <a:bodyPr/>
        <a:lstStyle>
          <a:defPPr/>
        </a:lstStyle>
        <a:p>
          <a:endParaRPr/>
        </a:p>
      </dgm:t>
    </dgm:pt>
    <dgm:pt modelId="{E409F841-8716-4B4D-9E68-743AE95BE5BE}" type="pres">
      <dgm:prSet presAssocID="{BEF59E13-3F35-44AC-B4DC-C51BEE877002}" presName="composite" presStyleCnt="0"/>
      <dgm:spPr/>
      <dgm:t>
        <a:bodyPr/>
        <a:lstStyle>
          <a:defPPr/>
        </a:lstStyle>
        <a:p>
          <a:endParaRPr/>
        </a:p>
      </dgm:t>
    </dgm:pt>
    <dgm:pt modelId="{28F5E255-12D5-4A21-8733-6BF5CB9B22D0}" type="pres">
      <dgm:prSet presAssocID="{BEF59E13-3F35-44AC-B4DC-C51BEE877002}" presName="LShape" presStyleLbl="alignNode1" presStyleIdx="4" presStyleCnt="5"/>
      <dgm:spPr/>
      <dgm:t>
        <a:bodyPr/>
        <a:lstStyle>
          <a:defPPr/>
        </a:lstStyle>
        <a:p>
          <a:endParaRPr/>
        </a:p>
      </dgm:t>
    </dgm:pt>
    <dgm:pt modelId="{F88968C2-9637-4FA3-8738-16BEFFA55DB4}" type="pres">
      <dgm:prSet presAssocID="{BEF59E13-3F35-44AC-B4DC-C51BEE877002}" presName="ParentText" presStyleLbl="revTx" presStyleIdx="2" presStyleCnt="3">
        <dgm:presLayoutVars>
          <dgm:chMax val="0"/>
          <dgm:chPref val="0"/>
          <dgm:bulletEnabled val="1"/>
        </dgm:presLayoutVars>
      </dgm:prSet>
      <dgm:spPr/>
      <dgm:t>
        <a:bodyPr/>
        <a:lstStyle>
          <a:defPPr/>
        </a:lstStyle>
        <a:p>
          <a:endParaRPr/>
        </a:p>
      </dgm:t>
    </dgm:pt>
  </dgm:ptLst>
  <dgm:cxnLst>
    <dgm:cxn modelId="{955FAB25-CC77-42B2-B039-C1F91F604A08}" srcId="{BEF59E13-3F35-44AC-B4DC-C51BEE877002}" destId="{7F2148F2-A133-4457-B8DC-1EB1A643C1C0}" srcOrd="1" destOrd="0" parTransId="{F535698C-49ED-416D-AD13-E33A12FD8EB5}" sibTransId="{6FA9C8CA-B25D-4192-8185-2E2BD0780592}"/>
    <dgm:cxn modelId="{C12865D8-4EDF-4464-92B4-1BE89DC51A3D}" type="presOf" srcId="{12A782A6-F44B-4E4D-8B66-5BF4BD6909E7}" destId="{0873EDB7-AD12-43CD-A25E-07E75E9845D8}" srcOrd="0" destOrd="1" presId="urn:microsoft.com/office/officeart/2009/3/layout/StepUpProcess"/>
    <dgm:cxn modelId="{2EA18601-C77C-4AA0-94F8-27C412BE8445}" srcId="{499489B0-FE37-4AB4-9981-5E15EA813B15}" destId="{12A782A6-F44B-4E4D-8B66-5BF4BD6909E7}" srcOrd="0" destOrd="0" parTransId="{CDF72C29-315B-4CB4-9828-14A1DC13E34A}" sibTransId="{F097D6BD-56C1-4DFB-9B74-937D2F77E752}"/>
    <dgm:cxn modelId="{74727F04-9733-4334-89A4-F2CF6FCF2BB9}" type="presOf" srcId="{617F4A50-E658-43BC-A993-F47A056397AB}" destId="{26AC672F-9690-4ADC-AD1E-51A8C5AF4541}" srcOrd="0" destOrd="0" presId="urn:microsoft.com/office/officeart/2009/3/layout/StepUpProcess"/>
    <dgm:cxn modelId="{BAC6D76C-5152-493E-8968-F0AE61E37C48}" srcId="{BEF59E13-3F35-44AC-B4DC-C51BEE877002}" destId="{36AEA5A9-9D8C-4653-B4A3-668BED18F34B}" srcOrd="0" destOrd="0" parTransId="{A3D57E74-2656-4788-8259-6BDAE0211485}" sibTransId="{D3F297BF-52D9-43C3-99F2-520CAA3CFF90}"/>
    <dgm:cxn modelId="{B2D83F0E-7F19-4F0A-A38A-D080F2118422}" type="presOf" srcId="{1A147D18-958E-4553-88FC-A8678C2D45D9}" destId="{0873EDB7-AD12-43CD-A25E-07E75E9845D8}" srcOrd="0" destOrd="2" presId="urn:microsoft.com/office/officeart/2009/3/layout/StepUpProcess"/>
    <dgm:cxn modelId="{40E440B1-1BBD-40EE-B0BF-D221A2F84C57}" type="presOf" srcId="{36AEA5A9-9D8C-4653-B4A3-668BED18F34B}" destId="{F88968C2-9637-4FA3-8738-16BEFFA55DB4}" srcOrd="0" destOrd="1" presId="urn:microsoft.com/office/officeart/2009/3/layout/StepUpProcess"/>
    <dgm:cxn modelId="{08988A63-39FE-4240-8A79-0891535A5C53}" type="presOf" srcId="{7F2148F2-A133-4457-B8DC-1EB1A643C1C0}" destId="{F88968C2-9637-4FA3-8738-16BEFFA55DB4}" srcOrd="0" destOrd="2" presId="urn:microsoft.com/office/officeart/2009/3/layout/StepUpProcess"/>
    <dgm:cxn modelId="{F34EF277-F839-4B51-A784-15171C567E04}" type="presOf" srcId="{C5D1E15A-B9FD-469F-B49E-4BC922144266}" destId="{26AC672F-9690-4ADC-AD1E-51A8C5AF4541}" srcOrd="0" destOrd="1" presId="urn:microsoft.com/office/officeart/2009/3/layout/StepUpProcess"/>
    <dgm:cxn modelId="{C85AF9DF-7FA2-4E9F-9819-4F22B36EE75F}" srcId="{617F4A50-E658-43BC-A993-F47A056397AB}" destId="{C5D1E15A-B9FD-469F-B49E-4BC922144266}" srcOrd="0" destOrd="0" parTransId="{FF25B9DD-8CD1-4608-BE86-E7521A47933A}" sibTransId="{04802BEE-5D7D-4AA3-BDE0-614FF425EFAA}"/>
    <dgm:cxn modelId="{7B33BF79-E7C8-4AB7-94C7-564CB92B3DE7}" srcId="{1F85D78C-517F-46A2-8CCC-51A69E001FA1}" destId="{499489B0-FE37-4AB4-9981-5E15EA813B15}" srcOrd="1" destOrd="0" parTransId="{AE02446A-33A0-41DA-AE5E-095C276E3D92}" sibTransId="{81B37CDD-C49E-41D4-9D60-E96FE5E034DF}"/>
    <dgm:cxn modelId="{E70CE538-99D1-439E-8DA0-AAC9EDFF4850}" type="presOf" srcId="{499489B0-FE37-4AB4-9981-5E15EA813B15}" destId="{0873EDB7-AD12-43CD-A25E-07E75E9845D8}" srcOrd="0" destOrd="0" presId="urn:microsoft.com/office/officeart/2009/3/layout/StepUpProcess"/>
    <dgm:cxn modelId="{9CAA300B-94AB-4CB6-A651-2EF2828DEA50}" srcId="{1F85D78C-517F-46A2-8CCC-51A69E001FA1}" destId="{BEF59E13-3F35-44AC-B4DC-C51BEE877002}" srcOrd="2" destOrd="0" parTransId="{CA532360-1D53-4CDD-BA13-C055F10860F3}" sibTransId="{7BAE5966-FBAF-4434-934D-48938A9DADA6}"/>
    <dgm:cxn modelId="{C9AC0BA0-3A33-48BF-92BE-DC53390B9316}" srcId="{499489B0-FE37-4AB4-9981-5E15EA813B15}" destId="{1A147D18-958E-4553-88FC-A8678C2D45D9}" srcOrd="1" destOrd="0" parTransId="{1832DDB9-DFBB-4014-A449-BE43B4F5E4BA}" sibTransId="{9794896A-58B5-4913-B717-A0BD61E06686}"/>
    <dgm:cxn modelId="{4CF959AA-3F0A-43AC-ACC1-AE1B34C86102}" type="presOf" srcId="{1F85D78C-517F-46A2-8CCC-51A69E001FA1}" destId="{6F5C7524-ECF5-4C45-A8AA-912AA41AB6B4}" srcOrd="0" destOrd="0" presId="urn:microsoft.com/office/officeart/2009/3/layout/StepUpProcess"/>
    <dgm:cxn modelId="{FE9144CE-2A17-4293-8836-F6029CB71B3C}" srcId="{1F85D78C-517F-46A2-8CCC-51A69E001FA1}" destId="{617F4A50-E658-43BC-A993-F47A056397AB}" srcOrd="0" destOrd="0" parTransId="{D0C723D6-5577-46CA-8D13-1DBD694C181B}" sibTransId="{CBAD7453-0FB5-47FC-81CD-871C869505FA}"/>
    <dgm:cxn modelId="{1B357FD6-C857-42A8-B734-F94A99E8FA59}" type="presOf" srcId="{BEF59E13-3F35-44AC-B4DC-C51BEE877002}" destId="{F88968C2-9637-4FA3-8738-16BEFFA55DB4}" srcOrd="0" destOrd="0" presId="urn:microsoft.com/office/officeart/2009/3/layout/StepUpProcess"/>
    <dgm:cxn modelId="{494EAB51-0CC5-43AA-BDD9-E568D179AE10}" type="presParOf" srcId="{6F5C7524-ECF5-4C45-A8AA-912AA41AB6B4}" destId="{30A9B995-7CA6-468D-8080-12E5D64EC2A5}" srcOrd="0" destOrd="0" presId="urn:microsoft.com/office/officeart/2009/3/layout/StepUpProcess"/>
    <dgm:cxn modelId="{D340B63B-91A5-4286-A684-3302654CD355}" type="presParOf" srcId="{30A9B995-7CA6-468D-8080-12E5D64EC2A5}" destId="{E1A9E10E-5B0D-4A57-BA67-6CF375EC07DF}" srcOrd="0" destOrd="0" presId="urn:microsoft.com/office/officeart/2009/3/layout/StepUpProcess"/>
    <dgm:cxn modelId="{E85B92BE-E841-4498-A13F-67776032CDD9}" type="presParOf" srcId="{30A9B995-7CA6-468D-8080-12E5D64EC2A5}" destId="{26AC672F-9690-4ADC-AD1E-51A8C5AF4541}" srcOrd="1" destOrd="0" presId="urn:microsoft.com/office/officeart/2009/3/layout/StepUpProcess"/>
    <dgm:cxn modelId="{CF333429-5F27-4555-8E2F-D684B765F1D1}" type="presParOf" srcId="{30A9B995-7CA6-468D-8080-12E5D64EC2A5}" destId="{F9F8835B-1F44-4B0A-8C12-3BDEE34796F6}" srcOrd="2" destOrd="0" presId="urn:microsoft.com/office/officeart/2009/3/layout/StepUpProcess"/>
    <dgm:cxn modelId="{D69892FA-D3DF-427C-84F2-8F8ED5426D3C}" type="presParOf" srcId="{6F5C7524-ECF5-4C45-A8AA-912AA41AB6B4}" destId="{7E24AF04-6AD1-42C2-9C66-2ADE143D05D3}" srcOrd="1" destOrd="0" presId="urn:microsoft.com/office/officeart/2009/3/layout/StepUpProcess"/>
    <dgm:cxn modelId="{835EEA2C-8F32-4AA4-B0E4-87172A314AC6}" type="presParOf" srcId="{7E24AF04-6AD1-42C2-9C66-2ADE143D05D3}" destId="{7192A1B2-287B-4B51-9A3A-8F84C14B2D7D}" srcOrd="0" destOrd="0" presId="urn:microsoft.com/office/officeart/2009/3/layout/StepUpProcess"/>
    <dgm:cxn modelId="{604FA9FC-59A1-494D-993E-C909B36CC0DD}" type="presParOf" srcId="{6F5C7524-ECF5-4C45-A8AA-912AA41AB6B4}" destId="{78704AC3-E572-4604-BEBD-A4834ED62B20}" srcOrd="2" destOrd="0" presId="urn:microsoft.com/office/officeart/2009/3/layout/StepUpProcess"/>
    <dgm:cxn modelId="{69550174-6F92-4853-9393-4C9D7E1F55B7}" type="presParOf" srcId="{78704AC3-E572-4604-BEBD-A4834ED62B20}" destId="{62FD19AD-2ABD-4E25-AEEC-B5069176425E}" srcOrd="0" destOrd="0" presId="urn:microsoft.com/office/officeart/2009/3/layout/StepUpProcess"/>
    <dgm:cxn modelId="{6BAAEFCD-C3E8-467A-A70C-6349AB04F2D3}" type="presParOf" srcId="{78704AC3-E572-4604-BEBD-A4834ED62B20}" destId="{0873EDB7-AD12-43CD-A25E-07E75E9845D8}" srcOrd="1" destOrd="0" presId="urn:microsoft.com/office/officeart/2009/3/layout/StepUpProcess"/>
    <dgm:cxn modelId="{55C1EEC3-E2D2-4CD2-872B-57BC4C2F18B7}" type="presParOf" srcId="{78704AC3-E572-4604-BEBD-A4834ED62B20}" destId="{2D12D2D3-027F-428E-87E3-DFDD7EF8F865}" srcOrd="2" destOrd="0" presId="urn:microsoft.com/office/officeart/2009/3/layout/StepUpProcess"/>
    <dgm:cxn modelId="{0CC5ADA0-CC9C-4C49-AB9A-8BDB36EDF1CA}" type="presParOf" srcId="{6F5C7524-ECF5-4C45-A8AA-912AA41AB6B4}" destId="{A42DBC30-82D1-45E9-9CBB-76E5FD5AE2D2}" srcOrd="3" destOrd="0" presId="urn:microsoft.com/office/officeart/2009/3/layout/StepUpProcess"/>
    <dgm:cxn modelId="{FA166CD6-B898-443E-BB17-91E118FC502A}" type="presParOf" srcId="{A42DBC30-82D1-45E9-9CBB-76E5FD5AE2D2}" destId="{6241D6F1-7177-4BCA-8C42-61D908B100B2}" srcOrd="0" destOrd="0" presId="urn:microsoft.com/office/officeart/2009/3/layout/StepUpProcess"/>
    <dgm:cxn modelId="{A510EC36-6D7F-4E48-81F0-6515977B0E35}" type="presParOf" srcId="{6F5C7524-ECF5-4C45-A8AA-912AA41AB6B4}" destId="{E409F841-8716-4B4D-9E68-743AE95BE5BE}" srcOrd="4" destOrd="0" presId="urn:microsoft.com/office/officeart/2009/3/layout/StepUpProcess"/>
    <dgm:cxn modelId="{21945623-2CA0-43E9-83A9-9FD4A8A8C6B8}" type="presParOf" srcId="{E409F841-8716-4B4D-9E68-743AE95BE5BE}" destId="{28F5E255-12D5-4A21-8733-6BF5CB9B22D0}" srcOrd="0" destOrd="0" presId="urn:microsoft.com/office/officeart/2009/3/layout/StepUpProcess"/>
    <dgm:cxn modelId="{38451CE5-2DF6-486A-BB21-D72297E66BEF}" type="presParOf" srcId="{E409F841-8716-4B4D-9E68-743AE95BE5BE}" destId="{F88968C2-9637-4FA3-8738-16BEFFA55DB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6.xml><?xml version="1.0" encoding="utf-8"?>
<dgm:dataModel xmlns:dgm="http://schemas.openxmlformats.org/drawingml/2006/diagram" xmlns:a="http://schemas.openxmlformats.org/drawingml/2006/main">
  <dgm:ptLst>
    <dgm:pt modelId="{86EB2DB7-10BC-47BC-8358-A4ABA4900350}" type="doc">
      <dgm:prSet loTypeId="urn:microsoft.com/office/officeart/2005/8/layout/vList2" loCatId="list" qsTypeId="urn:microsoft.com/office/officeart/2005/8/quickstyle/simple1" qsCatId="simple" csTypeId="urn:microsoft.com/office/officeart/2005/8/colors/accent1_2" csCatId="accent1" phldr="1"/>
      <dgm:spPr/>
      <dgm:t>
        <a:bodyPr/>
        <a:lstStyle>
          <a:defPPr/>
        </a:lstStyle>
        <a:p>
          <a:endParaRPr lang="en-US"/>
        </a:p>
      </dgm:t>
    </dgm:pt>
    <dgm:pt modelId="{34F89921-FFBA-4674-9FEB-25450276737E}" type="parTrans" cxnId="{55815118-5BC5-4CAC-90B8-1133C194883A}">
      <dgm:prSet/>
      <dgm:spPr/>
      <dgm:t>
        <a:bodyPr/>
        <a:lstStyle>
          <a:defPPr/>
        </a:lstStyle>
        <a:p>
          <a:endParaRPr lang="en-US"/>
        </a:p>
      </dgm:t>
    </dgm:pt>
    <dgm:pt modelId="{75376FB5-D931-431F-B7BA-D7E264C658A3}">
      <dgm:prSet phldrT="[Text]"/>
      <dgm:spPr/>
      <dgm:t>
        <a:bodyPr/>
        <a:lstStyle>
          <a:defPPr/>
        </a:lstStyle>
        <a:p>
          <a:r>
            <a:rPr lang="en-US"/>
            <a:t>Temporal</a:t>
          </a:r>
        </a:p>
      </dgm:t>
    </dgm:pt>
    <dgm:pt modelId="{9940D53D-8D26-40C5-81A1-24DA46E610A1}" type="parTrans" cxnId="{6D5EC125-B690-4C04-8FE9-3A085869CA4E}">
      <dgm:prSet/>
      <dgm:spPr/>
      <dgm:t>
        <a:bodyPr/>
        <a:lstStyle>
          <a:defPPr/>
        </a:lstStyle>
        <a:p>
          <a:endParaRPr lang="en-US"/>
        </a:p>
      </dgm:t>
    </dgm:pt>
    <dgm:pt modelId="{18F0CBC4-BD03-4D77-B145-9B92019A900D}">
      <dgm:prSet phldrT="[Text]"/>
      <dgm:spPr/>
      <dgm:t>
        <a:bodyPr/>
        <a:lstStyle>
          <a:defPPr/>
        </a:lstStyle>
        <a:p>
          <a:r>
            <a:rPr lang="en-US" b="0" i="0"/>
            <a:t>2 conditions: that they are linear, and are one-dimensional. </a:t>
          </a:r>
          <a:endParaRPr lang="en-US"/>
        </a:p>
      </dgm:t>
    </dgm:pt>
    <dgm:pt modelId="{E8533E6F-CC85-435E-A9D1-B6CE6C3C2B6E}" type="sibTrans" cxnId="{6D5EC125-B690-4C04-8FE9-3A085869CA4E}">
      <dgm:prSet/>
      <dgm:spPr/>
      <dgm:t>
        <a:bodyPr/>
        <a:lstStyle>
          <a:defPPr/>
        </a:lstStyle>
        <a:p>
          <a:endParaRPr lang="en-US"/>
        </a:p>
      </dgm:t>
    </dgm:pt>
    <dgm:pt modelId="{D1A2BCE3-F1C1-49D0-A78E-AFE775C960AB}" type="parTrans" cxnId="{5AA260E3-1AC4-4EBB-A914-C679BBE98385}">
      <dgm:prSet/>
      <dgm:spPr/>
      <dgm:t>
        <a:bodyPr/>
        <a:lstStyle>
          <a:defPPr/>
        </a:lstStyle>
        <a:p>
          <a:endParaRPr lang="en-US"/>
        </a:p>
      </dgm:t>
    </dgm:pt>
    <dgm:pt modelId="{B3FEA3E9-5C5B-41B7-853D-4AAFBF28713A}">
      <dgm:prSet phldrT="[Text]"/>
      <dgm:spPr/>
      <dgm:t>
        <a:bodyPr/>
        <a:lstStyle>
          <a:defPPr/>
        </a:lstStyle>
        <a:p>
          <a:r>
            <a:rPr lang="en-US" b="0" i="0"/>
            <a:t>Temporal visualizations normally feature lines that either stand alone or overlap with each other, with a start and finish time.</a:t>
          </a:r>
          <a:endParaRPr lang="en-US"/>
        </a:p>
      </dgm:t>
    </dgm:pt>
    <dgm:pt modelId="{51BEDFB4-B543-4203-BDC2-099E997E0EC1}" type="sibTrans" cxnId="{5AA260E3-1AC4-4EBB-A914-C679BBE98385}">
      <dgm:prSet/>
      <dgm:spPr/>
      <dgm:t>
        <a:bodyPr/>
        <a:lstStyle>
          <a:defPPr/>
        </a:lstStyle>
        <a:p>
          <a:endParaRPr lang="en-US"/>
        </a:p>
      </dgm:t>
    </dgm:pt>
    <dgm:pt modelId="{6DDBD0EF-D797-4C90-A743-93BA45607EAF}" type="parTrans" cxnId="{8F73DA16-33CE-46DD-AB38-E4203BCE9623}">
      <dgm:prSet/>
      <dgm:spPr/>
      <dgm:t>
        <a:bodyPr/>
        <a:lstStyle>
          <a:defPPr/>
        </a:lstStyle>
        <a:p>
          <a:endParaRPr lang="en-US"/>
        </a:p>
      </dgm:t>
    </dgm:pt>
    <dgm:pt modelId="{77D39FDE-109A-4E68-A4AF-CB56627D92AC}">
      <dgm:prSet phldrT="[Text]"/>
      <dgm:spPr/>
      <dgm:t>
        <a:bodyPr/>
        <a:lstStyle>
          <a:defPPr/>
        </a:lstStyle>
        <a:p>
          <a:r>
            <a:rPr lang="en-US"/>
            <a:t>Easy to read graphs</a:t>
          </a:r>
        </a:p>
      </dgm:t>
    </dgm:pt>
    <dgm:pt modelId="{7FC82B08-57BA-4B02-8482-5FE17A83C1A7}" type="sibTrans" cxnId="{8F73DA16-33CE-46DD-AB38-E4203BCE9623}">
      <dgm:prSet/>
      <dgm:spPr/>
      <dgm:t>
        <a:bodyPr/>
        <a:lstStyle>
          <a:defPPr/>
        </a:lstStyle>
        <a:p>
          <a:endParaRPr lang="en-US"/>
        </a:p>
      </dgm:t>
    </dgm:pt>
    <dgm:pt modelId="{6E1FC3B5-0171-426D-9674-F211A7B3BF48}" type="sibTrans" cxnId="{55815118-5BC5-4CAC-90B8-1133C194883A}">
      <dgm:prSet/>
      <dgm:spPr/>
      <dgm:t>
        <a:bodyPr/>
        <a:lstStyle>
          <a:defPPr/>
        </a:lstStyle>
        <a:p>
          <a:endParaRPr lang="en-US"/>
        </a:p>
      </dgm:t>
    </dgm:pt>
    <dgm:pt modelId="{70FFC103-F581-4ACE-983B-4D4D0589C508}" type="parTrans" cxnId="{D962FDF4-CFD7-429C-90ED-0BE05E5C0785}">
      <dgm:prSet/>
      <dgm:spPr/>
      <dgm:t>
        <a:bodyPr/>
        <a:lstStyle>
          <a:defPPr/>
        </a:lstStyle>
        <a:p>
          <a:endParaRPr lang="en-US"/>
        </a:p>
      </dgm:t>
    </dgm:pt>
    <dgm:pt modelId="{61D734E2-B0CB-47A4-946B-0CEBDF3A1CF6}">
      <dgm:prSet phldrT="[Text]"/>
      <dgm:spPr/>
      <dgm:t>
        <a:bodyPr/>
        <a:lstStyle>
          <a:defPPr/>
        </a:lstStyle>
        <a:p>
          <a:r>
            <a:rPr lang="en-US" b="1" i="0"/>
            <a:t>Hierarchical</a:t>
          </a:r>
        </a:p>
      </dgm:t>
    </dgm:pt>
    <dgm:pt modelId="{55EAA4B8-C675-4629-853C-0E6E4F6D3D46}" type="parTrans" cxnId="{33066E46-1359-44CB-9240-D9DF309C2086}">
      <dgm:prSet/>
      <dgm:spPr/>
      <dgm:t>
        <a:bodyPr/>
        <a:lstStyle>
          <a:defPPr/>
        </a:lstStyle>
        <a:p>
          <a:endParaRPr lang="en-US"/>
        </a:p>
      </dgm:t>
    </dgm:pt>
    <dgm:pt modelId="{9DB3446A-6F0F-4875-83F4-0920B427AEEB}">
      <dgm:prSet phldrT="[Text]"/>
      <dgm:spPr/>
      <dgm:t>
        <a:bodyPr/>
        <a:lstStyle>
          <a:defPPr/>
        </a:lstStyle>
        <a:p>
          <a:r>
            <a:rPr lang="en-US" b="0" i="0"/>
            <a:t>those that order groups within larger groups. Hierarchical visualizations are best suited if you’re looking to display clusters of information, especially if they flow from a single origin point.</a:t>
          </a:r>
          <a:endParaRPr lang="en-US" b="1" i="0"/>
        </a:p>
      </dgm:t>
    </dgm:pt>
    <dgm:pt modelId="{0B655E6A-4283-4CD7-88F1-B38116BD06CD}" type="sibTrans" cxnId="{33066E46-1359-44CB-9240-D9DF309C2086}">
      <dgm:prSet/>
      <dgm:spPr/>
      <dgm:t>
        <a:bodyPr/>
        <a:lstStyle>
          <a:defPPr/>
        </a:lstStyle>
        <a:p>
          <a:endParaRPr lang="en-US"/>
        </a:p>
      </dgm:t>
    </dgm:pt>
    <dgm:pt modelId="{AF800B12-6F39-4653-B7E9-F49EB9381F92}" type="parTrans" cxnId="{5049C838-A589-41B4-BC6F-4E3CA85E43A9}">
      <dgm:prSet/>
      <dgm:spPr/>
      <dgm:t>
        <a:bodyPr/>
        <a:lstStyle>
          <a:defPPr/>
        </a:lstStyle>
        <a:p>
          <a:endParaRPr lang="en-US"/>
        </a:p>
      </dgm:t>
    </dgm:pt>
    <dgm:pt modelId="{94365A8D-15E2-4DB0-BB5D-AAD708BB09C3}">
      <dgm:prSet phldrT="[Text]"/>
      <dgm:spPr/>
      <dgm:t>
        <a:bodyPr/>
        <a:lstStyle>
          <a:defPPr/>
        </a:lstStyle>
        <a:p>
          <a:r>
            <a:rPr lang="en-US" b="0" i="0"/>
            <a:t>more complex and difficult to read,</a:t>
          </a:r>
          <a:endParaRPr lang="en-US" b="1" i="0"/>
        </a:p>
      </dgm:t>
    </dgm:pt>
    <dgm:pt modelId="{D256A782-89A1-47E8-9CF3-04A539042B0D}" type="sibTrans" cxnId="{5049C838-A589-41B4-BC6F-4E3CA85E43A9}">
      <dgm:prSet/>
      <dgm:spPr/>
      <dgm:t>
        <a:bodyPr/>
        <a:lstStyle>
          <a:defPPr/>
        </a:lstStyle>
        <a:p>
          <a:endParaRPr lang="en-US"/>
        </a:p>
      </dgm:t>
    </dgm:pt>
    <dgm:pt modelId="{DB01DC6D-56BF-41C8-A4A0-55373D79EBD1}" type="sibTrans" cxnId="{D962FDF4-CFD7-429C-90ED-0BE05E5C0785}">
      <dgm:prSet/>
      <dgm:spPr/>
      <dgm:t>
        <a:bodyPr/>
        <a:lstStyle>
          <a:defPPr/>
        </a:lstStyle>
        <a:p>
          <a:endParaRPr lang="en-US"/>
        </a:p>
      </dgm:t>
    </dgm:pt>
    <dgm:pt modelId="{889D8735-B07D-4E34-9D9D-8812F0CA1E28}" type="pres">
      <dgm:prSet presAssocID="{86EB2DB7-10BC-47BC-8358-A4ABA4900350}" presName="linear" presStyleCnt="0">
        <dgm:presLayoutVars>
          <dgm:animLvl val="lvl"/>
          <dgm:resizeHandles val="exact"/>
        </dgm:presLayoutVars>
      </dgm:prSet>
      <dgm:spPr/>
      <dgm:t>
        <a:bodyPr/>
        <a:lstStyle>
          <a:defPPr/>
        </a:lstStyle>
        <a:p>
          <a:endParaRPr/>
        </a:p>
      </dgm:t>
    </dgm:pt>
    <dgm:pt modelId="{8F8C6CEC-CCA9-441B-8555-A5DB57E086FC}" type="pres">
      <dgm:prSet presAssocID="{75376FB5-D931-431F-B7BA-D7E264C658A3}" presName="parentText" presStyleLbl="node1" presStyleIdx="0" presStyleCnt="2">
        <dgm:presLayoutVars>
          <dgm:chMax val="0"/>
          <dgm:bulletEnabled val="1"/>
        </dgm:presLayoutVars>
      </dgm:prSet>
      <dgm:spPr/>
      <dgm:t>
        <a:bodyPr/>
        <a:lstStyle>
          <a:defPPr/>
        </a:lstStyle>
        <a:p>
          <a:endParaRPr/>
        </a:p>
      </dgm:t>
    </dgm:pt>
    <dgm:pt modelId="{643788C4-9382-4A00-AF1D-C3D96BC96A33}" type="pres">
      <dgm:prSet presAssocID="{75376FB5-D931-431F-B7BA-D7E264C658A3}" presName="childText" presStyleLbl="revTx" presStyleIdx="0" presStyleCnt="2">
        <dgm:presLayoutVars>
          <dgm:bulletEnabled val="1"/>
        </dgm:presLayoutVars>
      </dgm:prSet>
      <dgm:spPr/>
      <dgm:t>
        <a:bodyPr/>
        <a:lstStyle>
          <a:defPPr/>
        </a:lstStyle>
        <a:p>
          <a:endParaRPr/>
        </a:p>
      </dgm:t>
    </dgm:pt>
    <dgm:pt modelId="{1B5E7AFB-174A-4B75-BA43-737160D0AA91}" type="pres">
      <dgm:prSet presAssocID="{61D734E2-B0CB-47A4-946B-0CEBDF3A1CF6}" presName="parentText" presStyleLbl="node1" presStyleIdx="1" presStyleCnt="2">
        <dgm:presLayoutVars>
          <dgm:chMax val="0"/>
          <dgm:bulletEnabled val="1"/>
        </dgm:presLayoutVars>
      </dgm:prSet>
      <dgm:spPr/>
      <dgm:t>
        <a:bodyPr/>
        <a:lstStyle>
          <a:defPPr/>
        </a:lstStyle>
        <a:p>
          <a:endParaRPr/>
        </a:p>
      </dgm:t>
    </dgm:pt>
    <dgm:pt modelId="{919489AB-ABB5-4DBD-82B4-48946F41AA9B}" type="pres">
      <dgm:prSet presAssocID="{61D734E2-B0CB-47A4-946B-0CEBDF3A1CF6}" presName="childText" presStyleLbl="revTx" presStyleIdx="1" presStyleCnt="2">
        <dgm:presLayoutVars>
          <dgm:bulletEnabled val="1"/>
        </dgm:presLayoutVars>
      </dgm:prSet>
      <dgm:spPr/>
      <dgm:t>
        <a:bodyPr/>
        <a:lstStyle>
          <a:defPPr/>
        </a:lstStyle>
        <a:p>
          <a:endParaRPr/>
        </a:p>
      </dgm:t>
    </dgm:pt>
  </dgm:ptLst>
  <dgm:cxnLst>
    <dgm:cxn modelId="{FBCAB386-3544-4B20-95CD-0D9E27C8F234}" type="presOf" srcId="{75376FB5-D931-431F-B7BA-D7E264C658A3}" destId="{8F8C6CEC-CCA9-441B-8555-A5DB57E086FC}" srcOrd="0" destOrd="0" presId="urn:microsoft.com/office/officeart/2005/8/layout/vList2"/>
    <dgm:cxn modelId="{5AA260E3-1AC4-4EBB-A914-C679BBE98385}" srcId="{75376FB5-D931-431F-B7BA-D7E264C658A3}" destId="{B3FEA3E9-5C5B-41B7-853D-4AAFBF28713A}" srcOrd="1" destOrd="0" parTransId="{D1A2BCE3-F1C1-49D0-A78E-AFE775C960AB}" sibTransId="{51BEDFB4-B543-4203-BDC2-099E997E0EC1}"/>
    <dgm:cxn modelId="{3304F27B-846E-4267-9362-024F0570699D}" type="presOf" srcId="{B3FEA3E9-5C5B-41B7-853D-4AAFBF28713A}" destId="{643788C4-9382-4A00-AF1D-C3D96BC96A33}" srcOrd="0" destOrd="1" presId="urn:microsoft.com/office/officeart/2005/8/layout/vList2"/>
    <dgm:cxn modelId="{6D5EC125-B690-4C04-8FE9-3A085869CA4E}" srcId="{75376FB5-D931-431F-B7BA-D7E264C658A3}" destId="{18F0CBC4-BD03-4D77-B145-9B92019A900D}" srcOrd="0" destOrd="0" parTransId="{9940D53D-8D26-40C5-81A1-24DA46E610A1}" sibTransId="{E8533E6F-CC85-435E-A9D1-B6CE6C3C2B6E}"/>
    <dgm:cxn modelId="{76E8FB21-CBD9-4D1E-B046-10BD2ADE6242}" type="presOf" srcId="{77D39FDE-109A-4E68-A4AF-CB56627D92AC}" destId="{643788C4-9382-4A00-AF1D-C3D96BC96A33}" srcOrd="0" destOrd="2" presId="urn:microsoft.com/office/officeart/2005/8/layout/vList2"/>
    <dgm:cxn modelId="{C52172FB-9222-405D-A49E-06AD39AC59C3}" type="presOf" srcId="{61D734E2-B0CB-47A4-946B-0CEBDF3A1CF6}" destId="{1B5E7AFB-174A-4B75-BA43-737160D0AA91}" srcOrd="0" destOrd="0" presId="urn:microsoft.com/office/officeart/2005/8/layout/vList2"/>
    <dgm:cxn modelId="{5049C838-A589-41B4-BC6F-4E3CA85E43A9}" srcId="{61D734E2-B0CB-47A4-946B-0CEBDF3A1CF6}" destId="{94365A8D-15E2-4DB0-BB5D-AAD708BB09C3}" srcOrd="1" destOrd="0" parTransId="{AF800B12-6F39-4653-B7E9-F49EB9381F92}" sibTransId="{D256A782-89A1-47E8-9CF3-04A539042B0D}"/>
    <dgm:cxn modelId="{26CAB3EB-47D3-4FA9-8B1A-AAE9F4FE2AC7}" type="presOf" srcId="{94365A8D-15E2-4DB0-BB5D-AAD708BB09C3}" destId="{919489AB-ABB5-4DBD-82B4-48946F41AA9B}" srcOrd="0" destOrd="1" presId="urn:microsoft.com/office/officeart/2005/8/layout/vList2"/>
    <dgm:cxn modelId="{27E6B635-B348-4E58-9784-9E611842703F}" type="presOf" srcId="{9DB3446A-6F0F-4875-83F4-0920B427AEEB}" destId="{919489AB-ABB5-4DBD-82B4-48946F41AA9B}" srcOrd="0" destOrd="0" presId="urn:microsoft.com/office/officeart/2005/8/layout/vList2"/>
    <dgm:cxn modelId="{55815118-5BC5-4CAC-90B8-1133C194883A}" srcId="{86EB2DB7-10BC-47BC-8358-A4ABA4900350}" destId="{75376FB5-D931-431F-B7BA-D7E264C658A3}" srcOrd="0" destOrd="0" parTransId="{34F89921-FFBA-4674-9FEB-25450276737E}" sibTransId="{6E1FC3B5-0171-426D-9674-F211A7B3BF48}"/>
    <dgm:cxn modelId="{33066E46-1359-44CB-9240-D9DF309C2086}" srcId="{61D734E2-B0CB-47A4-946B-0CEBDF3A1CF6}" destId="{9DB3446A-6F0F-4875-83F4-0920B427AEEB}" srcOrd="0" destOrd="0" parTransId="{55EAA4B8-C675-4629-853C-0E6E4F6D3D46}" sibTransId="{0B655E6A-4283-4CD7-88F1-B38116BD06CD}"/>
    <dgm:cxn modelId="{A4717905-5CB0-4E64-8F04-C8F09B92B2FF}" type="presOf" srcId="{86EB2DB7-10BC-47BC-8358-A4ABA4900350}" destId="{889D8735-B07D-4E34-9D9D-8812F0CA1E28}" srcOrd="0" destOrd="0" presId="urn:microsoft.com/office/officeart/2005/8/layout/vList2"/>
    <dgm:cxn modelId="{36872A49-A212-4218-B13B-C00B822604C8}" type="presOf" srcId="{18F0CBC4-BD03-4D77-B145-9B92019A900D}" destId="{643788C4-9382-4A00-AF1D-C3D96BC96A33}" srcOrd="0" destOrd="0" presId="urn:microsoft.com/office/officeart/2005/8/layout/vList2"/>
    <dgm:cxn modelId="{8F73DA16-33CE-46DD-AB38-E4203BCE9623}" srcId="{75376FB5-D931-431F-B7BA-D7E264C658A3}" destId="{77D39FDE-109A-4E68-A4AF-CB56627D92AC}" srcOrd="2" destOrd="0" parTransId="{6DDBD0EF-D797-4C90-A743-93BA45607EAF}" sibTransId="{7FC82B08-57BA-4B02-8482-5FE17A83C1A7}"/>
    <dgm:cxn modelId="{D962FDF4-CFD7-429C-90ED-0BE05E5C0785}" srcId="{86EB2DB7-10BC-47BC-8358-A4ABA4900350}" destId="{61D734E2-B0CB-47A4-946B-0CEBDF3A1CF6}" srcOrd="1" destOrd="0" parTransId="{70FFC103-F581-4ACE-983B-4D4D0589C508}" sibTransId="{DB01DC6D-56BF-41C8-A4A0-55373D79EBD1}"/>
    <dgm:cxn modelId="{ABAB2337-3B89-48A7-93FC-0986931BF22F}" type="presParOf" srcId="{889D8735-B07D-4E34-9D9D-8812F0CA1E28}" destId="{8F8C6CEC-CCA9-441B-8555-A5DB57E086FC}" srcOrd="0" destOrd="0" presId="urn:microsoft.com/office/officeart/2005/8/layout/vList2"/>
    <dgm:cxn modelId="{A843DFB3-7F0B-4DE8-BB45-16C038F64D67}" type="presParOf" srcId="{889D8735-B07D-4E34-9D9D-8812F0CA1E28}" destId="{643788C4-9382-4A00-AF1D-C3D96BC96A33}" srcOrd="1" destOrd="0" presId="urn:microsoft.com/office/officeart/2005/8/layout/vList2"/>
    <dgm:cxn modelId="{FC347288-81C0-48FF-A5D6-661124919D6F}" type="presParOf" srcId="{889D8735-B07D-4E34-9D9D-8812F0CA1E28}" destId="{1B5E7AFB-174A-4B75-BA43-737160D0AA91}" srcOrd="2" destOrd="0" presId="urn:microsoft.com/office/officeart/2005/8/layout/vList2"/>
    <dgm:cxn modelId="{0FF5DAE1-DFE6-4367-8DD8-7028365C0BA7}" type="presParOf" srcId="{889D8735-B07D-4E34-9D9D-8812F0CA1E28}" destId="{919489AB-ABB5-4DBD-82B4-48946F41AA9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7.xml><?xml version="1.0" encoding="utf-8"?>
<dgm:dataModel xmlns:dgm="http://schemas.openxmlformats.org/drawingml/2006/diagram" xmlns:a="http://schemas.openxmlformats.org/drawingml/2006/main">
  <dgm:ptLst>
    <dgm:pt modelId="{6D3EF541-57F9-427B-A4FE-0E4E6D2AFF22}" type="doc">
      <dgm:prSet loTypeId="urn:microsoft.com/office/officeart/2005/8/layout/vList2" loCatId="list" qsTypeId="urn:microsoft.com/office/officeart/2005/8/quickstyle/simple1" qsCatId="simple" csTypeId="urn:microsoft.com/office/officeart/2005/8/colors/accent1_2" csCatId="accent1" phldr="1"/>
      <dgm:spPr/>
      <dgm:t>
        <a:bodyPr/>
        <a:lstStyle>
          <a:defPPr/>
        </a:lstStyle>
        <a:p>
          <a:endParaRPr lang="en-US"/>
        </a:p>
      </dgm:t>
    </dgm:pt>
    <dgm:pt modelId="{127B4B6D-4FFC-4A5E-BB11-BB08908F6E61}" type="parTrans" cxnId="{10DB7E43-9B8B-46B0-9999-0043B4E7BD19}">
      <dgm:prSet/>
      <dgm:spPr/>
      <dgm:t>
        <a:bodyPr/>
        <a:lstStyle>
          <a:defPPr/>
        </a:lstStyle>
        <a:p>
          <a:endParaRPr lang="en-US"/>
        </a:p>
      </dgm:t>
    </dgm:pt>
    <dgm:pt modelId="{B5CDFDD3-4B26-488D-A0E8-CABD53D0C706}">
      <dgm:prSet phldrT="[Text]"/>
      <dgm:spPr/>
      <dgm:t>
        <a:bodyPr/>
        <a:lstStyle>
          <a:defPPr/>
        </a:lstStyle>
        <a:p>
          <a:r>
            <a:rPr lang="en-US" b="0" i="0"/>
            <a:t>Network</a:t>
          </a:r>
          <a:endParaRPr lang="en-US" b="0"/>
        </a:p>
      </dgm:t>
    </dgm:pt>
    <dgm:pt modelId="{83562F2A-1926-47AB-8933-75309B104A9B}" type="parTrans" cxnId="{A2448494-CBDE-4EED-8ED7-6118AFF542C6}">
      <dgm:prSet/>
      <dgm:spPr/>
      <dgm:t>
        <a:bodyPr/>
        <a:lstStyle>
          <a:defPPr/>
        </a:lstStyle>
        <a:p>
          <a:endParaRPr lang="en-US"/>
        </a:p>
      </dgm:t>
    </dgm:pt>
    <dgm:pt modelId="{1C817F57-5140-46D9-A68F-82713955057D}">
      <dgm:prSet phldrT="[Text]"/>
      <dgm:spPr/>
      <dgm:t>
        <a:bodyPr/>
        <a:lstStyle>
          <a:defPPr/>
        </a:lstStyle>
        <a:p>
          <a:r>
            <a:rPr lang="en-US" b="0" i="0"/>
            <a:t>Datasets connect deeply with other datasets. Network data visualizations show how they relate to one another within a network. In other words, demonstrating relationships between datasets without wordy explanations.</a:t>
          </a:r>
          <a:endParaRPr lang="en-US"/>
        </a:p>
      </dgm:t>
    </dgm:pt>
    <dgm:pt modelId="{256442C1-6EF4-4F61-B687-E548C4BA8BF2}" type="sibTrans" cxnId="{A2448494-CBDE-4EED-8ED7-6118AFF542C6}">
      <dgm:prSet/>
      <dgm:spPr/>
      <dgm:t>
        <a:bodyPr/>
        <a:lstStyle>
          <a:defPPr/>
        </a:lstStyle>
        <a:p>
          <a:endParaRPr lang="en-US"/>
        </a:p>
      </dgm:t>
    </dgm:pt>
    <dgm:pt modelId="{354E569F-C6FB-4C95-9945-F895A807F298}" type="sibTrans" cxnId="{10DB7E43-9B8B-46B0-9999-0043B4E7BD19}">
      <dgm:prSet/>
      <dgm:spPr/>
      <dgm:t>
        <a:bodyPr/>
        <a:lstStyle>
          <a:defPPr/>
        </a:lstStyle>
        <a:p>
          <a:endParaRPr lang="en-US"/>
        </a:p>
      </dgm:t>
    </dgm:pt>
    <dgm:pt modelId="{DF60152D-53A4-48EE-963B-7D1CD22AB1C8}" type="parTrans" cxnId="{4B86DC14-C3E9-4639-8FB8-63B8E2D91B8B}">
      <dgm:prSet/>
      <dgm:spPr/>
      <dgm:t>
        <a:bodyPr/>
        <a:lstStyle>
          <a:defPPr/>
        </a:lstStyle>
        <a:p>
          <a:endParaRPr lang="en-US"/>
        </a:p>
      </dgm:t>
    </dgm:pt>
    <dgm:pt modelId="{2791E895-E411-4DE9-93B4-60F9911F9F6D}">
      <dgm:prSet phldrT="[Text]"/>
      <dgm:spPr/>
      <dgm:t>
        <a:bodyPr/>
        <a:lstStyle>
          <a:defPPr/>
        </a:lstStyle>
        <a:p>
          <a:r>
            <a:rPr lang="en-US"/>
            <a:t>Multidimensional</a:t>
          </a:r>
        </a:p>
      </dgm:t>
    </dgm:pt>
    <dgm:pt modelId="{9F13C13D-0488-45CF-A33F-F907762DDC46}" type="parTrans" cxnId="{1A8ACA8C-EC41-4C91-A33A-924054D36F03}">
      <dgm:prSet/>
      <dgm:spPr/>
      <dgm:t>
        <a:bodyPr/>
        <a:lstStyle>
          <a:defPPr/>
        </a:lstStyle>
        <a:p>
          <a:endParaRPr lang="en-US"/>
        </a:p>
      </dgm:t>
    </dgm:pt>
    <dgm:pt modelId="{5C411F59-E0D3-4298-98C5-6D0AF5C9C327}">
      <dgm:prSet phldrT="[Text]"/>
      <dgm:spPr/>
      <dgm:t>
        <a:bodyPr/>
        <a:lstStyle>
          <a:defPPr/>
        </a:lstStyle>
        <a:p>
          <a:r>
            <a:rPr lang="en-US" b="0" i="0"/>
            <a:t>there are always 2 or more variables in the mix to create a 3D data visualization. </a:t>
          </a:r>
          <a:endParaRPr lang="en-US"/>
        </a:p>
      </dgm:t>
    </dgm:pt>
    <dgm:pt modelId="{E5B3EC12-B937-4354-BFC2-D0BFA43BC3D6}" type="sibTrans" cxnId="{1A8ACA8C-EC41-4C91-A33A-924054D36F03}">
      <dgm:prSet/>
      <dgm:spPr/>
      <dgm:t>
        <a:bodyPr/>
        <a:lstStyle>
          <a:defPPr/>
        </a:lstStyle>
        <a:p>
          <a:endParaRPr lang="en-US"/>
        </a:p>
      </dgm:t>
    </dgm:pt>
    <dgm:pt modelId="{185D20C7-9162-4BE3-82F4-6D0E143D57A0}" type="parTrans" cxnId="{C96243EA-B86B-4D80-8D51-5DCEC2575C63}">
      <dgm:prSet/>
      <dgm:spPr/>
      <dgm:t>
        <a:bodyPr/>
        <a:lstStyle>
          <a:defPPr/>
        </a:lstStyle>
        <a:p>
          <a:endParaRPr lang="en-US"/>
        </a:p>
      </dgm:t>
    </dgm:pt>
    <dgm:pt modelId="{F04A188F-4E64-46EA-AC80-EFFBFB1FA31F}">
      <dgm:prSet phldrT="[Text]"/>
      <dgm:spPr/>
      <dgm:t>
        <a:bodyPr/>
        <a:lstStyle>
          <a:defPPr/>
        </a:lstStyle>
        <a:p>
          <a:r>
            <a:rPr lang="en-US" b="0" i="0"/>
            <a:t>Because of the many concurrent layers and datasets, these types of visualizations tend to be the most vibrant or eye-catching visuals. Another plus? These visuals can break down a ton of data down to key takeaways.</a:t>
          </a:r>
          <a:endParaRPr lang="en-US"/>
        </a:p>
      </dgm:t>
    </dgm:pt>
    <dgm:pt modelId="{E58C8E79-913A-4A1F-870A-620A8625F48A}" type="sibTrans" cxnId="{C96243EA-B86B-4D80-8D51-5DCEC2575C63}">
      <dgm:prSet/>
      <dgm:spPr/>
      <dgm:t>
        <a:bodyPr/>
        <a:lstStyle>
          <a:defPPr/>
        </a:lstStyle>
        <a:p>
          <a:endParaRPr lang="en-US"/>
        </a:p>
      </dgm:t>
    </dgm:pt>
    <dgm:pt modelId="{18BBEBC1-EF8B-4D20-9565-F624D9989D8B}" type="sibTrans" cxnId="{4B86DC14-C3E9-4639-8FB8-63B8E2D91B8B}">
      <dgm:prSet/>
      <dgm:spPr/>
      <dgm:t>
        <a:bodyPr/>
        <a:lstStyle>
          <a:defPPr/>
        </a:lstStyle>
        <a:p>
          <a:endParaRPr lang="en-US"/>
        </a:p>
      </dgm:t>
    </dgm:pt>
    <dgm:pt modelId="{35038CDD-1097-4DA2-A2B6-253891634C9D}" type="parTrans" cxnId="{6C74AF56-C793-4805-AF76-5AE9C4C968A1}">
      <dgm:prSet/>
      <dgm:spPr/>
      <dgm:t>
        <a:bodyPr/>
        <a:lstStyle>
          <a:defPPr/>
        </a:lstStyle>
        <a:p>
          <a:endParaRPr lang="en-US"/>
        </a:p>
      </dgm:t>
    </dgm:pt>
    <dgm:pt modelId="{BD154B53-C6FE-462E-898B-FD057E8B2FB8}">
      <dgm:prSet phldrT="[Text]"/>
      <dgm:spPr/>
      <dgm:t>
        <a:bodyPr/>
        <a:lstStyle>
          <a:defPPr/>
        </a:lstStyle>
        <a:p>
          <a:r>
            <a:rPr lang="en-US"/>
            <a:t>Geospatial</a:t>
          </a:r>
        </a:p>
      </dgm:t>
    </dgm:pt>
    <dgm:pt modelId="{3914C4FF-FF51-42CA-A382-AD6B0C38658E}" type="parTrans" cxnId="{EDB0F2A6-9D5C-4DD9-9B65-75EE4C59A195}">
      <dgm:prSet/>
      <dgm:spPr/>
      <dgm:t>
        <a:bodyPr/>
        <a:lstStyle>
          <a:defPPr/>
        </a:lstStyle>
        <a:p>
          <a:endParaRPr lang="en-US"/>
        </a:p>
      </dgm:t>
    </dgm:pt>
    <dgm:pt modelId="{B06673E7-CD8F-46B6-B571-B82EE708452D}">
      <dgm:prSet phldrT="[Text]"/>
      <dgm:spPr/>
      <dgm:t>
        <a:bodyPr/>
        <a:lstStyle>
          <a:defPPr/>
        </a:lstStyle>
        <a:p>
          <a:r>
            <a:rPr lang="en-US" b="0" i="0"/>
            <a:t>relate to real life physical locations, overlaying familiar maps with different data points. </a:t>
          </a:r>
          <a:endParaRPr lang="en-US"/>
        </a:p>
      </dgm:t>
    </dgm:pt>
    <dgm:pt modelId="{FB483FDF-1DD0-4B5B-98F0-089393556960}" type="sibTrans" cxnId="{EDB0F2A6-9D5C-4DD9-9B65-75EE4C59A195}">
      <dgm:prSet/>
      <dgm:spPr/>
      <dgm:t>
        <a:bodyPr/>
        <a:lstStyle>
          <a:defPPr/>
        </a:lstStyle>
        <a:p>
          <a:endParaRPr lang="en-US"/>
        </a:p>
      </dgm:t>
    </dgm:pt>
    <dgm:pt modelId="{28B2494A-33D7-4917-A95B-185664BC5FBC}" type="parTrans" cxnId="{39B904AB-F7E8-4D2F-803C-ACB297160EA4}">
      <dgm:prSet/>
      <dgm:spPr/>
      <dgm:t>
        <a:bodyPr/>
        <a:lstStyle>
          <a:defPPr/>
        </a:lstStyle>
        <a:p>
          <a:endParaRPr lang="en-US"/>
        </a:p>
      </dgm:t>
    </dgm:pt>
    <dgm:pt modelId="{90417AAC-F181-4B56-8001-ED2E9B0B8EB1}">
      <dgm:prSet phldrT="[Text]"/>
      <dgm:spPr/>
      <dgm:t>
        <a:bodyPr/>
        <a:lstStyle>
          <a:defPPr/>
        </a:lstStyle>
        <a:p>
          <a:r>
            <a:rPr lang="en-US" b="0" i="0"/>
            <a:t>These types of data visualizations are commonly used to display sales or acquisitions over time, and can be most recognizable for their use in political campaigns or to display market penetration in multinational corporations.</a:t>
          </a:r>
          <a:endParaRPr lang="en-US"/>
        </a:p>
      </dgm:t>
    </dgm:pt>
    <dgm:pt modelId="{49AB1B8F-5E50-4B32-8D56-7043A6BB4BF0}" type="sibTrans" cxnId="{39B904AB-F7E8-4D2F-803C-ACB297160EA4}">
      <dgm:prSet/>
      <dgm:spPr/>
      <dgm:t>
        <a:bodyPr/>
        <a:lstStyle>
          <a:defPPr/>
        </a:lstStyle>
        <a:p>
          <a:endParaRPr lang="en-US"/>
        </a:p>
      </dgm:t>
    </dgm:pt>
    <dgm:pt modelId="{E5D4714D-C1BA-44F8-8A8A-2A868B1AA17A}" type="sibTrans" cxnId="{6C74AF56-C793-4805-AF76-5AE9C4C968A1}">
      <dgm:prSet/>
      <dgm:spPr/>
      <dgm:t>
        <a:bodyPr/>
        <a:lstStyle>
          <a:defPPr/>
        </a:lstStyle>
        <a:p>
          <a:endParaRPr lang="en-US"/>
        </a:p>
      </dgm:t>
    </dgm:pt>
    <dgm:pt modelId="{E177C120-CFCB-47C4-91D7-C2C06C1AE3F7}" type="pres">
      <dgm:prSet presAssocID="{6D3EF541-57F9-427B-A4FE-0E4E6D2AFF22}" presName="linear" presStyleCnt="0">
        <dgm:presLayoutVars>
          <dgm:animLvl val="lvl"/>
          <dgm:resizeHandles val="exact"/>
        </dgm:presLayoutVars>
      </dgm:prSet>
      <dgm:spPr/>
      <dgm:t>
        <a:bodyPr/>
        <a:lstStyle>
          <a:defPPr/>
        </a:lstStyle>
        <a:p>
          <a:endParaRPr/>
        </a:p>
      </dgm:t>
    </dgm:pt>
    <dgm:pt modelId="{F9EA1C76-944C-4D39-B896-968B075BE5F0}" type="pres">
      <dgm:prSet presAssocID="{B5CDFDD3-4B26-488D-A0E8-CABD53D0C706}" presName="parentText" presStyleLbl="node1" presStyleIdx="0" presStyleCnt="3">
        <dgm:presLayoutVars>
          <dgm:chMax val="0"/>
          <dgm:bulletEnabled val="1"/>
        </dgm:presLayoutVars>
      </dgm:prSet>
      <dgm:spPr/>
      <dgm:t>
        <a:bodyPr/>
        <a:lstStyle>
          <a:defPPr/>
        </a:lstStyle>
        <a:p>
          <a:endParaRPr/>
        </a:p>
      </dgm:t>
    </dgm:pt>
    <dgm:pt modelId="{5010FD91-E045-47A5-BD12-AD7F64FD768D}" type="pres">
      <dgm:prSet presAssocID="{B5CDFDD3-4B26-488D-A0E8-CABD53D0C706}" presName="childText" presStyleLbl="revTx" presStyleIdx="0" presStyleCnt="3">
        <dgm:presLayoutVars>
          <dgm:bulletEnabled val="1"/>
        </dgm:presLayoutVars>
      </dgm:prSet>
      <dgm:spPr/>
      <dgm:t>
        <a:bodyPr/>
        <a:lstStyle>
          <a:defPPr/>
        </a:lstStyle>
        <a:p>
          <a:endParaRPr/>
        </a:p>
      </dgm:t>
    </dgm:pt>
    <dgm:pt modelId="{A2BCC869-6A12-4E05-9447-A02199566BA4}" type="pres">
      <dgm:prSet presAssocID="{2791E895-E411-4DE9-93B4-60F9911F9F6D}" presName="parentText" presStyleLbl="node1" presStyleIdx="1" presStyleCnt="3">
        <dgm:presLayoutVars>
          <dgm:chMax val="0"/>
          <dgm:bulletEnabled val="1"/>
        </dgm:presLayoutVars>
      </dgm:prSet>
      <dgm:spPr/>
      <dgm:t>
        <a:bodyPr/>
        <a:lstStyle>
          <a:defPPr/>
        </a:lstStyle>
        <a:p>
          <a:endParaRPr/>
        </a:p>
      </dgm:t>
    </dgm:pt>
    <dgm:pt modelId="{408EA261-8DCF-4DFB-A183-253021E88F2B}" type="pres">
      <dgm:prSet presAssocID="{2791E895-E411-4DE9-93B4-60F9911F9F6D}" presName="childText" presStyleLbl="revTx" presStyleIdx="1" presStyleCnt="3">
        <dgm:presLayoutVars>
          <dgm:bulletEnabled val="1"/>
        </dgm:presLayoutVars>
      </dgm:prSet>
      <dgm:spPr/>
      <dgm:t>
        <a:bodyPr/>
        <a:lstStyle>
          <a:defPPr/>
        </a:lstStyle>
        <a:p>
          <a:endParaRPr/>
        </a:p>
      </dgm:t>
    </dgm:pt>
    <dgm:pt modelId="{247664C6-DAA5-4D62-B2FA-5058EABE25F4}" type="pres">
      <dgm:prSet presAssocID="{BD154B53-C6FE-462E-898B-FD057E8B2FB8}" presName="parentText" presStyleLbl="node1" presStyleIdx="2" presStyleCnt="3">
        <dgm:presLayoutVars>
          <dgm:chMax val="0"/>
          <dgm:bulletEnabled val="1"/>
        </dgm:presLayoutVars>
      </dgm:prSet>
      <dgm:spPr/>
      <dgm:t>
        <a:bodyPr/>
        <a:lstStyle>
          <a:defPPr/>
        </a:lstStyle>
        <a:p>
          <a:endParaRPr/>
        </a:p>
      </dgm:t>
    </dgm:pt>
    <dgm:pt modelId="{8E2657EB-C57B-408D-8BAE-26CECA6C354A}" type="pres">
      <dgm:prSet presAssocID="{BD154B53-C6FE-462E-898B-FD057E8B2FB8}" presName="childText" presStyleLbl="revTx" presStyleIdx="2" presStyleCnt="3">
        <dgm:presLayoutVars>
          <dgm:bulletEnabled val="1"/>
        </dgm:presLayoutVars>
      </dgm:prSet>
      <dgm:spPr/>
      <dgm:t>
        <a:bodyPr/>
        <a:lstStyle>
          <a:defPPr/>
        </a:lstStyle>
        <a:p>
          <a:endParaRPr/>
        </a:p>
      </dgm:t>
    </dgm:pt>
  </dgm:ptLst>
  <dgm:cxnLst>
    <dgm:cxn modelId="{C96243EA-B86B-4D80-8D51-5DCEC2575C63}" srcId="{2791E895-E411-4DE9-93B4-60F9911F9F6D}" destId="{F04A188F-4E64-46EA-AC80-EFFBFB1FA31F}" srcOrd="1" destOrd="0" parTransId="{185D20C7-9162-4BE3-82F4-6D0E143D57A0}" sibTransId="{E58C8E79-913A-4A1F-870A-620A8625F48A}"/>
    <dgm:cxn modelId="{F45F8650-3ADD-45FE-9068-FD609EAD0428}" type="presOf" srcId="{2791E895-E411-4DE9-93B4-60F9911F9F6D}" destId="{A2BCC869-6A12-4E05-9447-A02199566BA4}" srcOrd="0" destOrd="0" presId="urn:microsoft.com/office/officeart/2005/8/layout/vList2"/>
    <dgm:cxn modelId="{AF6AE28D-7B84-4671-8976-CD6DD8AA216E}" type="presOf" srcId="{F04A188F-4E64-46EA-AC80-EFFBFB1FA31F}" destId="{408EA261-8DCF-4DFB-A183-253021E88F2B}" srcOrd="0" destOrd="1" presId="urn:microsoft.com/office/officeart/2005/8/layout/vList2"/>
    <dgm:cxn modelId="{DAFBBC58-9ED3-4552-880A-3267BCC3FD22}" type="presOf" srcId="{6D3EF541-57F9-427B-A4FE-0E4E6D2AFF22}" destId="{E177C120-CFCB-47C4-91D7-C2C06C1AE3F7}" srcOrd="0" destOrd="0" presId="urn:microsoft.com/office/officeart/2005/8/layout/vList2"/>
    <dgm:cxn modelId="{10DB7E43-9B8B-46B0-9999-0043B4E7BD19}" srcId="{6D3EF541-57F9-427B-A4FE-0E4E6D2AFF22}" destId="{B5CDFDD3-4B26-488D-A0E8-CABD53D0C706}" srcOrd="0" destOrd="0" parTransId="{127B4B6D-4FFC-4A5E-BB11-BB08908F6E61}" sibTransId="{354E569F-C6FB-4C95-9945-F895A807F298}"/>
    <dgm:cxn modelId="{2B5D65DE-EF33-4641-B25C-FF0186AFDE37}" type="presOf" srcId="{90417AAC-F181-4B56-8001-ED2E9B0B8EB1}" destId="{8E2657EB-C57B-408D-8BAE-26CECA6C354A}" srcOrd="0" destOrd="1" presId="urn:microsoft.com/office/officeart/2005/8/layout/vList2"/>
    <dgm:cxn modelId="{04FFC9C8-D891-4841-B815-9A28F23DD4D4}" type="presOf" srcId="{B06673E7-CD8F-46B6-B571-B82EE708452D}" destId="{8E2657EB-C57B-408D-8BAE-26CECA6C354A}" srcOrd="0" destOrd="0" presId="urn:microsoft.com/office/officeart/2005/8/layout/vList2"/>
    <dgm:cxn modelId="{39B904AB-F7E8-4D2F-803C-ACB297160EA4}" srcId="{BD154B53-C6FE-462E-898B-FD057E8B2FB8}" destId="{90417AAC-F181-4B56-8001-ED2E9B0B8EB1}" srcOrd="1" destOrd="0" parTransId="{28B2494A-33D7-4917-A95B-185664BC5FBC}" sibTransId="{49AB1B8F-5E50-4B32-8D56-7043A6BB4BF0}"/>
    <dgm:cxn modelId="{A2448494-CBDE-4EED-8ED7-6118AFF542C6}" srcId="{B5CDFDD3-4B26-488D-A0E8-CABD53D0C706}" destId="{1C817F57-5140-46D9-A68F-82713955057D}" srcOrd="0" destOrd="0" parTransId="{83562F2A-1926-47AB-8933-75309B104A9B}" sibTransId="{256442C1-6EF4-4F61-B687-E548C4BA8BF2}"/>
    <dgm:cxn modelId="{033D04C5-E8E0-4617-B008-B8254230C624}" type="presOf" srcId="{1C817F57-5140-46D9-A68F-82713955057D}" destId="{5010FD91-E045-47A5-BD12-AD7F64FD768D}" srcOrd="0" destOrd="0" presId="urn:microsoft.com/office/officeart/2005/8/layout/vList2"/>
    <dgm:cxn modelId="{6C74AF56-C793-4805-AF76-5AE9C4C968A1}" srcId="{6D3EF541-57F9-427B-A4FE-0E4E6D2AFF22}" destId="{BD154B53-C6FE-462E-898B-FD057E8B2FB8}" srcOrd="2" destOrd="0" parTransId="{35038CDD-1097-4DA2-A2B6-253891634C9D}" sibTransId="{E5D4714D-C1BA-44F8-8A8A-2A868B1AA17A}"/>
    <dgm:cxn modelId="{719DB23B-6E0B-40AA-A85E-DF7B08682B28}" type="presOf" srcId="{BD154B53-C6FE-462E-898B-FD057E8B2FB8}" destId="{247664C6-DAA5-4D62-B2FA-5058EABE25F4}" srcOrd="0" destOrd="0" presId="urn:microsoft.com/office/officeart/2005/8/layout/vList2"/>
    <dgm:cxn modelId="{4B86DC14-C3E9-4639-8FB8-63B8E2D91B8B}" srcId="{6D3EF541-57F9-427B-A4FE-0E4E6D2AFF22}" destId="{2791E895-E411-4DE9-93B4-60F9911F9F6D}" srcOrd="1" destOrd="0" parTransId="{DF60152D-53A4-48EE-963B-7D1CD22AB1C8}" sibTransId="{18BBEBC1-EF8B-4D20-9565-F624D9989D8B}"/>
    <dgm:cxn modelId="{1A8ACA8C-EC41-4C91-A33A-924054D36F03}" srcId="{2791E895-E411-4DE9-93B4-60F9911F9F6D}" destId="{5C411F59-E0D3-4298-98C5-6D0AF5C9C327}" srcOrd="0" destOrd="0" parTransId="{9F13C13D-0488-45CF-A33F-F907762DDC46}" sibTransId="{E5B3EC12-B937-4354-BFC2-D0BFA43BC3D6}"/>
    <dgm:cxn modelId="{DC00C656-36CD-4614-98AD-792AD76447DD}" type="presOf" srcId="{5C411F59-E0D3-4298-98C5-6D0AF5C9C327}" destId="{408EA261-8DCF-4DFB-A183-253021E88F2B}" srcOrd="0" destOrd="0" presId="urn:microsoft.com/office/officeart/2005/8/layout/vList2"/>
    <dgm:cxn modelId="{EDB0F2A6-9D5C-4DD9-9B65-75EE4C59A195}" srcId="{BD154B53-C6FE-462E-898B-FD057E8B2FB8}" destId="{B06673E7-CD8F-46B6-B571-B82EE708452D}" srcOrd="0" destOrd="0" parTransId="{3914C4FF-FF51-42CA-A382-AD6B0C38658E}" sibTransId="{FB483FDF-1DD0-4B5B-98F0-089393556960}"/>
    <dgm:cxn modelId="{CF100A10-5D5F-4C2C-A2E2-D1F0EFFABD6A}" type="presOf" srcId="{B5CDFDD3-4B26-488D-A0E8-CABD53D0C706}" destId="{F9EA1C76-944C-4D39-B896-968B075BE5F0}" srcOrd="0" destOrd="0" presId="urn:microsoft.com/office/officeart/2005/8/layout/vList2"/>
    <dgm:cxn modelId="{0F3296B5-6464-4CC5-AF0F-5509ADAE552E}" type="presParOf" srcId="{E177C120-CFCB-47C4-91D7-C2C06C1AE3F7}" destId="{F9EA1C76-944C-4D39-B896-968B075BE5F0}" srcOrd="0" destOrd="0" presId="urn:microsoft.com/office/officeart/2005/8/layout/vList2"/>
    <dgm:cxn modelId="{1E74D8EB-9DFA-4E2C-849C-C406A0E52F24}" type="presParOf" srcId="{E177C120-CFCB-47C4-91D7-C2C06C1AE3F7}" destId="{5010FD91-E045-47A5-BD12-AD7F64FD768D}" srcOrd="1" destOrd="0" presId="urn:microsoft.com/office/officeart/2005/8/layout/vList2"/>
    <dgm:cxn modelId="{F83E3326-4F13-4E07-A182-12CE82B649C1}" type="presParOf" srcId="{E177C120-CFCB-47C4-91D7-C2C06C1AE3F7}" destId="{A2BCC869-6A12-4E05-9447-A02199566BA4}" srcOrd="2" destOrd="0" presId="urn:microsoft.com/office/officeart/2005/8/layout/vList2"/>
    <dgm:cxn modelId="{3D036EE4-717C-41C9-B02B-98963865DFD4}" type="presParOf" srcId="{E177C120-CFCB-47C4-91D7-C2C06C1AE3F7}" destId="{408EA261-8DCF-4DFB-A183-253021E88F2B}" srcOrd="3" destOrd="0" presId="urn:microsoft.com/office/officeart/2005/8/layout/vList2"/>
    <dgm:cxn modelId="{8CC6A9D4-1FE0-47B8-9446-B59679F6335C}" type="presParOf" srcId="{E177C120-CFCB-47C4-91D7-C2C06C1AE3F7}" destId="{247664C6-DAA5-4D62-B2FA-5058EABE25F4}" srcOrd="4" destOrd="0" presId="urn:microsoft.com/office/officeart/2005/8/layout/vList2"/>
    <dgm:cxn modelId="{3C846F4F-DC18-49FA-869A-7DA8538ECF57}" type="presParOf" srcId="{E177C120-CFCB-47C4-91D7-C2C06C1AE3F7}" destId="{8E2657EB-C57B-408D-8BAE-26CECA6C354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8.xml><?xml version="1.0" encoding="utf-8"?>
<dgm:dataModel xmlns:dgm="http://schemas.openxmlformats.org/drawingml/2006/diagram" xmlns:a="http://schemas.openxmlformats.org/drawingml/2006/main">
  <dgm:ptLst>
    <dgm:pt modelId="{73213C36-D7A6-4C5C-BC1F-54C2AF00727E}" type="doc">
      <dgm:prSet loTypeId="urn:microsoft.com/office/officeart/2005/8/layout/hierarchy3" loCatId="list" qsTypeId="urn:microsoft.com/office/officeart/2005/8/quickstyle/simple1" qsCatId="simple" csTypeId="urn:microsoft.com/office/officeart/2005/8/colors/accent1_2" csCatId="accent1" phldr="1"/>
      <dgm:spPr/>
      <dgm:t>
        <a:bodyPr/>
        <a:lstStyle>
          <a:defPPr/>
        </a:lstStyle>
        <a:p>
          <a:endParaRPr lang="en-US"/>
        </a:p>
      </dgm:t>
    </dgm:pt>
    <dgm:pt modelId="{0EDA920A-BEDD-4C8B-980D-64C1F5181BA1}" type="parTrans" cxnId="{3C29C3D7-758A-4AFE-8789-F729C08D2F16}">
      <dgm:prSet custT="1"/>
      <dgm:spPr/>
      <dgm:t>
        <a:bodyPr/>
        <a:lstStyle>
          <a:defPPr/>
        </a:lstStyle>
        <a:p>
          <a:endParaRPr lang="en-US" sz="1800"/>
        </a:p>
      </dgm:t>
    </dgm:pt>
    <dgm:pt modelId="{27621C6D-55B5-4828-BE48-75CC2C595447}">
      <dgm:prSet phldrT="[Text]" custT="1"/>
      <dgm:spPr/>
      <dgm:t>
        <a:bodyPr/>
        <a:lstStyle>
          <a:defPPr/>
        </a:lstStyle>
        <a:p>
          <a:r>
            <a:rPr lang="en-US" sz="1600" b="1" i="0"/>
            <a:t>Temporal</a:t>
          </a:r>
          <a:endParaRPr lang="en-US" sz="1600"/>
        </a:p>
      </dgm:t>
    </dgm:pt>
    <dgm:pt modelId="{56AB5F8E-7140-470D-AE3C-2092CD391D34}" type="parTrans" cxnId="{96DD7F93-E151-40B1-A0DB-191DD8CDEC99}">
      <dgm:prSet custT="1"/>
      <dgm:spPr/>
      <dgm:t>
        <a:bodyPr/>
        <a:lstStyle>
          <a:defPPr/>
        </a:lstStyle>
        <a:p>
          <a:endParaRPr lang="en-US" sz="1800"/>
        </a:p>
      </dgm:t>
    </dgm:pt>
    <dgm:pt modelId="{FBFA7E17-A1FF-4A41-9117-6D5E507ECD73}">
      <dgm:prSet phldrT="[Text]" custT="1"/>
      <dgm:spPr/>
      <dgm:t>
        <a:bodyPr/>
        <a:lstStyle>
          <a:defPPr/>
        </a:lstStyle>
        <a:p>
          <a:r>
            <a:rPr lang="en-US" sz="1400" b="0" i="0"/>
            <a:t>Scatter plots</a:t>
          </a:r>
          <a:endParaRPr lang="en-US" sz="1400"/>
        </a:p>
      </dgm:t>
    </dgm:pt>
    <dgm:pt modelId="{C584165F-7FA0-4E7C-A212-76FF41E74961}" type="sibTrans" cxnId="{96DD7F93-E151-40B1-A0DB-191DD8CDEC99}">
      <dgm:prSet custT="1"/>
      <dgm:spPr/>
      <dgm:t>
        <a:bodyPr/>
        <a:lstStyle>
          <a:defPPr/>
        </a:lstStyle>
        <a:p>
          <a:endParaRPr lang="en-US" sz="1800"/>
        </a:p>
      </dgm:t>
    </dgm:pt>
    <dgm:pt modelId="{B745AE3B-8B29-47A1-9329-4EDB505BF1BA}" type="parTrans" cxnId="{62DB9B74-0ABF-438E-8AF8-5D465C5BBF39}">
      <dgm:prSet custT="1"/>
      <dgm:spPr/>
      <dgm:t>
        <a:bodyPr/>
        <a:lstStyle>
          <a:defPPr/>
        </a:lstStyle>
        <a:p>
          <a:endParaRPr lang="en-US" sz="1800"/>
        </a:p>
      </dgm:t>
    </dgm:pt>
    <dgm:pt modelId="{1379ECEA-DA63-4076-9D9D-666978DF8133}">
      <dgm:prSet custT="1"/>
      <dgm:spPr/>
      <dgm:t>
        <a:bodyPr/>
        <a:lstStyle>
          <a:defPPr/>
        </a:lstStyle>
        <a:p>
          <a:r>
            <a:rPr lang="en-US" sz="1400" b="0" i="0"/>
            <a:t>Polar area diagrams</a:t>
          </a:r>
        </a:p>
      </dgm:t>
    </dgm:pt>
    <dgm:pt modelId="{867C4781-08F2-4E08-AA9C-503C92714C08}" type="sibTrans" cxnId="{62DB9B74-0ABF-438E-8AF8-5D465C5BBF39}">
      <dgm:prSet custT="1"/>
      <dgm:spPr/>
      <dgm:t>
        <a:bodyPr/>
        <a:lstStyle>
          <a:defPPr/>
        </a:lstStyle>
        <a:p>
          <a:endParaRPr lang="en-US" sz="1800"/>
        </a:p>
      </dgm:t>
    </dgm:pt>
    <dgm:pt modelId="{DAC78424-F4EC-4E86-A0A0-0AD58B0D3091}" type="parTrans" cxnId="{A93C2427-754A-4FA9-829C-3F8F914288E8}">
      <dgm:prSet custT="1"/>
      <dgm:spPr/>
      <dgm:t>
        <a:bodyPr/>
        <a:lstStyle>
          <a:defPPr/>
        </a:lstStyle>
        <a:p>
          <a:endParaRPr lang="en-US" sz="1800"/>
        </a:p>
      </dgm:t>
    </dgm:pt>
    <dgm:pt modelId="{5D8BA155-B328-4DA5-B2C5-F0CA26DDD8B2}">
      <dgm:prSet custT="1"/>
      <dgm:spPr/>
      <dgm:t>
        <a:bodyPr/>
        <a:lstStyle>
          <a:defPPr/>
        </a:lstStyle>
        <a:p>
          <a:r>
            <a:rPr lang="en-US" sz="1400" b="0" i="0"/>
            <a:t>Time series sequences</a:t>
          </a:r>
        </a:p>
      </dgm:t>
    </dgm:pt>
    <dgm:pt modelId="{290599BB-71A0-4F1C-946F-7FDC9E35FCB5}" type="sibTrans" cxnId="{A93C2427-754A-4FA9-829C-3F8F914288E8}">
      <dgm:prSet custT="1"/>
      <dgm:spPr/>
      <dgm:t>
        <a:bodyPr/>
        <a:lstStyle>
          <a:defPPr/>
        </a:lstStyle>
        <a:p>
          <a:endParaRPr lang="en-US" sz="1800"/>
        </a:p>
      </dgm:t>
    </dgm:pt>
    <dgm:pt modelId="{2972D252-EB42-4E24-BDE3-F5F6170A5C8E}" type="parTrans" cxnId="{CAC01480-2363-49D5-A900-40A24F26B2EB}">
      <dgm:prSet custT="1"/>
      <dgm:spPr/>
      <dgm:t>
        <a:bodyPr/>
        <a:lstStyle>
          <a:defPPr/>
        </a:lstStyle>
        <a:p>
          <a:endParaRPr lang="en-US" sz="1800"/>
        </a:p>
      </dgm:t>
    </dgm:pt>
    <dgm:pt modelId="{A20BACCA-BF6B-47EE-BD41-21560FF60D56}">
      <dgm:prSet custT="1"/>
      <dgm:spPr/>
      <dgm:t>
        <a:bodyPr/>
        <a:lstStyle>
          <a:defPPr/>
        </a:lstStyle>
        <a:p>
          <a:r>
            <a:rPr lang="en-US" sz="1400" b="0" i="0"/>
            <a:t>Timelines</a:t>
          </a:r>
        </a:p>
      </dgm:t>
    </dgm:pt>
    <dgm:pt modelId="{984A2A3D-F5ED-4C37-87E0-C500E2E4C8A5}" type="sibTrans" cxnId="{CAC01480-2363-49D5-A900-40A24F26B2EB}">
      <dgm:prSet custT="1"/>
      <dgm:spPr/>
      <dgm:t>
        <a:bodyPr/>
        <a:lstStyle>
          <a:defPPr/>
        </a:lstStyle>
        <a:p>
          <a:endParaRPr lang="en-US" sz="1800"/>
        </a:p>
      </dgm:t>
    </dgm:pt>
    <dgm:pt modelId="{AC1BC5DC-BBFE-4BE0-AF1D-ED1D23727C91}" type="parTrans" cxnId="{4972337C-B6E9-4DD3-8102-143CA5E0B2C5}">
      <dgm:prSet custT="1"/>
      <dgm:spPr/>
      <dgm:t>
        <a:bodyPr/>
        <a:lstStyle>
          <a:defPPr/>
        </a:lstStyle>
        <a:p>
          <a:endParaRPr lang="en-US" sz="1800"/>
        </a:p>
      </dgm:t>
    </dgm:pt>
    <dgm:pt modelId="{B73D1105-808B-4048-8D10-66A4F97440BD}">
      <dgm:prSet custT="1"/>
      <dgm:spPr/>
      <dgm:t>
        <a:bodyPr/>
        <a:lstStyle>
          <a:defPPr/>
        </a:lstStyle>
        <a:p>
          <a:r>
            <a:rPr lang="en-US" sz="1400" b="0" i="0"/>
            <a:t>Line graphs</a:t>
          </a:r>
        </a:p>
      </dgm:t>
    </dgm:pt>
    <dgm:pt modelId="{751900DA-CB46-48B7-8953-9C3A9BF86D61}" type="sibTrans" cxnId="{4972337C-B6E9-4DD3-8102-143CA5E0B2C5}">
      <dgm:prSet custT="1"/>
      <dgm:spPr/>
      <dgm:t>
        <a:bodyPr/>
        <a:lstStyle>
          <a:defPPr/>
        </a:lstStyle>
        <a:p>
          <a:endParaRPr lang="en-US" sz="1800"/>
        </a:p>
      </dgm:t>
    </dgm:pt>
    <dgm:pt modelId="{D77071D3-EB13-477A-92ED-BF87CD2371EA}" type="sibTrans" cxnId="{3C29C3D7-758A-4AFE-8789-F729C08D2F16}">
      <dgm:prSet custT="1"/>
      <dgm:spPr/>
      <dgm:t>
        <a:bodyPr/>
        <a:lstStyle>
          <a:defPPr/>
        </a:lstStyle>
        <a:p>
          <a:endParaRPr lang="en-US" sz="1800"/>
        </a:p>
      </dgm:t>
    </dgm:pt>
    <dgm:pt modelId="{56E955CC-6B9D-4CD7-A58D-5E15B7F6A332}" type="parTrans" cxnId="{A33FD9D6-E9DC-4D23-BA5D-9A53BF2E1366}">
      <dgm:prSet custT="1"/>
      <dgm:spPr/>
      <dgm:t>
        <a:bodyPr/>
        <a:lstStyle>
          <a:defPPr/>
        </a:lstStyle>
        <a:p>
          <a:endParaRPr lang="en-US" sz="1800"/>
        </a:p>
      </dgm:t>
    </dgm:pt>
    <dgm:pt modelId="{FDE07854-2D26-4E49-A681-F2D069661ACD}">
      <dgm:prSet phldrT="[Text]" custT="1"/>
      <dgm:spPr/>
      <dgm:t>
        <a:bodyPr/>
        <a:lstStyle>
          <a:defPPr/>
        </a:lstStyle>
        <a:p>
          <a:r>
            <a:rPr lang="en-US" sz="1600" b="1" i="0"/>
            <a:t>Hierarchical</a:t>
          </a:r>
          <a:endParaRPr lang="en-US" sz="1600"/>
        </a:p>
      </dgm:t>
    </dgm:pt>
    <dgm:pt modelId="{4AA59A3D-6040-49AF-BC10-D3EC481FBF88}" type="parTrans" cxnId="{930F32E8-3E45-466B-8607-ADB0DF355EC5}">
      <dgm:prSet custT="1"/>
      <dgm:spPr/>
      <dgm:t>
        <a:bodyPr/>
        <a:lstStyle>
          <a:defPPr/>
        </a:lstStyle>
        <a:p>
          <a:endParaRPr lang="en-US" sz="1800"/>
        </a:p>
      </dgm:t>
    </dgm:pt>
    <dgm:pt modelId="{A85BDEDF-BEB7-4594-8B76-58A64A352A06}">
      <dgm:prSet phldrT="[Text]" custT="1"/>
      <dgm:spPr/>
      <dgm:t>
        <a:bodyPr/>
        <a:lstStyle>
          <a:defPPr/>
        </a:lstStyle>
        <a:p>
          <a:r>
            <a:rPr lang="en-US" sz="1600" b="0" i="0"/>
            <a:t>Tree diagrams</a:t>
          </a:r>
          <a:endParaRPr lang="en-US" sz="1600"/>
        </a:p>
      </dgm:t>
    </dgm:pt>
    <dgm:pt modelId="{5673DE52-104C-49BA-B9AE-B0049F0B6A3B}" type="sibTrans" cxnId="{930F32E8-3E45-466B-8607-ADB0DF355EC5}">
      <dgm:prSet custT="1"/>
      <dgm:spPr/>
      <dgm:t>
        <a:bodyPr/>
        <a:lstStyle>
          <a:defPPr/>
        </a:lstStyle>
        <a:p>
          <a:endParaRPr lang="en-US" sz="1800"/>
        </a:p>
      </dgm:t>
    </dgm:pt>
    <dgm:pt modelId="{769F22DA-6FDD-4F14-96D3-4F0B6265AD73}" type="parTrans" cxnId="{43D0CE34-2476-4378-BFBD-D1B36CC38EA7}">
      <dgm:prSet custT="1"/>
      <dgm:spPr/>
      <dgm:t>
        <a:bodyPr/>
        <a:lstStyle>
          <a:defPPr/>
        </a:lstStyle>
        <a:p>
          <a:endParaRPr lang="en-US" sz="1800"/>
        </a:p>
      </dgm:t>
    </dgm:pt>
    <dgm:pt modelId="{054EE0FB-5CF3-4A8B-BDFE-D67C3E6B25EB}">
      <dgm:prSet custT="1"/>
      <dgm:spPr/>
      <dgm:t>
        <a:bodyPr/>
        <a:lstStyle>
          <a:defPPr/>
        </a:lstStyle>
        <a:p>
          <a:r>
            <a:rPr lang="en-US" sz="1600" b="0" i="0"/>
            <a:t>Ring charts</a:t>
          </a:r>
        </a:p>
      </dgm:t>
    </dgm:pt>
    <dgm:pt modelId="{A55F1C71-687E-466F-B8B8-62E2BC92FA66}" type="sibTrans" cxnId="{43D0CE34-2476-4378-BFBD-D1B36CC38EA7}">
      <dgm:prSet custT="1"/>
      <dgm:spPr/>
      <dgm:t>
        <a:bodyPr/>
        <a:lstStyle>
          <a:defPPr/>
        </a:lstStyle>
        <a:p>
          <a:endParaRPr lang="en-US" sz="1800"/>
        </a:p>
      </dgm:t>
    </dgm:pt>
    <dgm:pt modelId="{43C14FA2-BCC8-4993-8CEA-85D9AD74878C}" type="parTrans" cxnId="{B2181E7E-40C8-431A-96AA-E51D5C5936F0}">
      <dgm:prSet custT="1"/>
      <dgm:spPr/>
      <dgm:t>
        <a:bodyPr/>
        <a:lstStyle>
          <a:defPPr/>
        </a:lstStyle>
        <a:p>
          <a:endParaRPr lang="en-US" sz="1800"/>
        </a:p>
      </dgm:t>
    </dgm:pt>
    <dgm:pt modelId="{50A5DA7D-3549-483E-8498-7EEAF2D35A8E}">
      <dgm:prSet custT="1"/>
      <dgm:spPr/>
      <dgm:t>
        <a:bodyPr/>
        <a:lstStyle>
          <a:defPPr/>
        </a:lstStyle>
        <a:p>
          <a:r>
            <a:rPr lang="en-US" sz="1600" b="0" i="0"/>
            <a:t>Sunburst diagrams</a:t>
          </a:r>
        </a:p>
      </dgm:t>
    </dgm:pt>
    <dgm:pt modelId="{C5AD3FCF-1630-4B2F-8843-AE6CEF58FEBB}" type="sibTrans" cxnId="{B2181E7E-40C8-431A-96AA-E51D5C5936F0}">
      <dgm:prSet custT="1"/>
      <dgm:spPr/>
      <dgm:t>
        <a:bodyPr/>
        <a:lstStyle>
          <a:defPPr/>
        </a:lstStyle>
        <a:p>
          <a:endParaRPr lang="en-US" sz="1800"/>
        </a:p>
      </dgm:t>
    </dgm:pt>
    <dgm:pt modelId="{84D00171-0C64-4B6D-A9AF-EC2EF020B08D}" type="sibTrans" cxnId="{A33FD9D6-E9DC-4D23-BA5D-9A53BF2E1366}">
      <dgm:prSet custT="1"/>
      <dgm:spPr/>
      <dgm:t>
        <a:bodyPr/>
        <a:lstStyle>
          <a:defPPr/>
        </a:lstStyle>
        <a:p>
          <a:endParaRPr lang="en-US" sz="1800"/>
        </a:p>
      </dgm:t>
    </dgm:pt>
    <dgm:pt modelId="{930D3810-0755-478B-9D11-ABD476F2D93E}" type="parTrans" cxnId="{36091DD4-E07C-455C-9D8B-3BC6F7A0441B}">
      <dgm:prSet custT="1"/>
      <dgm:spPr/>
      <dgm:t>
        <a:bodyPr/>
        <a:lstStyle>
          <a:defPPr/>
        </a:lstStyle>
        <a:p>
          <a:endParaRPr lang="en-US" sz="1800"/>
        </a:p>
      </dgm:t>
    </dgm:pt>
    <dgm:pt modelId="{40091FE1-6DC3-4D7A-B802-E6BEC5BC38EE}">
      <dgm:prSet phldrT="[Text]" custT="1"/>
      <dgm:spPr/>
      <dgm:t>
        <a:bodyPr/>
        <a:lstStyle>
          <a:defPPr/>
        </a:lstStyle>
        <a:p>
          <a:r>
            <a:rPr lang="en-US" sz="1600" b="1" i="0"/>
            <a:t>Network</a:t>
          </a:r>
          <a:endParaRPr lang="en-US" sz="1600"/>
        </a:p>
      </dgm:t>
    </dgm:pt>
    <dgm:pt modelId="{8AB9A6D6-0CC0-4603-9E87-805A19FC630B}" type="parTrans" cxnId="{0F21C875-F718-41AA-A9A0-B43DEA5B8D83}">
      <dgm:prSet custT="1"/>
      <dgm:spPr/>
      <dgm:t>
        <a:bodyPr/>
        <a:lstStyle>
          <a:defPPr/>
        </a:lstStyle>
        <a:p>
          <a:endParaRPr lang="en-US" sz="1800"/>
        </a:p>
      </dgm:t>
    </dgm:pt>
    <dgm:pt modelId="{E880D8D2-BD2D-420E-AEFA-6B6ADBB94C28}">
      <dgm:prSet phldrT="[Text]" custT="1"/>
      <dgm:spPr/>
      <dgm:t>
        <a:bodyPr/>
        <a:lstStyle>
          <a:defPPr/>
        </a:lstStyle>
        <a:p>
          <a:r>
            <a:rPr lang="en-US" sz="1400"/>
            <a:t>Matrix charts</a:t>
          </a:r>
        </a:p>
      </dgm:t>
    </dgm:pt>
    <dgm:pt modelId="{89A75BF5-C598-4AA9-88AF-96990976CF63}" type="sibTrans" cxnId="{0F21C875-F718-41AA-A9A0-B43DEA5B8D83}">
      <dgm:prSet custT="1"/>
      <dgm:spPr/>
      <dgm:t>
        <a:bodyPr/>
        <a:lstStyle>
          <a:defPPr/>
        </a:lstStyle>
        <a:p>
          <a:endParaRPr lang="en-US" sz="1800"/>
        </a:p>
      </dgm:t>
    </dgm:pt>
    <dgm:pt modelId="{5DE8190E-E841-48A9-B42D-A29916CDB645}" type="parTrans" cxnId="{B366EA5A-9BFC-4729-A469-00735FB55497}">
      <dgm:prSet custT="1"/>
      <dgm:spPr/>
      <dgm:t>
        <a:bodyPr/>
        <a:lstStyle>
          <a:defPPr/>
        </a:lstStyle>
        <a:p>
          <a:endParaRPr lang="en-US" sz="1800"/>
        </a:p>
      </dgm:t>
    </dgm:pt>
    <dgm:pt modelId="{B73C8A06-400E-4C6E-A19B-A1F8D966942F}">
      <dgm:prSet custT="1"/>
      <dgm:spPr/>
      <dgm:t>
        <a:bodyPr/>
        <a:lstStyle>
          <a:defPPr/>
        </a:lstStyle>
        <a:p>
          <a:r>
            <a:rPr lang="en-US" sz="1400"/>
            <a:t>Node-link diagrams</a:t>
          </a:r>
        </a:p>
      </dgm:t>
    </dgm:pt>
    <dgm:pt modelId="{8F6A0B74-30AF-4EE4-9BF2-4F698ED749A9}" type="sibTrans" cxnId="{B366EA5A-9BFC-4729-A469-00735FB55497}">
      <dgm:prSet custT="1"/>
      <dgm:spPr/>
      <dgm:t>
        <a:bodyPr/>
        <a:lstStyle>
          <a:defPPr/>
        </a:lstStyle>
        <a:p>
          <a:endParaRPr lang="en-US" sz="1800"/>
        </a:p>
      </dgm:t>
    </dgm:pt>
    <dgm:pt modelId="{560FDB90-6216-400F-A49C-1DFCD41E3090}" type="parTrans" cxnId="{80072353-1A21-4440-BA61-AD82763AD158}">
      <dgm:prSet custT="1"/>
      <dgm:spPr/>
      <dgm:t>
        <a:bodyPr/>
        <a:lstStyle>
          <a:defPPr/>
        </a:lstStyle>
        <a:p>
          <a:endParaRPr lang="en-US" sz="1800"/>
        </a:p>
      </dgm:t>
    </dgm:pt>
    <dgm:pt modelId="{9D185C82-7FD6-4FD8-87D5-A5A98AA5B962}">
      <dgm:prSet custT="1"/>
      <dgm:spPr/>
      <dgm:t>
        <a:bodyPr/>
        <a:lstStyle>
          <a:defPPr/>
        </a:lstStyle>
        <a:p>
          <a:r>
            <a:rPr lang="en-US" sz="1400"/>
            <a:t>Word clouds</a:t>
          </a:r>
        </a:p>
      </dgm:t>
    </dgm:pt>
    <dgm:pt modelId="{361180FD-C130-4621-B019-F09D9480F35C}" type="sibTrans" cxnId="{80072353-1A21-4440-BA61-AD82763AD158}">
      <dgm:prSet custT="1"/>
      <dgm:spPr/>
      <dgm:t>
        <a:bodyPr/>
        <a:lstStyle>
          <a:defPPr/>
        </a:lstStyle>
        <a:p>
          <a:endParaRPr lang="en-US" sz="1800"/>
        </a:p>
      </dgm:t>
    </dgm:pt>
    <dgm:pt modelId="{0FEC1960-9082-4396-A3F0-D2A55898F015}" type="parTrans" cxnId="{5C34047D-045B-4EE4-A091-701213870C1F}">
      <dgm:prSet custT="1"/>
      <dgm:spPr/>
      <dgm:t>
        <a:bodyPr/>
        <a:lstStyle>
          <a:defPPr/>
        </a:lstStyle>
        <a:p>
          <a:endParaRPr lang="en-US" sz="1800"/>
        </a:p>
      </dgm:t>
    </dgm:pt>
    <dgm:pt modelId="{2490C2C3-EE5C-4316-9AA8-1C5B7A614332}">
      <dgm:prSet custT="1"/>
      <dgm:spPr/>
      <dgm:t>
        <a:bodyPr/>
        <a:lstStyle>
          <a:defPPr/>
        </a:lstStyle>
        <a:p>
          <a:r>
            <a:rPr lang="en-US" sz="1400"/>
            <a:t>Alluvial diagrams</a:t>
          </a:r>
        </a:p>
      </dgm:t>
    </dgm:pt>
    <dgm:pt modelId="{B56A03D2-9A3B-4959-BDEC-C92A1F82A0C4}" type="sibTrans" cxnId="{5C34047D-045B-4EE4-A091-701213870C1F}">
      <dgm:prSet custT="1"/>
      <dgm:spPr/>
      <dgm:t>
        <a:bodyPr/>
        <a:lstStyle>
          <a:defPPr/>
        </a:lstStyle>
        <a:p>
          <a:endParaRPr lang="en-US" sz="1800"/>
        </a:p>
      </dgm:t>
    </dgm:pt>
    <dgm:pt modelId="{09612EB9-0BA6-4502-9EB5-8F709EC3F24B}" type="sibTrans" cxnId="{36091DD4-E07C-455C-9D8B-3BC6F7A0441B}">
      <dgm:prSet custT="1"/>
      <dgm:spPr/>
      <dgm:t>
        <a:bodyPr/>
        <a:lstStyle>
          <a:defPPr/>
        </a:lstStyle>
        <a:p>
          <a:endParaRPr lang="en-US" sz="1800"/>
        </a:p>
      </dgm:t>
    </dgm:pt>
    <dgm:pt modelId="{F3AD895F-F233-4628-8867-AF87F20A1FAE}" type="parTrans" cxnId="{E706F789-028D-489C-945D-614B094E6E8E}">
      <dgm:prSet custT="1"/>
      <dgm:spPr/>
      <dgm:t>
        <a:bodyPr/>
        <a:lstStyle>
          <a:defPPr/>
        </a:lstStyle>
        <a:p>
          <a:endParaRPr lang="en-US" sz="1800"/>
        </a:p>
      </dgm:t>
    </dgm:pt>
    <dgm:pt modelId="{567747C0-2C6D-4A1C-B4C7-16D6C274E709}">
      <dgm:prSet custT="1"/>
      <dgm:spPr/>
      <dgm:t>
        <a:bodyPr/>
        <a:lstStyle>
          <a:defPPr/>
        </a:lstStyle>
        <a:p>
          <a:r>
            <a:rPr lang="en-US" sz="1600" b="1" i="0"/>
            <a:t>Multidimensional</a:t>
          </a:r>
          <a:endParaRPr lang="en-US" sz="1600"/>
        </a:p>
      </dgm:t>
    </dgm:pt>
    <dgm:pt modelId="{DA476439-86B9-4135-8218-9556915537E1}" type="parTrans" cxnId="{E90145BD-ED81-47BC-B59C-1561C610954B}">
      <dgm:prSet custT="1"/>
      <dgm:spPr/>
      <dgm:t>
        <a:bodyPr/>
        <a:lstStyle>
          <a:defPPr/>
        </a:lstStyle>
        <a:p>
          <a:endParaRPr lang="en-US" sz="1800"/>
        </a:p>
      </dgm:t>
    </dgm:pt>
    <dgm:pt modelId="{B967BCCC-6878-4D2C-A87D-1984AC8BEB3E}">
      <dgm:prSet custT="1"/>
      <dgm:spPr/>
      <dgm:t>
        <a:bodyPr/>
        <a:lstStyle>
          <a:defPPr/>
        </a:lstStyle>
        <a:p>
          <a:r>
            <a:rPr lang="en-US" sz="1400" b="0" i="0"/>
            <a:t>Box plots</a:t>
          </a:r>
          <a:endParaRPr lang="en-US" sz="1400"/>
        </a:p>
      </dgm:t>
    </dgm:pt>
    <dgm:pt modelId="{0ED788C1-3A21-4462-B64D-6B8542049A66}" type="sibTrans" cxnId="{E90145BD-ED81-47BC-B59C-1561C610954B}">
      <dgm:prSet custT="1"/>
      <dgm:spPr/>
      <dgm:t>
        <a:bodyPr/>
        <a:lstStyle>
          <a:defPPr/>
        </a:lstStyle>
        <a:p>
          <a:endParaRPr lang="en-US" sz="1800"/>
        </a:p>
      </dgm:t>
    </dgm:pt>
    <dgm:pt modelId="{B844F72C-056F-4B56-BFE4-A8C87CDCB3E9}" type="parTrans" cxnId="{E70B43BF-69A4-411A-9A52-F3E22DA50483}">
      <dgm:prSet custT="1"/>
      <dgm:spPr/>
      <dgm:t>
        <a:bodyPr/>
        <a:lstStyle>
          <a:defPPr/>
        </a:lstStyle>
        <a:p>
          <a:endParaRPr lang="en-US" sz="1800"/>
        </a:p>
      </dgm:t>
    </dgm:pt>
    <dgm:pt modelId="{289A17D0-CE87-4B37-8DCB-16CCED3CEB12}">
      <dgm:prSet custT="1"/>
      <dgm:spPr/>
      <dgm:t>
        <a:bodyPr/>
        <a:lstStyle>
          <a:defPPr/>
        </a:lstStyle>
        <a:p>
          <a:r>
            <a:rPr lang="en-US" sz="1400" b="0" i="0"/>
            <a:t>Pie charts</a:t>
          </a:r>
        </a:p>
      </dgm:t>
    </dgm:pt>
    <dgm:pt modelId="{83B50F72-F3E2-4815-943C-F61275CC49DE}" type="sibTrans" cxnId="{E70B43BF-69A4-411A-9A52-F3E22DA50483}">
      <dgm:prSet custT="1"/>
      <dgm:spPr/>
      <dgm:t>
        <a:bodyPr/>
        <a:lstStyle>
          <a:defPPr/>
        </a:lstStyle>
        <a:p>
          <a:endParaRPr lang="en-US" sz="1800"/>
        </a:p>
      </dgm:t>
    </dgm:pt>
    <dgm:pt modelId="{E23EAC29-3CC5-4A44-A2EE-A2CD391B306F}" type="parTrans" cxnId="{4B3D1665-9D95-4979-8CEA-55A50898C32F}">
      <dgm:prSet custT="1"/>
      <dgm:spPr/>
      <dgm:t>
        <a:bodyPr/>
        <a:lstStyle>
          <a:defPPr/>
        </a:lstStyle>
        <a:p>
          <a:endParaRPr lang="en-US" sz="1800"/>
        </a:p>
      </dgm:t>
    </dgm:pt>
    <dgm:pt modelId="{B454607F-823C-44E4-91D7-931471E5A826}">
      <dgm:prSet custT="1"/>
      <dgm:spPr/>
      <dgm:t>
        <a:bodyPr/>
        <a:lstStyle>
          <a:defPPr/>
        </a:lstStyle>
        <a:p>
          <a:r>
            <a:rPr lang="en-US" sz="1400" b="0" i="0"/>
            <a:t>Venn diagrams</a:t>
          </a:r>
        </a:p>
      </dgm:t>
    </dgm:pt>
    <dgm:pt modelId="{880332FF-FFD3-4FC7-89AD-37C4F0E2BD27}" type="sibTrans" cxnId="{4B3D1665-9D95-4979-8CEA-55A50898C32F}">
      <dgm:prSet custT="1"/>
      <dgm:spPr/>
      <dgm:t>
        <a:bodyPr/>
        <a:lstStyle>
          <a:defPPr/>
        </a:lstStyle>
        <a:p>
          <a:endParaRPr lang="en-US" sz="1800"/>
        </a:p>
      </dgm:t>
    </dgm:pt>
    <dgm:pt modelId="{8758F57E-7A7C-41A4-8518-22ED2AC960B0}" type="parTrans" cxnId="{28F5A331-23D5-4B17-81B4-1424F08F049E}">
      <dgm:prSet custT="1"/>
      <dgm:spPr/>
      <dgm:t>
        <a:bodyPr/>
        <a:lstStyle>
          <a:defPPr/>
        </a:lstStyle>
        <a:p>
          <a:endParaRPr lang="en-US" sz="1800"/>
        </a:p>
      </dgm:t>
    </dgm:pt>
    <dgm:pt modelId="{5A077663-8BCC-435D-A3A0-3CA8F3706A6E}">
      <dgm:prSet custT="1"/>
      <dgm:spPr/>
      <dgm:t>
        <a:bodyPr/>
        <a:lstStyle>
          <a:defPPr/>
        </a:lstStyle>
        <a:p>
          <a:r>
            <a:rPr lang="en-US" sz="1400" b="0" i="0"/>
            <a:t>Stacked bar graphs</a:t>
          </a:r>
        </a:p>
      </dgm:t>
    </dgm:pt>
    <dgm:pt modelId="{2862FDFA-5578-4D8A-8DA7-6CA352259B03}" type="sibTrans" cxnId="{28F5A331-23D5-4B17-81B4-1424F08F049E}">
      <dgm:prSet custT="1"/>
      <dgm:spPr/>
      <dgm:t>
        <a:bodyPr/>
        <a:lstStyle>
          <a:defPPr/>
        </a:lstStyle>
        <a:p>
          <a:endParaRPr lang="en-US" sz="1800"/>
        </a:p>
      </dgm:t>
    </dgm:pt>
    <dgm:pt modelId="{5F48709B-6B70-4EA3-A27D-4E69B0D78A56}" type="parTrans" cxnId="{D1A974D6-6653-41C8-92AD-94D7B648364B}">
      <dgm:prSet custT="1"/>
      <dgm:spPr/>
      <dgm:t>
        <a:bodyPr/>
        <a:lstStyle>
          <a:defPPr/>
        </a:lstStyle>
        <a:p>
          <a:endParaRPr lang="en-US" sz="1800"/>
        </a:p>
      </dgm:t>
    </dgm:pt>
    <dgm:pt modelId="{283795DD-4271-4979-A6FE-18B7CCE824E3}">
      <dgm:prSet custT="1"/>
      <dgm:spPr/>
      <dgm:t>
        <a:bodyPr/>
        <a:lstStyle>
          <a:defPPr/>
        </a:lstStyle>
        <a:p>
          <a:r>
            <a:rPr lang="en-US" sz="1400" b="0" i="0"/>
            <a:t>Histograms</a:t>
          </a:r>
        </a:p>
      </dgm:t>
    </dgm:pt>
    <dgm:pt modelId="{52CDAC19-8471-4EEF-B428-B2BA2AD42A47}" type="sibTrans" cxnId="{D1A974D6-6653-41C8-92AD-94D7B648364B}">
      <dgm:prSet custT="1"/>
      <dgm:spPr/>
      <dgm:t>
        <a:bodyPr/>
        <a:lstStyle>
          <a:defPPr/>
        </a:lstStyle>
        <a:p>
          <a:endParaRPr lang="en-US" sz="1800"/>
        </a:p>
      </dgm:t>
    </dgm:pt>
    <dgm:pt modelId="{71FD46C7-1230-4CA4-AF3B-DAF62742E0D6}" type="sibTrans" cxnId="{E706F789-028D-489C-945D-614B094E6E8E}">
      <dgm:prSet custT="1"/>
      <dgm:spPr/>
      <dgm:t>
        <a:bodyPr/>
        <a:lstStyle>
          <a:defPPr/>
        </a:lstStyle>
        <a:p>
          <a:endParaRPr lang="en-US" sz="1800"/>
        </a:p>
      </dgm:t>
    </dgm:pt>
    <dgm:pt modelId="{0A27F3E7-5986-44F6-B89F-E7BB180DA0B0}" type="parTrans" cxnId="{9E4FA2E2-2A1C-45F5-98BF-6C9502D71D0C}">
      <dgm:prSet custT="1"/>
      <dgm:spPr/>
      <dgm:t>
        <a:bodyPr/>
        <a:lstStyle>
          <a:defPPr/>
        </a:lstStyle>
        <a:p>
          <a:endParaRPr lang="en-US" sz="1800"/>
        </a:p>
      </dgm:t>
    </dgm:pt>
    <dgm:pt modelId="{DCF34F63-D961-42D0-8516-2006CF23C94F}">
      <dgm:prSet custT="1"/>
      <dgm:spPr/>
      <dgm:t>
        <a:bodyPr/>
        <a:lstStyle>
          <a:defPPr/>
        </a:lstStyle>
        <a:p>
          <a:r>
            <a:rPr lang="en-US" sz="1600" b="1" i="0"/>
            <a:t>Geospatial</a:t>
          </a:r>
          <a:endParaRPr lang="en-US" sz="1600" b="0" i="0"/>
        </a:p>
      </dgm:t>
    </dgm:pt>
    <dgm:pt modelId="{9463E528-33F9-487A-BC1C-9D322EF8D475}" type="parTrans" cxnId="{E7FC26A9-D9DF-4589-A8A5-0544A5324A44}">
      <dgm:prSet custT="1"/>
      <dgm:spPr/>
      <dgm:t>
        <a:bodyPr/>
        <a:lstStyle>
          <a:defPPr/>
        </a:lstStyle>
        <a:p>
          <a:endParaRPr lang="en-US" sz="1800"/>
        </a:p>
      </dgm:t>
    </dgm:pt>
    <dgm:pt modelId="{A86CF833-F440-4E22-A9AA-4C564762484F}">
      <dgm:prSet custT="1"/>
      <dgm:spPr/>
      <dgm:t>
        <a:bodyPr/>
        <a:lstStyle>
          <a:defPPr/>
        </a:lstStyle>
        <a:p>
          <a:r>
            <a:rPr lang="en-US" sz="1600" b="0" i="0"/>
            <a:t>Flow map</a:t>
          </a:r>
        </a:p>
      </dgm:t>
    </dgm:pt>
    <dgm:pt modelId="{E8CCFC2D-FE8F-4400-8AA9-E0F9010F72A6}" type="sibTrans" cxnId="{E7FC26A9-D9DF-4589-A8A5-0544A5324A44}">
      <dgm:prSet custT="1"/>
      <dgm:spPr/>
      <dgm:t>
        <a:bodyPr/>
        <a:lstStyle>
          <a:defPPr/>
        </a:lstStyle>
        <a:p>
          <a:endParaRPr lang="en-US" sz="1800"/>
        </a:p>
      </dgm:t>
    </dgm:pt>
    <dgm:pt modelId="{A71DDF80-E424-4B8B-AA7F-931F5D7BEF15}" type="parTrans" cxnId="{7E966E5E-17E4-4C84-80BA-586618425DB7}">
      <dgm:prSet custT="1"/>
      <dgm:spPr/>
      <dgm:t>
        <a:bodyPr/>
        <a:lstStyle>
          <a:defPPr/>
        </a:lstStyle>
        <a:p>
          <a:endParaRPr lang="en-US" sz="1800"/>
        </a:p>
      </dgm:t>
    </dgm:pt>
    <dgm:pt modelId="{DF50B3F6-8893-491D-BEC3-419DB40A9EF7}">
      <dgm:prSet custT="1"/>
      <dgm:spPr/>
      <dgm:t>
        <a:bodyPr/>
        <a:lstStyle>
          <a:defPPr/>
        </a:lstStyle>
        <a:p>
          <a:r>
            <a:rPr lang="en-US" sz="1600" b="0" i="0"/>
            <a:t>Density map</a:t>
          </a:r>
        </a:p>
      </dgm:t>
    </dgm:pt>
    <dgm:pt modelId="{43B01D79-18B7-4134-949A-8F86D5683393}" type="sibTrans" cxnId="{7E966E5E-17E4-4C84-80BA-586618425DB7}">
      <dgm:prSet custT="1"/>
      <dgm:spPr/>
      <dgm:t>
        <a:bodyPr/>
        <a:lstStyle>
          <a:defPPr/>
        </a:lstStyle>
        <a:p>
          <a:endParaRPr lang="en-US" sz="1800"/>
        </a:p>
      </dgm:t>
    </dgm:pt>
    <dgm:pt modelId="{93C28D2E-62D4-4A26-BB8F-CF22F11D5F9B}" type="parTrans" cxnId="{C0FAB417-6550-4CE8-A852-8BAA74A4ACF4}">
      <dgm:prSet custT="1"/>
      <dgm:spPr/>
      <dgm:t>
        <a:bodyPr/>
        <a:lstStyle>
          <a:defPPr/>
        </a:lstStyle>
        <a:p>
          <a:endParaRPr lang="en-US" sz="1800"/>
        </a:p>
      </dgm:t>
    </dgm:pt>
    <dgm:pt modelId="{5D2A66BC-1D7A-4439-9FCA-7FEC64858A67}">
      <dgm:prSet custT="1"/>
      <dgm:spPr/>
      <dgm:t>
        <a:bodyPr/>
        <a:lstStyle>
          <a:defPPr/>
        </a:lstStyle>
        <a:p>
          <a:r>
            <a:rPr lang="en-US" sz="1600" b="0" i="0"/>
            <a:t>Cartogram</a:t>
          </a:r>
        </a:p>
      </dgm:t>
    </dgm:pt>
    <dgm:pt modelId="{A78C00D8-F0ED-439F-8F95-E470A0DB1894}" type="sibTrans" cxnId="{C0FAB417-6550-4CE8-A852-8BAA74A4ACF4}">
      <dgm:prSet custT="1"/>
      <dgm:spPr/>
      <dgm:t>
        <a:bodyPr/>
        <a:lstStyle>
          <a:defPPr/>
        </a:lstStyle>
        <a:p>
          <a:endParaRPr lang="en-US" sz="1800"/>
        </a:p>
      </dgm:t>
    </dgm:pt>
    <dgm:pt modelId="{71014DEB-A362-41D4-A0F4-A8FCB2F8770F}" type="parTrans" cxnId="{57153E98-718E-49B1-AECA-02941CDFA982}">
      <dgm:prSet custT="1"/>
      <dgm:spPr/>
      <dgm:t>
        <a:bodyPr/>
        <a:lstStyle>
          <a:defPPr/>
        </a:lstStyle>
        <a:p>
          <a:endParaRPr lang="en-US" sz="1800"/>
        </a:p>
      </dgm:t>
    </dgm:pt>
    <dgm:pt modelId="{A8CACBCC-661A-49F1-8DA0-69E9D50D01D5}">
      <dgm:prSet custT="1"/>
      <dgm:spPr/>
      <dgm:t>
        <a:bodyPr/>
        <a:lstStyle>
          <a:defPPr/>
        </a:lstStyle>
        <a:p>
          <a:r>
            <a:rPr lang="en-US" sz="1600" b="0" i="0"/>
            <a:t>Heat map</a:t>
          </a:r>
        </a:p>
      </dgm:t>
    </dgm:pt>
    <dgm:pt modelId="{A1FB67BD-907F-4FF5-9222-65A91576EB2D}" type="sibTrans" cxnId="{57153E98-718E-49B1-AECA-02941CDFA982}">
      <dgm:prSet custT="1"/>
      <dgm:spPr/>
      <dgm:t>
        <a:bodyPr/>
        <a:lstStyle>
          <a:defPPr/>
        </a:lstStyle>
        <a:p>
          <a:endParaRPr lang="en-US" sz="1800"/>
        </a:p>
      </dgm:t>
    </dgm:pt>
    <dgm:pt modelId="{FB952A2A-A94F-4011-AE93-54619620B413}" type="sibTrans" cxnId="{9E4FA2E2-2A1C-45F5-98BF-6C9502D71D0C}">
      <dgm:prSet custT="1"/>
      <dgm:spPr/>
      <dgm:t>
        <a:bodyPr/>
        <a:lstStyle>
          <a:defPPr/>
        </a:lstStyle>
        <a:p>
          <a:endParaRPr lang="en-US" sz="1800"/>
        </a:p>
      </dgm:t>
    </dgm:pt>
    <dgm:pt modelId="{06369790-66D2-44CD-BFF3-59DA4723BDC5}" type="pres">
      <dgm:prSet presAssocID="{73213C36-D7A6-4C5C-BC1F-54C2AF00727E}" presName="diagram" presStyleCnt="0">
        <dgm:presLayoutVars>
          <dgm:chPref val="1"/>
          <dgm:dir/>
          <dgm:animOne val="branch"/>
          <dgm:animLvl val="lvl"/>
          <dgm:resizeHandles/>
        </dgm:presLayoutVars>
      </dgm:prSet>
      <dgm:spPr/>
      <dgm:t>
        <a:bodyPr/>
        <a:lstStyle>
          <a:defPPr/>
        </a:lstStyle>
        <a:p>
          <a:endParaRPr/>
        </a:p>
      </dgm:t>
    </dgm:pt>
    <dgm:pt modelId="{F7C4C9CA-15F0-4242-B5B7-52F596CEAE1F}" type="pres">
      <dgm:prSet presAssocID="{27621C6D-55B5-4828-BE48-75CC2C595447}" presName="root" presStyleCnt="0"/>
      <dgm:spPr/>
      <dgm:t>
        <a:bodyPr/>
        <a:lstStyle>
          <a:defPPr/>
        </a:lstStyle>
        <a:p>
          <a:endParaRPr/>
        </a:p>
      </dgm:t>
    </dgm:pt>
    <dgm:pt modelId="{02D6B0BB-38EB-4412-8388-4586621A6835}" type="pres">
      <dgm:prSet presAssocID="{27621C6D-55B5-4828-BE48-75CC2C595447}" presName="rootComposite" presStyleCnt="0"/>
      <dgm:spPr/>
      <dgm:t>
        <a:bodyPr/>
        <a:lstStyle>
          <a:defPPr/>
        </a:lstStyle>
        <a:p>
          <a:endParaRPr/>
        </a:p>
      </dgm:t>
    </dgm:pt>
    <dgm:pt modelId="{6D0FBC27-4F21-4C2A-8A1A-88C9847E5FE1}" type="pres">
      <dgm:prSet presAssocID="{27621C6D-55B5-4828-BE48-75CC2C595447}" presName="rootText" presStyleLbl="node1" presStyleIdx="0" presStyleCnt="5"/>
      <dgm:spPr/>
      <dgm:t>
        <a:bodyPr/>
        <a:lstStyle>
          <a:defPPr/>
        </a:lstStyle>
        <a:p>
          <a:endParaRPr/>
        </a:p>
      </dgm:t>
    </dgm:pt>
    <dgm:pt modelId="{A66BA7C2-C511-4C2B-8E1F-3108125C0ACB}" type="pres">
      <dgm:prSet presAssocID="{27621C6D-55B5-4828-BE48-75CC2C595447}" presName="rootConnector" presStyleLbl="node1" presStyleIdx="0" presStyleCnt="5"/>
      <dgm:spPr/>
      <dgm:t>
        <a:bodyPr/>
        <a:lstStyle>
          <a:defPPr/>
        </a:lstStyle>
        <a:p>
          <a:endParaRPr/>
        </a:p>
      </dgm:t>
    </dgm:pt>
    <dgm:pt modelId="{B49FBC50-804A-4153-99AF-3485B685CEAC}" type="pres">
      <dgm:prSet presAssocID="{27621C6D-55B5-4828-BE48-75CC2C595447}" presName="childShape" presStyleCnt="0"/>
      <dgm:spPr/>
      <dgm:t>
        <a:bodyPr/>
        <a:lstStyle>
          <a:defPPr/>
        </a:lstStyle>
        <a:p>
          <a:endParaRPr/>
        </a:p>
      </dgm:t>
    </dgm:pt>
    <dgm:pt modelId="{A11C7389-D457-4EEF-A998-AAB81A48A55F}" type="pres">
      <dgm:prSet presAssocID="{56AB5F8E-7140-470D-AE3C-2092CD391D34}" presName="Name13" presStyleLbl="parChTrans1D2" presStyleIdx="0" presStyleCnt="21"/>
      <dgm:spPr/>
      <dgm:t>
        <a:bodyPr/>
        <a:lstStyle>
          <a:defPPr/>
        </a:lstStyle>
        <a:p>
          <a:endParaRPr/>
        </a:p>
      </dgm:t>
    </dgm:pt>
    <dgm:pt modelId="{4196EB0B-A432-44BF-9DCC-2398FE42EF82}" type="pres">
      <dgm:prSet presAssocID="{FBFA7E17-A1FF-4A41-9117-6D5E507ECD73}" presName="childText" presStyleLbl="bgAcc1" presStyleIdx="0" presStyleCnt="21">
        <dgm:presLayoutVars>
          <dgm:bulletEnabled val="1"/>
        </dgm:presLayoutVars>
      </dgm:prSet>
      <dgm:spPr/>
      <dgm:t>
        <a:bodyPr/>
        <a:lstStyle>
          <a:defPPr/>
        </a:lstStyle>
        <a:p>
          <a:endParaRPr/>
        </a:p>
      </dgm:t>
    </dgm:pt>
    <dgm:pt modelId="{B3D289A5-B1E8-451C-8729-F1A231A0AE9E}" type="pres">
      <dgm:prSet presAssocID="{B745AE3B-8B29-47A1-9329-4EDB505BF1BA}" presName="Name13" presStyleLbl="parChTrans1D2" presStyleIdx="1" presStyleCnt="21"/>
      <dgm:spPr/>
      <dgm:t>
        <a:bodyPr/>
        <a:lstStyle>
          <a:defPPr/>
        </a:lstStyle>
        <a:p>
          <a:endParaRPr/>
        </a:p>
      </dgm:t>
    </dgm:pt>
    <dgm:pt modelId="{3D7EFB54-A1E0-4835-9531-0C635DFE9D0C}" type="pres">
      <dgm:prSet presAssocID="{1379ECEA-DA63-4076-9D9D-666978DF8133}" presName="childText" presStyleLbl="bgAcc1" presStyleIdx="1" presStyleCnt="21">
        <dgm:presLayoutVars>
          <dgm:bulletEnabled val="1"/>
        </dgm:presLayoutVars>
      </dgm:prSet>
      <dgm:spPr/>
      <dgm:t>
        <a:bodyPr/>
        <a:lstStyle>
          <a:defPPr/>
        </a:lstStyle>
        <a:p>
          <a:endParaRPr/>
        </a:p>
      </dgm:t>
    </dgm:pt>
    <dgm:pt modelId="{10B7285C-982E-48B0-B618-98F8114485FB}" type="pres">
      <dgm:prSet presAssocID="{DAC78424-F4EC-4E86-A0A0-0AD58B0D3091}" presName="Name13" presStyleLbl="parChTrans1D2" presStyleIdx="2" presStyleCnt="21"/>
      <dgm:spPr/>
      <dgm:t>
        <a:bodyPr/>
        <a:lstStyle>
          <a:defPPr/>
        </a:lstStyle>
        <a:p>
          <a:endParaRPr/>
        </a:p>
      </dgm:t>
    </dgm:pt>
    <dgm:pt modelId="{FAABBE59-F273-415A-B971-8E0D61A50479}" type="pres">
      <dgm:prSet presAssocID="{5D8BA155-B328-4DA5-B2C5-F0CA26DDD8B2}" presName="childText" presStyleLbl="bgAcc1" presStyleIdx="2" presStyleCnt="21">
        <dgm:presLayoutVars>
          <dgm:bulletEnabled val="1"/>
        </dgm:presLayoutVars>
      </dgm:prSet>
      <dgm:spPr/>
      <dgm:t>
        <a:bodyPr/>
        <a:lstStyle>
          <a:defPPr/>
        </a:lstStyle>
        <a:p>
          <a:endParaRPr/>
        </a:p>
      </dgm:t>
    </dgm:pt>
    <dgm:pt modelId="{AE1999DF-74B0-4347-A60F-B05320130C19}" type="pres">
      <dgm:prSet presAssocID="{2972D252-EB42-4E24-BDE3-F5F6170A5C8E}" presName="Name13" presStyleLbl="parChTrans1D2" presStyleIdx="3" presStyleCnt="21"/>
      <dgm:spPr/>
      <dgm:t>
        <a:bodyPr/>
        <a:lstStyle>
          <a:defPPr/>
        </a:lstStyle>
        <a:p>
          <a:endParaRPr/>
        </a:p>
      </dgm:t>
    </dgm:pt>
    <dgm:pt modelId="{FB5A9756-9A95-4B49-B7AF-F802855AE91C}" type="pres">
      <dgm:prSet presAssocID="{A20BACCA-BF6B-47EE-BD41-21560FF60D56}" presName="childText" presStyleLbl="bgAcc1" presStyleIdx="3" presStyleCnt="21">
        <dgm:presLayoutVars>
          <dgm:bulletEnabled val="1"/>
        </dgm:presLayoutVars>
      </dgm:prSet>
      <dgm:spPr/>
      <dgm:t>
        <a:bodyPr/>
        <a:lstStyle>
          <a:defPPr/>
        </a:lstStyle>
        <a:p>
          <a:endParaRPr/>
        </a:p>
      </dgm:t>
    </dgm:pt>
    <dgm:pt modelId="{6F3B8E0E-6B2A-47B1-AD48-BF9E47A1AEF4}" type="pres">
      <dgm:prSet presAssocID="{AC1BC5DC-BBFE-4BE0-AF1D-ED1D23727C91}" presName="Name13" presStyleLbl="parChTrans1D2" presStyleIdx="4" presStyleCnt="21"/>
      <dgm:spPr/>
      <dgm:t>
        <a:bodyPr/>
        <a:lstStyle>
          <a:defPPr/>
        </a:lstStyle>
        <a:p>
          <a:endParaRPr/>
        </a:p>
      </dgm:t>
    </dgm:pt>
    <dgm:pt modelId="{E8BB689C-38B7-4BA4-828D-1A20F163FDC5}" type="pres">
      <dgm:prSet presAssocID="{B73D1105-808B-4048-8D10-66A4F97440BD}" presName="childText" presStyleLbl="bgAcc1" presStyleIdx="4" presStyleCnt="21">
        <dgm:presLayoutVars>
          <dgm:bulletEnabled val="1"/>
        </dgm:presLayoutVars>
      </dgm:prSet>
      <dgm:spPr/>
      <dgm:t>
        <a:bodyPr/>
        <a:lstStyle>
          <a:defPPr/>
        </a:lstStyle>
        <a:p>
          <a:endParaRPr/>
        </a:p>
      </dgm:t>
    </dgm:pt>
    <dgm:pt modelId="{74BAA387-E98D-43BE-91C3-D18F05FBA8F0}" type="pres">
      <dgm:prSet presAssocID="{FDE07854-2D26-4E49-A681-F2D069661ACD}" presName="root" presStyleCnt="0"/>
      <dgm:spPr/>
      <dgm:t>
        <a:bodyPr/>
        <a:lstStyle>
          <a:defPPr/>
        </a:lstStyle>
        <a:p>
          <a:endParaRPr/>
        </a:p>
      </dgm:t>
    </dgm:pt>
    <dgm:pt modelId="{C3223A2C-D34B-4384-BD03-14526C1A6B81}" type="pres">
      <dgm:prSet presAssocID="{FDE07854-2D26-4E49-A681-F2D069661ACD}" presName="rootComposite" presStyleCnt="0"/>
      <dgm:spPr/>
      <dgm:t>
        <a:bodyPr/>
        <a:lstStyle>
          <a:defPPr/>
        </a:lstStyle>
        <a:p>
          <a:endParaRPr/>
        </a:p>
      </dgm:t>
    </dgm:pt>
    <dgm:pt modelId="{4A893823-8308-42A5-9EDA-CF57BFF3B11C}" type="pres">
      <dgm:prSet presAssocID="{FDE07854-2D26-4E49-A681-F2D069661ACD}" presName="rootText" presStyleLbl="node1" presStyleIdx="1" presStyleCnt="5"/>
      <dgm:spPr/>
      <dgm:t>
        <a:bodyPr/>
        <a:lstStyle>
          <a:defPPr/>
        </a:lstStyle>
        <a:p>
          <a:endParaRPr/>
        </a:p>
      </dgm:t>
    </dgm:pt>
    <dgm:pt modelId="{DC877768-C205-4936-8EBE-0DA1385C9A57}" type="pres">
      <dgm:prSet presAssocID="{FDE07854-2D26-4E49-A681-F2D069661ACD}" presName="rootConnector" presStyleLbl="node1" presStyleIdx="1" presStyleCnt="5"/>
      <dgm:spPr/>
      <dgm:t>
        <a:bodyPr/>
        <a:lstStyle>
          <a:defPPr/>
        </a:lstStyle>
        <a:p>
          <a:endParaRPr/>
        </a:p>
      </dgm:t>
    </dgm:pt>
    <dgm:pt modelId="{8FE3D3F8-6566-4BD7-95BE-2A70C8C27700}" type="pres">
      <dgm:prSet presAssocID="{FDE07854-2D26-4E49-A681-F2D069661ACD}" presName="childShape" presStyleCnt="0"/>
      <dgm:spPr/>
      <dgm:t>
        <a:bodyPr/>
        <a:lstStyle>
          <a:defPPr/>
        </a:lstStyle>
        <a:p>
          <a:endParaRPr/>
        </a:p>
      </dgm:t>
    </dgm:pt>
    <dgm:pt modelId="{795B6199-976B-4453-89A1-7B91A612489D}" type="pres">
      <dgm:prSet presAssocID="{4AA59A3D-6040-49AF-BC10-D3EC481FBF88}" presName="Name13" presStyleLbl="parChTrans1D2" presStyleIdx="5" presStyleCnt="21"/>
      <dgm:spPr/>
      <dgm:t>
        <a:bodyPr/>
        <a:lstStyle>
          <a:defPPr/>
        </a:lstStyle>
        <a:p>
          <a:endParaRPr/>
        </a:p>
      </dgm:t>
    </dgm:pt>
    <dgm:pt modelId="{9222FD6D-7471-4C20-8F92-378C4A98185D}" type="pres">
      <dgm:prSet presAssocID="{A85BDEDF-BEB7-4594-8B76-58A64A352A06}" presName="childText" presStyleLbl="bgAcc1" presStyleIdx="5" presStyleCnt="21">
        <dgm:presLayoutVars>
          <dgm:bulletEnabled val="1"/>
        </dgm:presLayoutVars>
      </dgm:prSet>
      <dgm:spPr/>
      <dgm:t>
        <a:bodyPr/>
        <a:lstStyle>
          <a:defPPr/>
        </a:lstStyle>
        <a:p>
          <a:endParaRPr/>
        </a:p>
      </dgm:t>
    </dgm:pt>
    <dgm:pt modelId="{F44584F1-33D6-4C59-9FEB-E00C029A86CD}" type="pres">
      <dgm:prSet presAssocID="{769F22DA-6FDD-4F14-96D3-4F0B6265AD73}" presName="Name13" presStyleLbl="parChTrans1D2" presStyleIdx="6" presStyleCnt="21"/>
      <dgm:spPr/>
      <dgm:t>
        <a:bodyPr/>
        <a:lstStyle>
          <a:defPPr/>
        </a:lstStyle>
        <a:p>
          <a:endParaRPr/>
        </a:p>
      </dgm:t>
    </dgm:pt>
    <dgm:pt modelId="{B0C84A34-C9EB-44ED-898D-95E2F64E3CE4}" type="pres">
      <dgm:prSet presAssocID="{054EE0FB-5CF3-4A8B-BDFE-D67C3E6B25EB}" presName="childText" presStyleLbl="bgAcc1" presStyleIdx="6" presStyleCnt="21">
        <dgm:presLayoutVars>
          <dgm:bulletEnabled val="1"/>
        </dgm:presLayoutVars>
      </dgm:prSet>
      <dgm:spPr/>
      <dgm:t>
        <a:bodyPr/>
        <a:lstStyle>
          <a:defPPr/>
        </a:lstStyle>
        <a:p>
          <a:endParaRPr/>
        </a:p>
      </dgm:t>
    </dgm:pt>
    <dgm:pt modelId="{AFA8E2F5-764C-42DE-A8F4-C3F4B85C49A6}" type="pres">
      <dgm:prSet presAssocID="{43C14FA2-BCC8-4993-8CEA-85D9AD74878C}" presName="Name13" presStyleLbl="parChTrans1D2" presStyleIdx="7" presStyleCnt="21"/>
      <dgm:spPr/>
      <dgm:t>
        <a:bodyPr/>
        <a:lstStyle>
          <a:defPPr/>
        </a:lstStyle>
        <a:p>
          <a:endParaRPr/>
        </a:p>
      </dgm:t>
    </dgm:pt>
    <dgm:pt modelId="{62CAFC86-A234-4E61-8A29-97D24A9ADF29}" type="pres">
      <dgm:prSet presAssocID="{50A5DA7D-3549-483E-8498-7EEAF2D35A8E}" presName="childText" presStyleLbl="bgAcc1" presStyleIdx="7" presStyleCnt="21">
        <dgm:presLayoutVars>
          <dgm:bulletEnabled val="1"/>
        </dgm:presLayoutVars>
      </dgm:prSet>
      <dgm:spPr/>
      <dgm:t>
        <a:bodyPr/>
        <a:lstStyle>
          <a:defPPr/>
        </a:lstStyle>
        <a:p>
          <a:endParaRPr/>
        </a:p>
      </dgm:t>
    </dgm:pt>
    <dgm:pt modelId="{C050D9D6-EFE5-467F-8726-F1E96EF66D21}" type="pres">
      <dgm:prSet presAssocID="{40091FE1-6DC3-4D7A-B802-E6BEC5BC38EE}" presName="root" presStyleCnt="0"/>
      <dgm:spPr/>
      <dgm:t>
        <a:bodyPr/>
        <a:lstStyle>
          <a:defPPr/>
        </a:lstStyle>
        <a:p>
          <a:endParaRPr/>
        </a:p>
      </dgm:t>
    </dgm:pt>
    <dgm:pt modelId="{BD9C12C8-EAF8-478E-B439-BB979A229B34}" type="pres">
      <dgm:prSet presAssocID="{40091FE1-6DC3-4D7A-B802-E6BEC5BC38EE}" presName="rootComposite" presStyleCnt="0"/>
      <dgm:spPr/>
      <dgm:t>
        <a:bodyPr/>
        <a:lstStyle>
          <a:defPPr/>
        </a:lstStyle>
        <a:p>
          <a:endParaRPr/>
        </a:p>
      </dgm:t>
    </dgm:pt>
    <dgm:pt modelId="{38E03597-9FB0-4FD2-959A-D11687650CC3}" type="pres">
      <dgm:prSet presAssocID="{40091FE1-6DC3-4D7A-B802-E6BEC5BC38EE}" presName="rootText" presStyleLbl="node1" presStyleIdx="2" presStyleCnt="5"/>
      <dgm:spPr/>
      <dgm:t>
        <a:bodyPr/>
        <a:lstStyle>
          <a:defPPr/>
        </a:lstStyle>
        <a:p>
          <a:endParaRPr/>
        </a:p>
      </dgm:t>
    </dgm:pt>
    <dgm:pt modelId="{8FFFB79A-F8DB-45C1-A434-5A1B83E2FDED}" type="pres">
      <dgm:prSet presAssocID="{40091FE1-6DC3-4D7A-B802-E6BEC5BC38EE}" presName="rootConnector" presStyleLbl="node1" presStyleIdx="2" presStyleCnt="5"/>
      <dgm:spPr/>
      <dgm:t>
        <a:bodyPr/>
        <a:lstStyle>
          <a:defPPr/>
        </a:lstStyle>
        <a:p>
          <a:endParaRPr/>
        </a:p>
      </dgm:t>
    </dgm:pt>
    <dgm:pt modelId="{EB39A52D-66A9-48D2-B43E-77505E307239}" type="pres">
      <dgm:prSet presAssocID="{40091FE1-6DC3-4D7A-B802-E6BEC5BC38EE}" presName="childShape" presStyleCnt="0"/>
      <dgm:spPr/>
      <dgm:t>
        <a:bodyPr/>
        <a:lstStyle>
          <a:defPPr/>
        </a:lstStyle>
        <a:p>
          <a:endParaRPr/>
        </a:p>
      </dgm:t>
    </dgm:pt>
    <dgm:pt modelId="{E1A81092-0C92-4A7A-AB2B-C8B3A6A334D2}" type="pres">
      <dgm:prSet presAssocID="{8AB9A6D6-0CC0-4603-9E87-805A19FC630B}" presName="Name13" presStyleLbl="parChTrans1D2" presStyleIdx="8" presStyleCnt="21"/>
      <dgm:spPr/>
      <dgm:t>
        <a:bodyPr/>
        <a:lstStyle>
          <a:defPPr/>
        </a:lstStyle>
        <a:p>
          <a:endParaRPr/>
        </a:p>
      </dgm:t>
    </dgm:pt>
    <dgm:pt modelId="{068623DC-7B41-4B77-ACCD-7DE0DB958899}" type="pres">
      <dgm:prSet presAssocID="{E880D8D2-BD2D-420E-AEFA-6B6ADBB94C28}" presName="childText" presStyleLbl="bgAcc1" presStyleIdx="8" presStyleCnt="21">
        <dgm:presLayoutVars>
          <dgm:bulletEnabled val="1"/>
        </dgm:presLayoutVars>
      </dgm:prSet>
      <dgm:spPr/>
      <dgm:t>
        <a:bodyPr/>
        <a:lstStyle>
          <a:defPPr/>
        </a:lstStyle>
        <a:p>
          <a:endParaRPr/>
        </a:p>
      </dgm:t>
    </dgm:pt>
    <dgm:pt modelId="{E07D2D71-453C-4E17-9C47-3EE7FC007E94}" type="pres">
      <dgm:prSet presAssocID="{5DE8190E-E841-48A9-B42D-A29916CDB645}" presName="Name13" presStyleLbl="parChTrans1D2" presStyleIdx="9" presStyleCnt="21"/>
      <dgm:spPr/>
      <dgm:t>
        <a:bodyPr/>
        <a:lstStyle>
          <a:defPPr/>
        </a:lstStyle>
        <a:p>
          <a:endParaRPr/>
        </a:p>
      </dgm:t>
    </dgm:pt>
    <dgm:pt modelId="{E3BBE4F7-C422-4DA8-830C-4DCAAC99F0C8}" type="pres">
      <dgm:prSet presAssocID="{B73C8A06-400E-4C6E-A19B-A1F8D966942F}" presName="childText" presStyleLbl="bgAcc1" presStyleIdx="9" presStyleCnt="21">
        <dgm:presLayoutVars>
          <dgm:bulletEnabled val="1"/>
        </dgm:presLayoutVars>
      </dgm:prSet>
      <dgm:spPr/>
      <dgm:t>
        <a:bodyPr/>
        <a:lstStyle>
          <a:defPPr/>
        </a:lstStyle>
        <a:p>
          <a:endParaRPr/>
        </a:p>
      </dgm:t>
    </dgm:pt>
    <dgm:pt modelId="{00748567-75AA-4809-9417-F96FEC7C1CC5}" type="pres">
      <dgm:prSet presAssocID="{560FDB90-6216-400F-A49C-1DFCD41E3090}" presName="Name13" presStyleLbl="parChTrans1D2" presStyleIdx="10" presStyleCnt="21"/>
      <dgm:spPr/>
      <dgm:t>
        <a:bodyPr/>
        <a:lstStyle>
          <a:defPPr/>
        </a:lstStyle>
        <a:p>
          <a:endParaRPr/>
        </a:p>
      </dgm:t>
    </dgm:pt>
    <dgm:pt modelId="{68395549-C022-438E-A5FC-759881E66A65}" type="pres">
      <dgm:prSet presAssocID="{9D185C82-7FD6-4FD8-87D5-A5A98AA5B962}" presName="childText" presStyleLbl="bgAcc1" presStyleIdx="10" presStyleCnt="21">
        <dgm:presLayoutVars>
          <dgm:bulletEnabled val="1"/>
        </dgm:presLayoutVars>
      </dgm:prSet>
      <dgm:spPr/>
      <dgm:t>
        <a:bodyPr/>
        <a:lstStyle>
          <a:defPPr/>
        </a:lstStyle>
        <a:p>
          <a:endParaRPr/>
        </a:p>
      </dgm:t>
    </dgm:pt>
    <dgm:pt modelId="{F69A0557-A056-46E6-BA5E-4152C614FF31}" type="pres">
      <dgm:prSet presAssocID="{0FEC1960-9082-4396-A3F0-D2A55898F015}" presName="Name13" presStyleLbl="parChTrans1D2" presStyleIdx="11" presStyleCnt="21"/>
      <dgm:spPr/>
      <dgm:t>
        <a:bodyPr/>
        <a:lstStyle>
          <a:defPPr/>
        </a:lstStyle>
        <a:p>
          <a:endParaRPr/>
        </a:p>
      </dgm:t>
    </dgm:pt>
    <dgm:pt modelId="{C199918B-1210-43DA-9A51-22AFBC5D40E0}" type="pres">
      <dgm:prSet presAssocID="{2490C2C3-EE5C-4316-9AA8-1C5B7A614332}" presName="childText" presStyleLbl="bgAcc1" presStyleIdx="11" presStyleCnt="21">
        <dgm:presLayoutVars>
          <dgm:bulletEnabled val="1"/>
        </dgm:presLayoutVars>
      </dgm:prSet>
      <dgm:spPr/>
      <dgm:t>
        <a:bodyPr/>
        <a:lstStyle>
          <a:defPPr/>
        </a:lstStyle>
        <a:p>
          <a:endParaRPr/>
        </a:p>
      </dgm:t>
    </dgm:pt>
    <dgm:pt modelId="{1B606164-BCDA-4ECE-9D40-153314709229}" type="pres">
      <dgm:prSet presAssocID="{567747C0-2C6D-4A1C-B4C7-16D6C274E709}" presName="root" presStyleCnt="0"/>
      <dgm:spPr/>
      <dgm:t>
        <a:bodyPr/>
        <a:lstStyle>
          <a:defPPr/>
        </a:lstStyle>
        <a:p>
          <a:endParaRPr/>
        </a:p>
      </dgm:t>
    </dgm:pt>
    <dgm:pt modelId="{D5ABE945-59A5-4D9A-A603-85EFA7674412}" type="pres">
      <dgm:prSet presAssocID="{567747C0-2C6D-4A1C-B4C7-16D6C274E709}" presName="rootComposite" presStyleCnt="0"/>
      <dgm:spPr/>
      <dgm:t>
        <a:bodyPr/>
        <a:lstStyle>
          <a:defPPr/>
        </a:lstStyle>
        <a:p>
          <a:endParaRPr/>
        </a:p>
      </dgm:t>
    </dgm:pt>
    <dgm:pt modelId="{E796DB2F-D886-40FA-BFAB-4B32D7AE319E}" type="pres">
      <dgm:prSet presAssocID="{567747C0-2C6D-4A1C-B4C7-16D6C274E709}" presName="rootText" presStyleLbl="node1" presStyleIdx="3" presStyleCnt="5"/>
      <dgm:spPr/>
      <dgm:t>
        <a:bodyPr/>
        <a:lstStyle>
          <a:defPPr/>
        </a:lstStyle>
        <a:p>
          <a:endParaRPr/>
        </a:p>
      </dgm:t>
    </dgm:pt>
    <dgm:pt modelId="{32960B1D-DBE6-4ABF-9DAD-115AF1CB5B2C}" type="pres">
      <dgm:prSet presAssocID="{567747C0-2C6D-4A1C-B4C7-16D6C274E709}" presName="rootConnector" presStyleLbl="node1" presStyleIdx="3" presStyleCnt="5"/>
      <dgm:spPr/>
      <dgm:t>
        <a:bodyPr/>
        <a:lstStyle>
          <a:defPPr/>
        </a:lstStyle>
        <a:p>
          <a:endParaRPr/>
        </a:p>
      </dgm:t>
    </dgm:pt>
    <dgm:pt modelId="{678BC03C-7D43-4FD8-84F0-139D812D4AA4}" type="pres">
      <dgm:prSet presAssocID="{567747C0-2C6D-4A1C-B4C7-16D6C274E709}" presName="childShape" presStyleCnt="0"/>
      <dgm:spPr/>
      <dgm:t>
        <a:bodyPr/>
        <a:lstStyle>
          <a:defPPr/>
        </a:lstStyle>
        <a:p>
          <a:endParaRPr/>
        </a:p>
      </dgm:t>
    </dgm:pt>
    <dgm:pt modelId="{AB7261B1-E921-404F-A69B-B677DE2D296B}" type="pres">
      <dgm:prSet presAssocID="{DA476439-86B9-4135-8218-9556915537E1}" presName="Name13" presStyleLbl="parChTrans1D2" presStyleIdx="12" presStyleCnt="21"/>
      <dgm:spPr/>
      <dgm:t>
        <a:bodyPr/>
        <a:lstStyle>
          <a:defPPr/>
        </a:lstStyle>
        <a:p>
          <a:endParaRPr/>
        </a:p>
      </dgm:t>
    </dgm:pt>
    <dgm:pt modelId="{759B4134-9D0D-45BC-BD3F-5C63C81F7151}" type="pres">
      <dgm:prSet presAssocID="{B967BCCC-6878-4D2C-A87D-1984AC8BEB3E}" presName="childText" presStyleLbl="bgAcc1" presStyleIdx="12" presStyleCnt="21">
        <dgm:presLayoutVars>
          <dgm:bulletEnabled val="1"/>
        </dgm:presLayoutVars>
      </dgm:prSet>
      <dgm:spPr/>
      <dgm:t>
        <a:bodyPr/>
        <a:lstStyle>
          <a:defPPr/>
        </a:lstStyle>
        <a:p>
          <a:endParaRPr/>
        </a:p>
      </dgm:t>
    </dgm:pt>
    <dgm:pt modelId="{4108B71F-9239-4302-93C7-F70DC009CEB0}" type="pres">
      <dgm:prSet presAssocID="{B844F72C-056F-4B56-BFE4-A8C87CDCB3E9}" presName="Name13" presStyleLbl="parChTrans1D2" presStyleIdx="13" presStyleCnt="21"/>
      <dgm:spPr/>
      <dgm:t>
        <a:bodyPr/>
        <a:lstStyle>
          <a:defPPr/>
        </a:lstStyle>
        <a:p>
          <a:endParaRPr/>
        </a:p>
      </dgm:t>
    </dgm:pt>
    <dgm:pt modelId="{7E457050-EF6D-4AB3-8742-DE6D868487D8}" type="pres">
      <dgm:prSet presAssocID="{289A17D0-CE87-4B37-8DCB-16CCED3CEB12}" presName="childText" presStyleLbl="bgAcc1" presStyleIdx="13" presStyleCnt="21">
        <dgm:presLayoutVars>
          <dgm:bulletEnabled val="1"/>
        </dgm:presLayoutVars>
      </dgm:prSet>
      <dgm:spPr/>
      <dgm:t>
        <a:bodyPr/>
        <a:lstStyle>
          <a:defPPr/>
        </a:lstStyle>
        <a:p>
          <a:endParaRPr/>
        </a:p>
      </dgm:t>
    </dgm:pt>
    <dgm:pt modelId="{7B2C6D36-3C77-449E-A70C-4983ACC0A53F}" type="pres">
      <dgm:prSet presAssocID="{E23EAC29-3CC5-4A44-A2EE-A2CD391B306F}" presName="Name13" presStyleLbl="parChTrans1D2" presStyleIdx="14" presStyleCnt="21"/>
      <dgm:spPr/>
      <dgm:t>
        <a:bodyPr/>
        <a:lstStyle>
          <a:defPPr/>
        </a:lstStyle>
        <a:p>
          <a:endParaRPr/>
        </a:p>
      </dgm:t>
    </dgm:pt>
    <dgm:pt modelId="{A8580F43-A913-45B4-94FE-87C994C210AF}" type="pres">
      <dgm:prSet presAssocID="{B454607F-823C-44E4-91D7-931471E5A826}" presName="childText" presStyleLbl="bgAcc1" presStyleIdx="14" presStyleCnt="21">
        <dgm:presLayoutVars>
          <dgm:bulletEnabled val="1"/>
        </dgm:presLayoutVars>
      </dgm:prSet>
      <dgm:spPr/>
      <dgm:t>
        <a:bodyPr/>
        <a:lstStyle>
          <a:defPPr/>
        </a:lstStyle>
        <a:p>
          <a:endParaRPr/>
        </a:p>
      </dgm:t>
    </dgm:pt>
    <dgm:pt modelId="{0B1BD9F5-5580-4C59-B089-413D4883A4FE}" type="pres">
      <dgm:prSet presAssocID="{8758F57E-7A7C-41A4-8518-22ED2AC960B0}" presName="Name13" presStyleLbl="parChTrans1D2" presStyleIdx="15" presStyleCnt="21"/>
      <dgm:spPr/>
      <dgm:t>
        <a:bodyPr/>
        <a:lstStyle>
          <a:defPPr/>
        </a:lstStyle>
        <a:p>
          <a:endParaRPr/>
        </a:p>
      </dgm:t>
    </dgm:pt>
    <dgm:pt modelId="{A27B5E92-76C8-4302-AA6E-86236543AF73}" type="pres">
      <dgm:prSet presAssocID="{5A077663-8BCC-435D-A3A0-3CA8F3706A6E}" presName="childText" presStyleLbl="bgAcc1" presStyleIdx="15" presStyleCnt="21">
        <dgm:presLayoutVars>
          <dgm:bulletEnabled val="1"/>
        </dgm:presLayoutVars>
      </dgm:prSet>
      <dgm:spPr/>
      <dgm:t>
        <a:bodyPr/>
        <a:lstStyle>
          <a:defPPr/>
        </a:lstStyle>
        <a:p>
          <a:endParaRPr/>
        </a:p>
      </dgm:t>
    </dgm:pt>
    <dgm:pt modelId="{F45C76EE-ED1E-40EF-80F0-B5116B17BC9C}" type="pres">
      <dgm:prSet presAssocID="{5F48709B-6B70-4EA3-A27D-4E69B0D78A56}" presName="Name13" presStyleLbl="parChTrans1D2" presStyleIdx="16" presStyleCnt="21"/>
      <dgm:spPr/>
      <dgm:t>
        <a:bodyPr/>
        <a:lstStyle>
          <a:defPPr/>
        </a:lstStyle>
        <a:p>
          <a:endParaRPr/>
        </a:p>
      </dgm:t>
    </dgm:pt>
    <dgm:pt modelId="{C2073696-3EBE-4442-84D2-4F98F8C6E5E7}" type="pres">
      <dgm:prSet presAssocID="{283795DD-4271-4979-A6FE-18B7CCE824E3}" presName="childText" presStyleLbl="bgAcc1" presStyleIdx="16" presStyleCnt="21">
        <dgm:presLayoutVars>
          <dgm:bulletEnabled val="1"/>
        </dgm:presLayoutVars>
      </dgm:prSet>
      <dgm:spPr/>
      <dgm:t>
        <a:bodyPr/>
        <a:lstStyle>
          <a:defPPr/>
        </a:lstStyle>
        <a:p>
          <a:endParaRPr/>
        </a:p>
      </dgm:t>
    </dgm:pt>
    <dgm:pt modelId="{EB916FB8-042B-4792-83CD-19622F7B1000}" type="pres">
      <dgm:prSet presAssocID="{DCF34F63-D961-42D0-8516-2006CF23C94F}" presName="root" presStyleCnt="0"/>
      <dgm:spPr/>
      <dgm:t>
        <a:bodyPr/>
        <a:lstStyle>
          <a:defPPr/>
        </a:lstStyle>
        <a:p>
          <a:endParaRPr/>
        </a:p>
      </dgm:t>
    </dgm:pt>
    <dgm:pt modelId="{A3BE3537-C8CF-4817-98DE-4027D8F14C5A}" type="pres">
      <dgm:prSet presAssocID="{DCF34F63-D961-42D0-8516-2006CF23C94F}" presName="rootComposite" presStyleCnt="0"/>
      <dgm:spPr/>
      <dgm:t>
        <a:bodyPr/>
        <a:lstStyle>
          <a:defPPr/>
        </a:lstStyle>
        <a:p>
          <a:endParaRPr/>
        </a:p>
      </dgm:t>
    </dgm:pt>
    <dgm:pt modelId="{A2EB6399-16B4-4759-8267-92A0E2BDEAEC}" type="pres">
      <dgm:prSet presAssocID="{DCF34F63-D961-42D0-8516-2006CF23C94F}" presName="rootText" presStyleLbl="node1" presStyleIdx="4" presStyleCnt="5"/>
      <dgm:spPr/>
      <dgm:t>
        <a:bodyPr/>
        <a:lstStyle>
          <a:defPPr/>
        </a:lstStyle>
        <a:p>
          <a:endParaRPr/>
        </a:p>
      </dgm:t>
    </dgm:pt>
    <dgm:pt modelId="{BCC2C86E-19BB-4085-87EF-E65ADA55CD82}" type="pres">
      <dgm:prSet presAssocID="{DCF34F63-D961-42D0-8516-2006CF23C94F}" presName="rootConnector" presStyleLbl="node1" presStyleIdx="4" presStyleCnt="5"/>
      <dgm:spPr/>
      <dgm:t>
        <a:bodyPr/>
        <a:lstStyle>
          <a:defPPr/>
        </a:lstStyle>
        <a:p>
          <a:endParaRPr/>
        </a:p>
      </dgm:t>
    </dgm:pt>
    <dgm:pt modelId="{F3F48553-817A-4FF8-A6B9-EBA44CAE5B20}" type="pres">
      <dgm:prSet presAssocID="{DCF34F63-D961-42D0-8516-2006CF23C94F}" presName="childShape" presStyleCnt="0"/>
      <dgm:spPr/>
      <dgm:t>
        <a:bodyPr/>
        <a:lstStyle>
          <a:defPPr/>
        </a:lstStyle>
        <a:p>
          <a:endParaRPr/>
        </a:p>
      </dgm:t>
    </dgm:pt>
    <dgm:pt modelId="{741B91C3-68D3-4346-B9C6-6D7708CD3717}" type="pres">
      <dgm:prSet presAssocID="{9463E528-33F9-487A-BC1C-9D322EF8D475}" presName="Name13" presStyleLbl="parChTrans1D2" presStyleIdx="17" presStyleCnt="21"/>
      <dgm:spPr/>
      <dgm:t>
        <a:bodyPr/>
        <a:lstStyle>
          <a:defPPr/>
        </a:lstStyle>
        <a:p>
          <a:endParaRPr/>
        </a:p>
      </dgm:t>
    </dgm:pt>
    <dgm:pt modelId="{C985E1B7-9859-4866-901C-67CB6A3D6D5A}" type="pres">
      <dgm:prSet presAssocID="{A86CF833-F440-4E22-A9AA-4C564762484F}" presName="childText" presStyleLbl="bgAcc1" presStyleIdx="17" presStyleCnt="21">
        <dgm:presLayoutVars>
          <dgm:bulletEnabled val="1"/>
        </dgm:presLayoutVars>
      </dgm:prSet>
      <dgm:spPr/>
      <dgm:t>
        <a:bodyPr/>
        <a:lstStyle>
          <a:defPPr/>
        </a:lstStyle>
        <a:p>
          <a:endParaRPr/>
        </a:p>
      </dgm:t>
    </dgm:pt>
    <dgm:pt modelId="{CCFD71F1-82E1-4CEA-9BD1-54767EFFB5CD}" type="pres">
      <dgm:prSet presAssocID="{A71DDF80-E424-4B8B-AA7F-931F5D7BEF15}" presName="Name13" presStyleLbl="parChTrans1D2" presStyleIdx="18" presStyleCnt="21"/>
      <dgm:spPr/>
      <dgm:t>
        <a:bodyPr/>
        <a:lstStyle>
          <a:defPPr/>
        </a:lstStyle>
        <a:p>
          <a:endParaRPr/>
        </a:p>
      </dgm:t>
    </dgm:pt>
    <dgm:pt modelId="{7C11D317-72B4-4F54-AE32-B11A15DD93FE}" type="pres">
      <dgm:prSet presAssocID="{DF50B3F6-8893-491D-BEC3-419DB40A9EF7}" presName="childText" presStyleLbl="bgAcc1" presStyleIdx="18" presStyleCnt="21">
        <dgm:presLayoutVars>
          <dgm:bulletEnabled val="1"/>
        </dgm:presLayoutVars>
      </dgm:prSet>
      <dgm:spPr/>
      <dgm:t>
        <a:bodyPr/>
        <a:lstStyle>
          <a:defPPr/>
        </a:lstStyle>
        <a:p>
          <a:endParaRPr/>
        </a:p>
      </dgm:t>
    </dgm:pt>
    <dgm:pt modelId="{37BE6B4D-FE62-44F4-BE4E-EE10DF78E3ED}" type="pres">
      <dgm:prSet presAssocID="{93C28D2E-62D4-4A26-BB8F-CF22F11D5F9B}" presName="Name13" presStyleLbl="parChTrans1D2" presStyleIdx="19" presStyleCnt="21"/>
      <dgm:spPr/>
      <dgm:t>
        <a:bodyPr/>
        <a:lstStyle>
          <a:defPPr/>
        </a:lstStyle>
        <a:p>
          <a:endParaRPr/>
        </a:p>
      </dgm:t>
    </dgm:pt>
    <dgm:pt modelId="{171A15DA-9C20-4E7F-9C62-0697ABE42BC0}" type="pres">
      <dgm:prSet presAssocID="{5D2A66BC-1D7A-4439-9FCA-7FEC64858A67}" presName="childText" presStyleLbl="bgAcc1" presStyleIdx="19" presStyleCnt="21">
        <dgm:presLayoutVars>
          <dgm:bulletEnabled val="1"/>
        </dgm:presLayoutVars>
      </dgm:prSet>
      <dgm:spPr/>
      <dgm:t>
        <a:bodyPr/>
        <a:lstStyle>
          <a:defPPr/>
        </a:lstStyle>
        <a:p>
          <a:endParaRPr/>
        </a:p>
      </dgm:t>
    </dgm:pt>
    <dgm:pt modelId="{B845C7E2-5556-49C4-8DE4-F787187CFDF4}" type="pres">
      <dgm:prSet presAssocID="{71014DEB-A362-41D4-A0F4-A8FCB2F8770F}" presName="Name13" presStyleLbl="parChTrans1D2" presStyleIdx="20" presStyleCnt="21"/>
      <dgm:spPr/>
      <dgm:t>
        <a:bodyPr/>
        <a:lstStyle>
          <a:defPPr/>
        </a:lstStyle>
        <a:p>
          <a:endParaRPr/>
        </a:p>
      </dgm:t>
    </dgm:pt>
    <dgm:pt modelId="{AD9D5F9A-0E23-45F0-B071-85CE547E6FDA}" type="pres">
      <dgm:prSet presAssocID="{A8CACBCC-661A-49F1-8DA0-69E9D50D01D5}" presName="childText" presStyleLbl="bgAcc1" presStyleIdx="20" presStyleCnt="21">
        <dgm:presLayoutVars>
          <dgm:bulletEnabled val="1"/>
        </dgm:presLayoutVars>
      </dgm:prSet>
      <dgm:spPr/>
      <dgm:t>
        <a:bodyPr/>
        <a:lstStyle>
          <a:defPPr/>
        </a:lstStyle>
        <a:p>
          <a:endParaRPr/>
        </a:p>
      </dgm:t>
    </dgm:pt>
  </dgm:ptLst>
  <dgm:cxnLst>
    <dgm:cxn modelId="{E706F789-028D-489C-945D-614B094E6E8E}" srcId="{73213C36-D7A6-4C5C-BC1F-54C2AF00727E}" destId="{567747C0-2C6D-4A1C-B4C7-16D6C274E709}" srcOrd="3" destOrd="0" parTransId="{F3AD895F-F233-4628-8867-AF87F20A1FAE}" sibTransId="{71FD46C7-1230-4CA4-AF3B-DAF62742E0D6}"/>
    <dgm:cxn modelId="{7394575C-0290-4149-AC2F-A3AAB4EDC0EE}" type="presOf" srcId="{E880D8D2-BD2D-420E-AEFA-6B6ADBB94C28}" destId="{068623DC-7B41-4B77-ACCD-7DE0DB958899}" srcOrd="0" destOrd="0" presId="urn:microsoft.com/office/officeart/2005/8/layout/hierarchy3"/>
    <dgm:cxn modelId="{3C29C3D7-758A-4AFE-8789-F729C08D2F16}" srcId="{73213C36-D7A6-4C5C-BC1F-54C2AF00727E}" destId="{27621C6D-55B5-4828-BE48-75CC2C595447}" srcOrd="0" destOrd="0" parTransId="{0EDA920A-BEDD-4C8B-980D-64C1F5181BA1}" sibTransId="{D77071D3-EB13-477A-92ED-BF87CD2371EA}"/>
    <dgm:cxn modelId="{648C3FC1-5812-4228-8A45-78A57859EE61}" type="presOf" srcId="{DCF34F63-D961-42D0-8516-2006CF23C94F}" destId="{BCC2C86E-19BB-4085-87EF-E65ADA55CD82}" srcOrd="1" destOrd="0" presId="urn:microsoft.com/office/officeart/2005/8/layout/hierarchy3"/>
    <dgm:cxn modelId="{397498E6-7FCD-405A-AAE5-FC9185A9663D}" type="presOf" srcId="{A71DDF80-E424-4B8B-AA7F-931F5D7BEF15}" destId="{CCFD71F1-82E1-4CEA-9BD1-54767EFFB5CD}" srcOrd="0" destOrd="0" presId="urn:microsoft.com/office/officeart/2005/8/layout/hierarchy3"/>
    <dgm:cxn modelId="{14899578-C2EF-4A9A-937F-C4D83FD53189}" type="presOf" srcId="{A86CF833-F440-4E22-A9AA-4C564762484F}" destId="{C985E1B7-9859-4866-901C-67CB6A3D6D5A}" srcOrd="0" destOrd="0" presId="urn:microsoft.com/office/officeart/2005/8/layout/hierarchy3"/>
    <dgm:cxn modelId="{E3A1B07D-F5D2-4437-8937-9372C03DC33C}" type="presOf" srcId="{5D2A66BC-1D7A-4439-9FCA-7FEC64858A67}" destId="{171A15DA-9C20-4E7F-9C62-0697ABE42BC0}" srcOrd="0" destOrd="0" presId="urn:microsoft.com/office/officeart/2005/8/layout/hierarchy3"/>
    <dgm:cxn modelId="{705E0AA4-CC1E-4D42-830C-CA5897F98E0A}" type="presOf" srcId="{B73D1105-808B-4048-8D10-66A4F97440BD}" destId="{E8BB689C-38B7-4BA4-828D-1A20F163FDC5}" srcOrd="0" destOrd="0" presId="urn:microsoft.com/office/officeart/2005/8/layout/hierarchy3"/>
    <dgm:cxn modelId="{1C1432A4-80D2-40EA-8B5F-49F23C7DB771}" type="presOf" srcId="{E23EAC29-3CC5-4A44-A2EE-A2CD391B306F}" destId="{7B2C6D36-3C77-449E-A70C-4983ACC0A53F}" srcOrd="0" destOrd="0" presId="urn:microsoft.com/office/officeart/2005/8/layout/hierarchy3"/>
    <dgm:cxn modelId="{4B3D1665-9D95-4979-8CEA-55A50898C32F}" srcId="{567747C0-2C6D-4A1C-B4C7-16D6C274E709}" destId="{B454607F-823C-44E4-91D7-931471E5A826}" srcOrd="2" destOrd="0" parTransId="{E23EAC29-3CC5-4A44-A2EE-A2CD391B306F}" sibTransId="{880332FF-FFD3-4FC7-89AD-37C4F0E2BD27}"/>
    <dgm:cxn modelId="{48582C1D-B05C-4912-8C13-15E5CCA9C25C}" type="presOf" srcId="{73213C36-D7A6-4C5C-BC1F-54C2AF00727E}" destId="{06369790-66D2-44CD-BFF3-59DA4723BDC5}" srcOrd="0" destOrd="0" presId="urn:microsoft.com/office/officeart/2005/8/layout/hierarchy3"/>
    <dgm:cxn modelId="{43E4A061-A1EB-4B05-9C7D-1585F8DE5295}" type="presOf" srcId="{567747C0-2C6D-4A1C-B4C7-16D6C274E709}" destId="{32960B1D-DBE6-4ABF-9DAD-115AF1CB5B2C}" srcOrd="1" destOrd="0" presId="urn:microsoft.com/office/officeart/2005/8/layout/hierarchy3"/>
    <dgm:cxn modelId="{A93C2427-754A-4FA9-829C-3F8F914288E8}" srcId="{27621C6D-55B5-4828-BE48-75CC2C595447}" destId="{5D8BA155-B328-4DA5-B2C5-F0CA26DDD8B2}" srcOrd="2" destOrd="0" parTransId="{DAC78424-F4EC-4E86-A0A0-0AD58B0D3091}" sibTransId="{290599BB-71A0-4F1C-946F-7FDC9E35FCB5}"/>
    <dgm:cxn modelId="{E7FC26A9-D9DF-4589-A8A5-0544A5324A44}" srcId="{DCF34F63-D961-42D0-8516-2006CF23C94F}" destId="{A86CF833-F440-4E22-A9AA-4C564762484F}" srcOrd="0" destOrd="0" parTransId="{9463E528-33F9-487A-BC1C-9D322EF8D475}" sibTransId="{E8CCFC2D-FE8F-4400-8AA9-E0F9010F72A6}"/>
    <dgm:cxn modelId="{0F21C875-F718-41AA-A9A0-B43DEA5B8D83}" srcId="{40091FE1-6DC3-4D7A-B802-E6BEC5BC38EE}" destId="{E880D8D2-BD2D-420E-AEFA-6B6ADBB94C28}" srcOrd="0" destOrd="0" parTransId="{8AB9A6D6-0CC0-4603-9E87-805A19FC630B}" sibTransId="{89A75BF5-C598-4AA9-88AF-96990976CF63}"/>
    <dgm:cxn modelId="{C3A9A7F1-AF15-4523-AA84-B17013111894}" type="presOf" srcId="{4AA59A3D-6040-49AF-BC10-D3EC481FBF88}" destId="{795B6199-976B-4453-89A1-7B91A612489D}" srcOrd="0" destOrd="0" presId="urn:microsoft.com/office/officeart/2005/8/layout/hierarchy3"/>
    <dgm:cxn modelId="{0F603485-D887-431A-AC78-2415978135E3}" type="presOf" srcId="{DF50B3F6-8893-491D-BEC3-419DB40A9EF7}" destId="{7C11D317-72B4-4F54-AE32-B11A15DD93FE}" srcOrd="0" destOrd="0" presId="urn:microsoft.com/office/officeart/2005/8/layout/hierarchy3"/>
    <dgm:cxn modelId="{A340A168-0ED4-46CF-99C1-D5833B407CDD}" type="presOf" srcId="{283795DD-4271-4979-A6FE-18B7CCE824E3}" destId="{C2073696-3EBE-4442-84D2-4F98F8C6E5E7}" srcOrd="0" destOrd="0" presId="urn:microsoft.com/office/officeart/2005/8/layout/hierarchy3"/>
    <dgm:cxn modelId="{F78A61D8-4383-4048-9ACF-6CC34B35A5DD}" type="presOf" srcId="{FDE07854-2D26-4E49-A681-F2D069661ACD}" destId="{DC877768-C205-4936-8EBE-0DA1385C9A57}" srcOrd="1" destOrd="0" presId="urn:microsoft.com/office/officeart/2005/8/layout/hierarchy3"/>
    <dgm:cxn modelId="{CAC01480-2363-49D5-A900-40A24F26B2EB}" srcId="{27621C6D-55B5-4828-BE48-75CC2C595447}" destId="{A20BACCA-BF6B-47EE-BD41-21560FF60D56}" srcOrd="3" destOrd="0" parTransId="{2972D252-EB42-4E24-BDE3-F5F6170A5C8E}" sibTransId="{984A2A3D-F5ED-4C37-87E0-C500E2E4C8A5}"/>
    <dgm:cxn modelId="{5C34047D-045B-4EE4-A091-701213870C1F}" srcId="{40091FE1-6DC3-4D7A-B802-E6BEC5BC38EE}" destId="{2490C2C3-EE5C-4316-9AA8-1C5B7A614332}" srcOrd="3" destOrd="0" parTransId="{0FEC1960-9082-4396-A3F0-D2A55898F015}" sibTransId="{B56A03D2-9A3B-4959-BDEC-C92A1F82A0C4}"/>
    <dgm:cxn modelId="{E70B43BF-69A4-411A-9A52-F3E22DA50483}" srcId="{567747C0-2C6D-4A1C-B4C7-16D6C274E709}" destId="{289A17D0-CE87-4B37-8DCB-16CCED3CEB12}" srcOrd="1" destOrd="0" parTransId="{B844F72C-056F-4B56-BFE4-A8C87CDCB3E9}" sibTransId="{83B50F72-F3E2-4815-943C-F61275CC49DE}"/>
    <dgm:cxn modelId="{E90145BD-ED81-47BC-B59C-1561C610954B}" srcId="{567747C0-2C6D-4A1C-B4C7-16D6C274E709}" destId="{B967BCCC-6878-4D2C-A87D-1984AC8BEB3E}" srcOrd="0" destOrd="0" parTransId="{DA476439-86B9-4135-8218-9556915537E1}" sibTransId="{0ED788C1-3A21-4462-B64D-6B8542049A66}"/>
    <dgm:cxn modelId="{C61844C7-61FE-4A26-9FFC-1985406E461D}" type="presOf" srcId="{5A077663-8BCC-435D-A3A0-3CA8F3706A6E}" destId="{A27B5E92-76C8-4302-AA6E-86236543AF73}" srcOrd="0" destOrd="0" presId="urn:microsoft.com/office/officeart/2005/8/layout/hierarchy3"/>
    <dgm:cxn modelId="{72CBB6E3-D450-45B7-8732-F9A6D2D51B97}" type="presOf" srcId="{A85BDEDF-BEB7-4594-8B76-58A64A352A06}" destId="{9222FD6D-7471-4C20-8F92-378C4A98185D}" srcOrd="0" destOrd="0" presId="urn:microsoft.com/office/officeart/2005/8/layout/hierarchy3"/>
    <dgm:cxn modelId="{CE45ED11-9F89-411A-BDF9-078B127D098A}" type="presOf" srcId="{289A17D0-CE87-4B37-8DCB-16CCED3CEB12}" destId="{7E457050-EF6D-4AB3-8742-DE6D868487D8}" srcOrd="0" destOrd="0" presId="urn:microsoft.com/office/officeart/2005/8/layout/hierarchy3"/>
    <dgm:cxn modelId="{974E87D5-88C4-4295-B965-FDE9960CF362}" type="presOf" srcId="{FDE07854-2D26-4E49-A681-F2D069661ACD}" destId="{4A893823-8308-42A5-9EDA-CF57BFF3B11C}" srcOrd="0" destOrd="0" presId="urn:microsoft.com/office/officeart/2005/8/layout/hierarchy3"/>
    <dgm:cxn modelId="{4972337C-B6E9-4DD3-8102-143CA5E0B2C5}" srcId="{27621C6D-55B5-4828-BE48-75CC2C595447}" destId="{B73D1105-808B-4048-8D10-66A4F97440BD}" srcOrd="4" destOrd="0" parTransId="{AC1BC5DC-BBFE-4BE0-AF1D-ED1D23727C91}" sibTransId="{751900DA-CB46-48B7-8953-9C3A9BF86D61}"/>
    <dgm:cxn modelId="{A78EA08D-B00F-4047-9478-657A51E96C01}" type="presOf" srcId="{8758F57E-7A7C-41A4-8518-22ED2AC960B0}" destId="{0B1BD9F5-5580-4C59-B089-413D4883A4FE}" srcOrd="0" destOrd="0" presId="urn:microsoft.com/office/officeart/2005/8/layout/hierarchy3"/>
    <dgm:cxn modelId="{7E966E5E-17E4-4C84-80BA-586618425DB7}" srcId="{DCF34F63-D961-42D0-8516-2006CF23C94F}" destId="{DF50B3F6-8893-491D-BEC3-419DB40A9EF7}" srcOrd="1" destOrd="0" parTransId="{A71DDF80-E424-4B8B-AA7F-931F5D7BEF15}" sibTransId="{43B01D79-18B7-4134-949A-8F86D5683393}"/>
    <dgm:cxn modelId="{57153E98-718E-49B1-AECA-02941CDFA982}" srcId="{DCF34F63-D961-42D0-8516-2006CF23C94F}" destId="{A8CACBCC-661A-49F1-8DA0-69E9D50D01D5}" srcOrd="3" destOrd="0" parTransId="{71014DEB-A362-41D4-A0F4-A8FCB2F8770F}" sibTransId="{A1FB67BD-907F-4FF5-9222-65A91576EB2D}"/>
    <dgm:cxn modelId="{EA8F3650-CA67-4CDE-82C4-DC04A942CD61}" type="presOf" srcId="{2972D252-EB42-4E24-BDE3-F5F6170A5C8E}" destId="{AE1999DF-74B0-4347-A60F-B05320130C19}" srcOrd="0" destOrd="0" presId="urn:microsoft.com/office/officeart/2005/8/layout/hierarchy3"/>
    <dgm:cxn modelId="{2F3AE59E-4EEE-4078-97AF-4C02E33F543C}" type="presOf" srcId="{567747C0-2C6D-4A1C-B4C7-16D6C274E709}" destId="{E796DB2F-D886-40FA-BFAB-4B32D7AE319E}" srcOrd="0" destOrd="0" presId="urn:microsoft.com/office/officeart/2005/8/layout/hierarchy3"/>
    <dgm:cxn modelId="{B8582E3A-D416-40DF-BEAF-BFED3CFCD3E2}" type="presOf" srcId="{56AB5F8E-7140-470D-AE3C-2092CD391D34}" destId="{A11C7389-D457-4EEF-A998-AAB81A48A55F}" srcOrd="0" destOrd="0" presId="urn:microsoft.com/office/officeart/2005/8/layout/hierarchy3"/>
    <dgm:cxn modelId="{5842D637-96DA-4893-A23E-7D64C778C4E8}" type="presOf" srcId="{71014DEB-A362-41D4-A0F4-A8FCB2F8770F}" destId="{B845C7E2-5556-49C4-8DE4-F787187CFDF4}" srcOrd="0" destOrd="0" presId="urn:microsoft.com/office/officeart/2005/8/layout/hierarchy3"/>
    <dgm:cxn modelId="{726AD080-D8C6-4318-AE73-95C4FCF2795C}" type="presOf" srcId="{769F22DA-6FDD-4F14-96D3-4F0B6265AD73}" destId="{F44584F1-33D6-4C59-9FEB-E00C029A86CD}" srcOrd="0" destOrd="0" presId="urn:microsoft.com/office/officeart/2005/8/layout/hierarchy3"/>
    <dgm:cxn modelId="{239361CF-3BDD-43D9-9572-929852ABA3FA}" type="presOf" srcId="{1379ECEA-DA63-4076-9D9D-666978DF8133}" destId="{3D7EFB54-A1E0-4835-9531-0C635DFE9D0C}" srcOrd="0" destOrd="0" presId="urn:microsoft.com/office/officeart/2005/8/layout/hierarchy3"/>
    <dgm:cxn modelId="{007F8FC9-FACF-4259-B5A5-5BB144DEF4A0}" type="presOf" srcId="{FBFA7E17-A1FF-4A41-9117-6D5E507ECD73}" destId="{4196EB0B-A432-44BF-9DCC-2398FE42EF82}" srcOrd="0" destOrd="0" presId="urn:microsoft.com/office/officeart/2005/8/layout/hierarchy3"/>
    <dgm:cxn modelId="{5C29AC39-75E2-4263-89DB-EC98DC210AE6}" type="presOf" srcId="{40091FE1-6DC3-4D7A-B802-E6BEC5BC38EE}" destId="{38E03597-9FB0-4FD2-959A-D11687650CC3}" srcOrd="0" destOrd="0" presId="urn:microsoft.com/office/officeart/2005/8/layout/hierarchy3"/>
    <dgm:cxn modelId="{C218E34F-5041-449E-AEEB-700B13D78245}" type="presOf" srcId="{A20BACCA-BF6B-47EE-BD41-21560FF60D56}" destId="{FB5A9756-9A95-4B49-B7AF-F802855AE91C}" srcOrd="0" destOrd="0" presId="urn:microsoft.com/office/officeart/2005/8/layout/hierarchy3"/>
    <dgm:cxn modelId="{C5A9C94F-E1D8-4EE2-924A-A82ADB1CDC2A}" type="presOf" srcId="{40091FE1-6DC3-4D7A-B802-E6BEC5BC38EE}" destId="{8FFFB79A-F8DB-45C1-A434-5A1B83E2FDED}" srcOrd="1" destOrd="0" presId="urn:microsoft.com/office/officeart/2005/8/layout/hierarchy3"/>
    <dgm:cxn modelId="{43D0CE34-2476-4378-BFBD-D1B36CC38EA7}" srcId="{FDE07854-2D26-4E49-A681-F2D069661ACD}" destId="{054EE0FB-5CF3-4A8B-BDFE-D67C3E6B25EB}" srcOrd="1" destOrd="0" parTransId="{769F22DA-6FDD-4F14-96D3-4F0B6265AD73}" sibTransId="{A55F1C71-687E-466F-B8B8-62E2BC92FA66}"/>
    <dgm:cxn modelId="{28F5A331-23D5-4B17-81B4-1424F08F049E}" srcId="{567747C0-2C6D-4A1C-B4C7-16D6C274E709}" destId="{5A077663-8BCC-435D-A3A0-3CA8F3706A6E}" srcOrd="3" destOrd="0" parTransId="{8758F57E-7A7C-41A4-8518-22ED2AC960B0}" sibTransId="{2862FDFA-5578-4D8A-8DA7-6CA352259B03}"/>
    <dgm:cxn modelId="{CCDC8C58-6D6E-40E8-A2BE-A2C667EF3609}" type="presOf" srcId="{2490C2C3-EE5C-4316-9AA8-1C5B7A614332}" destId="{C199918B-1210-43DA-9A51-22AFBC5D40E0}" srcOrd="0" destOrd="0" presId="urn:microsoft.com/office/officeart/2005/8/layout/hierarchy3"/>
    <dgm:cxn modelId="{3F773A06-49C3-47A2-AC61-3695F22EAE14}" type="presOf" srcId="{AC1BC5DC-BBFE-4BE0-AF1D-ED1D23727C91}" destId="{6F3B8E0E-6B2A-47B1-AD48-BF9E47A1AEF4}" srcOrd="0" destOrd="0" presId="urn:microsoft.com/office/officeart/2005/8/layout/hierarchy3"/>
    <dgm:cxn modelId="{B2181E7E-40C8-431A-96AA-E51D5C5936F0}" srcId="{FDE07854-2D26-4E49-A681-F2D069661ACD}" destId="{50A5DA7D-3549-483E-8498-7EEAF2D35A8E}" srcOrd="2" destOrd="0" parTransId="{43C14FA2-BCC8-4993-8CEA-85D9AD74878C}" sibTransId="{C5AD3FCF-1630-4B2F-8843-AE6CEF58FEBB}"/>
    <dgm:cxn modelId="{99D288DA-1BFE-4B14-9C87-4EE9D50A2092}" type="presOf" srcId="{27621C6D-55B5-4828-BE48-75CC2C595447}" destId="{A66BA7C2-C511-4C2B-8E1F-3108125C0ACB}" srcOrd="1" destOrd="0" presId="urn:microsoft.com/office/officeart/2005/8/layout/hierarchy3"/>
    <dgm:cxn modelId="{61A3A73E-C09D-4980-95FA-586596D13BB0}" type="presOf" srcId="{560FDB90-6216-400F-A49C-1DFCD41E3090}" destId="{00748567-75AA-4809-9417-F96FEC7C1CC5}" srcOrd="0" destOrd="0" presId="urn:microsoft.com/office/officeart/2005/8/layout/hierarchy3"/>
    <dgm:cxn modelId="{6EA2D07E-5BC7-401B-9FA7-D9449E9B1F10}" type="presOf" srcId="{5DE8190E-E841-48A9-B42D-A29916CDB645}" destId="{E07D2D71-453C-4E17-9C47-3EE7FC007E94}" srcOrd="0" destOrd="0" presId="urn:microsoft.com/office/officeart/2005/8/layout/hierarchy3"/>
    <dgm:cxn modelId="{B366EA5A-9BFC-4729-A469-00735FB55497}" srcId="{40091FE1-6DC3-4D7A-B802-E6BEC5BC38EE}" destId="{B73C8A06-400E-4C6E-A19B-A1F8D966942F}" srcOrd="1" destOrd="0" parTransId="{5DE8190E-E841-48A9-B42D-A29916CDB645}" sibTransId="{8F6A0B74-30AF-4EE4-9BF2-4F698ED749A9}"/>
    <dgm:cxn modelId="{07DC94A1-8071-497F-A71B-B9F07FA47327}" type="presOf" srcId="{054EE0FB-5CF3-4A8B-BDFE-D67C3E6B25EB}" destId="{B0C84A34-C9EB-44ED-898D-95E2F64E3CE4}" srcOrd="0" destOrd="0" presId="urn:microsoft.com/office/officeart/2005/8/layout/hierarchy3"/>
    <dgm:cxn modelId="{C0FAB417-6550-4CE8-A852-8BAA74A4ACF4}" srcId="{DCF34F63-D961-42D0-8516-2006CF23C94F}" destId="{5D2A66BC-1D7A-4439-9FCA-7FEC64858A67}" srcOrd="2" destOrd="0" parTransId="{93C28D2E-62D4-4A26-BB8F-CF22F11D5F9B}" sibTransId="{A78C00D8-F0ED-439F-8F95-E470A0DB1894}"/>
    <dgm:cxn modelId="{54DD560F-7C52-44A3-BA69-644E7DA5658F}" type="presOf" srcId="{DCF34F63-D961-42D0-8516-2006CF23C94F}" destId="{A2EB6399-16B4-4759-8267-92A0E2BDEAEC}" srcOrd="0" destOrd="0" presId="urn:microsoft.com/office/officeart/2005/8/layout/hierarchy3"/>
    <dgm:cxn modelId="{0F8028C2-87AF-4A03-AA78-ECFC1A17F4F8}" type="presOf" srcId="{A8CACBCC-661A-49F1-8DA0-69E9D50D01D5}" destId="{AD9D5F9A-0E23-45F0-B071-85CE547E6FDA}" srcOrd="0" destOrd="0" presId="urn:microsoft.com/office/officeart/2005/8/layout/hierarchy3"/>
    <dgm:cxn modelId="{43A728DC-FB79-4775-9499-F59CBE5F18B2}" type="presOf" srcId="{DAC78424-F4EC-4E86-A0A0-0AD58B0D3091}" destId="{10B7285C-982E-48B0-B618-98F8114485FB}" srcOrd="0" destOrd="0" presId="urn:microsoft.com/office/officeart/2005/8/layout/hierarchy3"/>
    <dgm:cxn modelId="{F8289A1A-56E6-4925-9AE8-E427C95C5ED8}" type="presOf" srcId="{27621C6D-55B5-4828-BE48-75CC2C595447}" destId="{6D0FBC27-4F21-4C2A-8A1A-88C9847E5FE1}" srcOrd="0" destOrd="0" presId="urn:microsoft.com/office/officeart/2005/8/layout/hierarchy3"/>
    <dgm:cxn modelId="{5B376E8B-691E-44EB-A5E1-A51408E24051}" type="presOf" srcId="{9D185C82-7FD6-4FD8-87D5-A5A98AA5B962}" destId="{68395549-C022-438E-A5FC-759881E66A65}" srcOrd="0" destOrd="0" presId="urn:microsoft.com/office/officeart/2005/8/layout/hierarchy3"/>
    <dgm:cxn modelId="{720D3FB4-B6BF-4698-8CE4-83458A11FCC0}" type="presOf" srcId="{50A5DA7D-3549-483E-8498-7EEAF2D35A8E}" destId="{62CAFC86-A234-4E61-8A29-97D24A9ADF29}" srcOrd="0" destOrd="0" presId="urn:microsoft.com/office/officeart/2005/8/layout/hierarchy3"/>
    <dgm:cxn modelId="{62DB9B74-0ABF-438E-8AF8-5D465C5BBF39}" srcId="{27621C6D-55B5-4828-BE48-75CC2C595447}" destId="{1379ECEA-DA63-4076-9D9D-666978DF8133}" srcOrd="1" destOrd="0" parTransId="{B745AE3B-8B29-47A1-9329-4EDB505BF1BA}" sibTransId="{867C4781-08F2-4E08-AA9C-503C92714C08}"/>
    <dgm:cxn modelId="{6E7C7445-6320-4797-AD34-E1ADB2CF9DE5}" type="presOf" srcId="{43C14FA2-BCC8-4993-8CEA-85D9AD74878C}" destId="{AFA8E2F5-764C-42DE-A8F4-C3F4B85C49A6}" srcOrd="0" destOrd="0" presId="urn:microsoft.com/office/officeart/2005/8/layout/hierarchy3"/>
    <dgm:cxn modelId="{36091DD4-E07C-455C-9D8B-3BC6F7A0441B}" srcId="{73213C36-D7A6-4C5C-BC1F-54C2AF00727E}" destId="{40091FE1-6DC3-4D7A-B802-E6BEC5BC38EE}" srcOrd="2" destOrd="0" parTransId="{930D3810-0755-478B-9D11-ABD476F2D93E}" sibTransId="{09612EB9-0BA6-4502-9EB5-8F709EC3F24B}"/>
    <dgm:cxn modelId="{FD0981A8-0535-48FC-B660-AF34EEBE4923}" type="presOf" srcId="{5F48709B-6B70-4EA3-A27D-4E69B0D78A56}" destId="{F45C76EE-ED1E-40EF-80F0-B5116B17BC9C}" srcOrd="0" destOrd="0" presId="urn:microsoft.com/office/officeart/2005/8/layout/hierarchy3"/>
    <dgm:cxn modelId="{A72495DC-9F8F-4EAF-941F-6B992BBA3F5F}" type="presOf" srcId="{B73C8A06-400E-4C6E-A19B-A1F8D966942F}" destId="{E3BBE4F7-C422-4DA8-830C-4DCAAC99F0C8}" srcOrd="0" destOrd="0" presId="urn:microsoft.com/office/officeart/2005/8/layout/hierarchy3"/>
    <dgm:cxn modelId="{0982D8CD-3120-42FD-910A-5C1053F12806}" type="presOf" srcId="{0FEC1960-9082-4396-A3F0-D2A55898F015}" destId="{F69A0557-A056-46E6-BA5E-4152C614FF31}" srcOrd="0" destOrd="0" presId="urn:microsoft.com/office/officeart/2005/8/layout/hierarchy3"/>
    <dgm:cxn modelId="{3B2A349C-7972-4E8C-B674-D90C4F796550}" type="presOf" srcId="{9463E528-33F9-487A-BC1C-9D322EF8D475}" destId="{741B91C3-68D3-4346-B9C6-6D7708CD3717}" srcOrd="0" destOrd="0" presId="urn:microsoft.com/office/officeart/2005/8/layout/hierarchy3"/>
    <dgm:cxn modelId="{96DD7F93-E151-40B1-A0DB-191DD8CDEC99}" srcId="{27621C6D-55B5-4828-BE48-75CC2C595447}" destId="{FBFA7E17-A1FF-4A41-9117-6D5E507ECD73}" srcOrd="0" destOrd="0" parTransId="{56AB5F8E-7140-470D-AE3C-2092CD391D34}" sibTransId="{C584165F-7FA0-4E7C-A212-76FF41E74961}"/>
    <dgm:cxn modelId="{A33FD9D6-E9DC-4D23-BA5D-9A53BF2E1366}" srcId="{73213C36-D7A6-4C5C-BC1F-54C2AF00727E}" destId="{FDE07854-2D26-4E49-A681-F2D069661ACD}" srcOrd="1" destOrd="0" parTransId="{56E955CC-6B9D-4CD7-A58D-5E15B7F6A332}" sibTransId="{84D00171-0C64-4B6D-A9AF-EC2EF020B08D}"/>
    <dgm:cxn modelId="{4D87A06D-D79C-4050-B59B-DD09BC453496}" type="presOf" srcId="{93C28D2E-62D4-4A26-BB8F-CF22F11D5F9B}" destId="{37BE6B4D-FE62-44F4-BE4E-EE10DF78E3ED}" srcOrd="0" destOrd="0" presId="urn:microsoft.com/office/officeart/2005/8/layout/hierarchy3"/>
    <dgm:cxn modelId="{44A114C0-6C5A-4814-901B-EBC273DF532D}" type="presOf" srcId="{B844F72C-056F-4B56-BFE4-A8C87CDCB3E9}" destId="{4108B71F-9239-4302-93C7-F70DC009CEB0}" srcOrd="0" destOrd="0" presId="urn:microsoft.com/office/officeart/2005/8/layout/hierarchy3"/>
    <dgm:cxn modelId="{8FBF3011-1E79-47D6-BC70-A2D32398215A}" type="presOf" srcId="{8AB9A6D6-0CC0-4603-9E87-805A19FC630B}" destId="{E1A81092-0C92-4A7A-AB2B-C8B3A6A334D2}" srcOrd="0" destOrd="0" presId="urn:microsoft.com/office/officeart/2005/8/layout/hierarchy3"/>
    <dgm:cxn modelId="{B1FEBE28-A3FB-456C-8408-6E682CF39404}" type="presOf" srcId="{DA476439-86B9-4135-8218-9556915537E1}" destId="{AB7261B1-E921-404F-A69B-B677DE2D296B}" srcOrd="0" destOrd="0" presId="urn:microsoft.com/office/officeart/2005/8/layout/hierarchy3"/>
    <dgm:cxn modelId="{80BD4EAE-104C-4CF8-8E89-C36FA8E9B8EF}" type="presOf" srcId="{5D8BA155-B328-4DA5-B2C5-F0CA26DDD8B2}" destId="{FAABBE59-F273-415A-B971-8E0D61A50479}" srcOrd="0" destOrd="0" presId="urn:microsoft.com/office/officeart/2005/8/layout/hierarchy3"/>
    <dgm:cxn modelId="{31CDE6AA-9A0D-4C4A-99FF-D4BFD4546A92}" type="presOf" srcId="{B454607F-823C-44E4-91D7-931471E5A826}" destId="{A8580F43-A913-45B4-94FE-87C994C210AF}" srcOrd="0" destOrd="0" presId="urn:microsoft.com/office/officeart/2005/8/layout/hierarchy3"/>
    <dgm:cxn modelId="{9E4FA2E2-2A1C-45F5-98BF-6C9502D71D0C}" srcId="{73213C36-D7A6-4C5C-BC1F-54C2AF00727E}" destId="{DCF34F63-D961-42D0-8516-2006CF23C94F}" srcOrd="4" destOrd="0" parTransId="{0A27F3E7-5986-44F6-B89F-E7BB180DA0B0}" sibTransId="{FB952A2A-A94F-4011-AE93-54619620B413}"/>
    <dgm:cxn modelId="{61BC3B4F-0236-41A7-B47A-55839D9CB768}" type="presOf" srcId="{B745AE3B-8B29-47A1-9329-4EDB505BF1BA}" destId="{B3D289A5-B1E8-451C-8729-F1A231A0AE9E}" srcOrd="0" destOrd="0" presId="urn:microsoft.com/office/officeart/2005/8/layout/hierarchy3"/>
    <dgm:cxn modelId="{930F32E8-3E45-466B-8607-ADB0DF355EC5}" srcId="{FDE07854-2D26-4E49-A681-F2D069661ACD}" destId="{A85BDEDF-BEB7-4594-8B76-58A64A352A06}" srcOrd="0" destOrd="0" parTransId="{4AA59A3D-6040-49AF-BC10-D3EC481FBF88}" sibTransId="{5673DE52-104C-49BA-B9AE-B0049F0B6A3B}"/>
    <dgm:cxn modelId="{1000C3A6-B463-42C1-A94D-8F35241CA006}" type="presOf" srcId="{B967BCCC-6878-4D2C-A87D-1984AC8BEB3E}" destId="{759B4134-9D0D-45BC-BD3F-5C63C81F7151}" srcOrd="0" destOrd="0" presId="urn:microsoft.com/office/officeart/2005/8/layout/hierarchy3"/>
    <dgm:cxn modelId="{D1A974D6-6653-41C8-92AD-94D7B648364B}" srcId="{567747C0-2C6D-4A1C-B4C7-16D6C274E709}" destId="{283795DD-4271-4979-A6FE-18B7CCE824E3}" srcOrd="4" destOrd="0" parTransId="{5F48709B-6B70-4EA3-A27D-4E69B0D78A56}" sibTransId="{52CDAC19-8471-4EEF-B428-B2BA2AD42A47}"/>
    <dgm:cxn modelId="{80072353-1A21-4440-BA61-AD82763AD158}" srcId="{40091FE1-6DC3-4D7A-B802-E6BEC5BC38EE}" destId="{9D185C82-7FD6-4FD8-87D5-A5A98AA5B962}" srcOrd="2" destOrd="0" parTransId="{560FDB90-6216-400F-A49C-1DFCD41E3090}" sibTransId="{361180FD-C130-4621-B019-F09D9480F35C}"/>
    <dgm:cxn modelId="{F42B5EF3-7E3F-4AB7-9161-9AD585263D66}" type="presParOf" srcId="{06369790-66D2-44CD-BFF3-59DA4723BDC5}" destId="{F7C4C9CA-15F0-4242-B5B7-52F596CEAE1F}" srcOrd="0" destOrd="0" presId="urn:microsoft.com/office/officeart/2005/8/layout/hierarchy3"/>
    <dgm:cxn modelId="{D18B21CB-A258-42C0-8AA2-ED3DC172DBBC}" type="presParOf" srcId="{F7C4C9CA-15F0-4242-B5B7-52F596CEAE1F}" destId="{02D6B0BB-38EB-4412-8388-4586621A6835}" srcOrd="0" destOrd="0" presId="urn:microsoft.com/office/officeart/2005/8/layout/hierarchy3"/>
    <dgm:cxn modelId="{76BA878F-ADFB-4F64-A68C-63524E0C0CB4}" type="presParOf" srcId="{02D6B0BB-38EB-4412-8388-4586621A6835}" destId="{6D0FBC27-4F21-4C2A-8A1A-88C9847E5FE1}" srcOrd="0" destOrd="0" presId="urn:microsoft.com/office/officeart/2005/8/layout/hierarchy3"/>
    <dgm:cxn modelId="{7171D2E4-16F1-4F23-9F6B-A7E3C9F783F7}" type="presParOf" srcId="{02D6B0BB-38EB-4412-8388-4586621A6835}" destId="{A66BA7C2-C511-4C2B-8E1F-3108125C0ACB}" srcOrd="1" destOrd="0" presId="urn:microsoft.com/office/officeart/2005/8/layout/hierarchy3"/>
    <dgm:cxn modelId="{2D81E98B-7759-4758-BCBB-B456D749BE22}" type="presParOf" srcId="{F7C4C9CA-15F0-4242-B5B7-52F596CEAE1F}" destId="{B49FBC50-804A-4153-99AF-3485B685CEAC}" srcOrd="1" destOrd="0" presId="urn:microsoft.com/office/officeart/2005/8/layout/hierarchy3"/>
    <dgm:cxn modelId="{2AFD8445-94F5-4E8A-92BF-0D711A920A7D}" type="presParOf" srcId="{B49FBC50-804A-4153-99AF-3485B685CEAC}" destId="{A11C7389-D457-4EEF-A998-AAB81A48A55F}" srcOrd="0" destOrd="0" presId="urn:microsoft.com/office/officeart/2005/8/layout/hierarchy3"/>
    <dgm:cxn modelId="{21AF7023-C231-4718-A974-215C3639C52E}" type="presParOf" srcId="{B49FBC50-804A-4153-99AF-3485B685CEAC}" destId="{4196EB0B-A432-44BF-9DCC-2398FE42EF82}" srcOrd="1" destOrd="0" presId="urn:microsoft.com/office/officeart/2005/8/layout/hierarchy3"/>
    <dgm:cxn modelId="{20B84E85-DAF5-49C0-9AF7-EF318D27A4DC}" type="presParOf" srcId="{B49FBC50-804A-4153-99AF-3485B685CEAC}" destId="{B3D289A5-B1E8-451C-8729-F1A231A0AE9E}" srcOrd="2" destOrd="0" presId="urn:microsoft.com/office/officeart/2005/8/layout/hierarchy3"/>
    <dgm:cxn modelId="{F4379A76-25DA-42DC-A832-D792CCDFE9BF}" type="presParOf" srcId="{B49FBC50-804A-4153-99AF-3485B685CEAC}" destId="{3D7EFB54-A1E0-4835-9531-0C635DFE9D0C}" srcOrd="3" destOrd="0" presId="urn:microsoft.com/office/officeart/2005/8/layout/hierarchy3"/>
    <dgm:cxn modelId="{1DD6E955-1871-4BA8-9138-D99440333ACE}" type="presParOf" srcId="{B49FBC50-804A-4153-99AF-3485B685CEAC}" destId="{10B7285C-982E-48B0-B618-98F8114485FB}" srcOrd="4" destOrd="0" presId="urn:microsoft.com/office/officeart/2005/8/layout/hierarchy3"/>
    <dgm:cxn modelId="{652B6D0D-8396-4029-9432-71D2D7CBA72D}" type="presParOf" srcId="{B49FBC50-804A-4153-99AF-3485B685CEAC}" destId="{FAABBE59-F273-415A-B971-8E0D61A50479}" srcOrd="5" destOrd="0" presId="urn:microsoft.com/office/officeart/2005/8/layout/hierarchy3"/>
    <dgm:cxn modelId="{C57C2C47-FEF4-4CE4-BC20-72643B108BF0}" type="presParOf" srcId="{B49FBC50-804A-4153-99AF-3485B685CEAC}" destId="{AE1999DF-74B0-4347-A60F-B05320130C19}" srcOrd="6" destOrd="0" presId="urn:microsoft.com/office/officeart/2005/8/layout/hierarchy3"/>
    <dgm:cxn modelId="{4B88B0EA-5436-4FB0-8F9F-7BA045CE5DB5}" type="presParOf" srcId="{B49FBC50-804A-4153-99AF-3485B685CEAC}" destId="{FB5A9756-9A95-4B49-B7AF-F802855AE91C}" srcOrd="7" destOrd="0" presId="urn:microsoft.com/office/officeart/2005/8/layout/hierarchy3"/>
    <dgm:cxn modelId="{0427234A-BF66-457F-94A5-B31D93E677D7}" type="presParOf" srcId="{B49FBC50-804A-4153-99AF-3485B685CEAC}" destId="{6F3B8E0E-6B2A-47B1-AD48-BF9E47A1AEF4}" srcOrd="8" destOrd="0" presId="urn:microsoft.com/office/officeart/2005/8/layout/hierarchy3"/>
    <dgm:cxn modelId="{AAAA8125-58BD-4AC0-8B9A-54906A269455}" type="presParOf" srcId="{B49FBC50-804A-4153-99AF-3485B685CEAC}" destId="{E8BB689C-38B7-4BA4-828D-1A20F163FDC5}" srcOrd="9" destOrd="0" presId="urn:microsoft.com/office/officeart/2005/8/layout/hierarchy3"/>
    <dgm:cxn modelId="{5D398A28-8C79-4302-879A-83F19A61A4B6}" type="presParOf" srcId="{06369790-66D2-44CD-BFF3-59DA4723BDC5}" destId="{74BAA387-E98D-43BE-91C3-D18F05FBA8F0}" srcOrd="1" destOrd="0" presId="urn:microsoft.com/office/officeart/2005/8/layout/hierarchy3"/>
    <dgm:cxn modelId="{DCC4F09D-D0F8-4205-B3C4-404AABEB220D}" type="presParOf" srcId="{74BAA387-E98D-43BE-91C3-D18F05FBA8F0}" destId="{C3223A2C-D34B-4384-BD03-14526C1A6B81}" srcOrd="0" destOrd="0" presId="urn:microsoft.com/office/officeart/2005/8/layout/hierarchy3"/>
    <dgm:cxn modelId="{C6986A3E-1617-457C-A0F6-E52FE6E4ABF0}" type="presParOf" srcId="{C3223A2C-D34B-4384-BD03-14526C1A6B81}" destId="{4A893823-8308-42A5-9EDA-CF57BFF3B11C}" srcOrd="0" destOrd="0" presId="urn:microsoft.com/office/officeart/2005/8/layout/hierarchy3"/>
    <dgm:cxn modelId="{9EA18B11-E74F-4DB4-BB6B-9F4F094BD7CA}" type="presParOf" srcId="{C3223A2C-D34B-4384-BD03-14526C1A6B81}" destId="{DC877768-C205-4936-8EBE-0DA1385C9A57}" srcOrd="1" destOrd="0" presId="urn:microsoft.com/office/officeart/2005/8/layout/hierarchy3"/>
    <dgm:cxn modelId="{0D00836E-20AF-4151-B150-F6FAD96900C9}" type="presParOf" srcId="{74BAA387-E98D-43BE-91C3-D18F05FBA8F0}" destId="{8FE3D3F8-6566-4BD7-95BE-2A70C8C27700}" srcOrd="1" destOrd="0" presId="urn:microsoft.com/office/officeart/2005/8/layout/hierarchy3"/>
    <dgm:cxn modelId="{A902F85D-9C4E-48C1-97DA-F432B8F02D96}" type="presParOf" srcId="{8FE3D3F8-6566-4BD7-95BE-2A70C8C27700}" destId="{795B6199-976B-4453-89A1-7B91A612489D}" srcOrd="0" destOrd="0" presId="urn:microsoft.com/office/officeart/2005/8/layout/hierarchy3"/>
    <dgm:cxn modelId="{7495353B-1161-4260-855F-3EF87CA81119}" type="presParOf" srcId="{8FE3D3F8-6566-4BD7-95BE-2A70C8C27700}" destId="{9222FD6D-7471-4C20-8F92-378C4A98185D}" srcOrd="1" destOrd="0" presId="urn:microsoft.com/office/officeart/2005/8/layout/hierarchy3"/>
    <dgm:cxn modelId="{C007F76F-9D9E-434E-8F2B-1BE609BE26EC}" type="presParOf" srcId="{8FE3D3F8-6566-4BD7-95BE-2A70C8C27700}" destId="{F44584F1-33D6-4C59-9FEB-E00C029A86CD}" srcOrd="2" destOrd="0" presId="urn:microsoft.com/office/officeart/2005/8/layout/hierarchy3"/>
    <dgm:cxn modelId="{08E61040-D33A-4416-933C-6DF1C3091478}" type="presParOf" srcId="{8FE3D3F8-6566-4BD7-95BE-2A70C8C27700}" destId="{B0C84A34-C9EB-44ED-898D-95E2F64E3CE4}" srcOrd="3" destOrd="0" presId="urn:microsoft.com/office/officeart/2005/8/layout/hierarchy3"/>
    <dgm:cxn modelId="{DCF67EC8-D302-416C-A3BE-0D712FDA84BC}" type="presParOf" srcId="{8FE3D3F8-6566-4BD7-95BE-2A70C8C27700}" destId="{AFA8E2F5-764C-42DE-A8F4-C3F4B85C49A6}" srcOrd="4" destOrd="0" presId="urn:microsoft.com/office/officeart/2005/8/layout/hierarchy3"/>
    <dgm:cxn modelId="{B8D4EA74-984C-4160-B5C6-D746A70C2812}" type="presParOf" srcId="{8FE3D3F8-6566-4BD7-95BE-2A70C8C27700}" destId="{62CAFC86-A234-4E61-8A29-97D24A9ADF29}" srcOrd="5" destOrd="0" presId="urn:microsoft.com/office/officeart/2005/8/layout/hierarchy3"/>
    <dgm:cxn modelId="{4254798A-45B9-4E4B-B60A-E33A68B49E1F}" type="presParOf" srcId="{06369790-66D2-44CD-BFF3-59DA4723BDC5}" destId="{C050D9D6-EFE5-467F-8726-F1E96EF66D21}" srcOrd="2" destOrd="0" presId="urn:microsoft.com/office/officeart/2005/8/layout/hierarchy3"/>
    <dgm:cxn modelId="{5C62C593-A29E-49E5-9AB3-D12B7BBC84E9}" type="presParOf" srcId="{C050D9D6-EFE5-467F-8726-F1E96EF66D21}" destId="{BD9C12C8-EAF8-478E-B439-BB979A229B34}" srcOrd="0" destOrd="0" presId="urn:microsoft.com/office/officeart/2005/8/layout/hierarchy3"/>
    <dgm:cxn modelId="{782D363A-49E7-4557-AE16-6BFA410E21F6}" type="presParOf" srcId="{BD9C12C8-EAF8-478E-B439-BB979A229B34}" destId="{38E03597-9FB0-4FD2-959A-D11687650CC3}" srcOrd="0" destOrd="0" presId="urn:microsoft.com/office/officeart/2005/8/layout/hierarchy3"/>
    <dgm:cxn modelId="{46238C46-587D-428B-95B7-913010DE1125}" type="presParOf" srcId="{BD9C12C8-EAF8-478E-B439-BB979A229B34}" destId="{8FFFB79A-F8DB-45C1-A434-5A1B83E2FDED}" srcOrd="1" destOrd="0" presId="urn:microsoft.com/office/officeart/2005/8/layout/hierarchy3"/>
    <dgm:cxn modelId="{949E209B-87A3-4591-A901-7C8CC7F6B1F5}" type="presParOf" srcId="{C050D9D6-EFE5-467F-8726-F1E96EF66D21}" destId="{EB39A52D-66A9-48D2-B43E-77505E307239}" srcOrd="1" destOrd="0" presId="urn:microsoft.com/office/officeart/2005/8/layout/hierarchy3"/>
    <dgm:cxn modelId="{42B6BE1C-4F54-4E6F-ABDF-6547A2940032}" type="presParOf" srcId="{EB39A52D-66A9-48D2-B43E-77505E307239}" destId="{E1A81092-0C92-4A7A-AB2B-C8B3A6A334D2}" srcOrd="0" destOrd="0" presId="urn:microsoft.com/office/officeart/2005/8/layout/hierarchy3"/>
    <dgm:cxn modelId="{361622D0-1E66-4FCC-84D5-EFF827D84BB9}" type="presParOf" srcId="{EB39A52D-66A9-48D2-B43E-77505E307239}" destId="{068623DC-7B41-4B77-ACCD-7DE0DB958899}" srcOrd="1" destOrd="0" presId="urn:microsoft.com/office/officeart/2005/8/layout/hierarchy3"/>
    <dgm:cxn modelId="{A2F1DF55-FB8A-4437-BFB1-2C4BF1784C91}" type="presParOf" srcId="{EB39A52D-66A9-48D2-B43E-77505E307239}" destId="{E07D2D71-453C-4E17-9C47-3EE7FC007E94}" srcOrd="2" destOrd="0" presId="urn:microsoft.com/office/officeart/2005/8/layout/hierarchy3"/>
    <dgm:cxn modelId="{96555DC8-CC0D-40BB-8A98-983713D05A6A}" type="presParOf" srcId="{EB39A52D-66A9-48D2-B43E-77505E307239}" destId="{E3BBE4F7-C422-4DA8-830C-4DCAAC99F0C8}" srcOrd="3" destOrd="0" presId="urn:microsoft.com/office/officeart/2005/8/layout/hierarchy3"/>
    <dgm:cxn modelId="{21D911BE-5A83-4745-99F7-5ED0D3E9E359}" type="presParOf" srcId="{EB39A52D-66A9-48D2-B43E-77505E307239}" destId="{00748567-75AA-4809-9417-F96FEC7C1CC5}" srcOrd="4" destOrd="0" presId="urn:microsoft.com/office/officeart/2005/8/layout/hierarchy3"/>
    <dgm:cxn modelId="{2B879216-D33E-4863-B8CA-E5E7E5FA23D8}" type="presParOf" srcId="{EB39A52D-66A9-48D2-B43E-77505E307239}" destId="{68395549-C022-438E-A5FC-759881E66A65}" srcOrd="5" destOrd="0" presId="urn:microsoft.com/office/officeart/2005/8/layout/hierarchy3"/>
    <dgm:cxn modelId="{35E502CF-05D5-4A3E-8F0D-8D2C267E667A}" type="presParOf" srcId="{EB39A52D-66A9-48D2-B43E-77505E307239}" destId="{F69A0557-A056-46E6-BA5E-4152C614FF31}" srcOrd="6" destOrd="0" presId="urn:microsoft.com/office/officeart/2005/8/layout/hierarchy3"/>
    <dgm:cxn modelId="{6FC39570-8F64-4666-93EC-7B4934E6D705}" type="presParOf" srcId="{EB39A52D-66A9-48D2-B43E-77505E307239}" destId="{C199918B-1210-43DA-9A51-22AFBC5D40E0}" srcOrd="7" destOrd="0" presId="urn:microsoft.com/office/officeart/2005/8/layout/hierarchy3"/>
    <dgm:cxn modelId="{66646FEC-14A9-41E9-8A24-CD69174B310B}" type="presParOf" srcId="{06369790-66D2-44CD-BFF3-59DA4723BDC5}" destId="{1B606164-BCDA-4ECE-9D40-153314709229}" srcOrd="3" destOrd="0" presId="urn:microsoft.com/office/officeart/2005/8/layout/hierarchy3"/>
    <dgm:cxn modelId="{045313DA-FE52-4AF7-8013-F6F436607010}" type="presParOf" srcId="{1B606164-BCDA-4ECE-9D40-153314709229}" destId="{D5ABE945-59A5-4D9A-A603-85EFA7674412}" srcOrd="0" destOrd="0" presId="urn:microsoft.com/office/officeart/2005/8/layout/hierarchy3"/>
    <dgm:cxn modelId="{6AA07742-86B8-4487-9157-B885CC70CFBD}" type="presParOf" srcId="{D5ABE945-59A5-4D9A-A603-85EFA7674412}" destId="{E796DB2F-D886-40FA-BFAB-4B32D7AE319E}" srcOrd="0" destOrd="0" presId="urn:microsoft.com/office/officeart/2005/8/layout/hierarchy3"/>
    <dgm:cxn modelId="{7196295A-466A-4E37-AF2A-AA7CF99D4F65}" type="presParOf" srcId="{D5ABE945-59A5-4D9A-A603-85EFA7674412}" destId="{32960B1D-DBE6-4ABF-9DAD-115AF1CB5B2C}" srcOrd="1" destOrd="0" presId="urn:microsoft.com/office/officeart/2005/8/layout/hierarchy3"/>
    <dgm:cxn modelId="{6E114BD6-4E7B-4BF4-A1AD-D98FD926630F}" type="presParOf" srcId="{1B606164-BCDA-4ECE-9D40-153314709229}" destId="{678BC03C-7D43-4FD8-84F0-139D812D4AA4}" srcOrd="1" destOrd="0" presId="urn:microsoft.com/office/officeart/2005/8/layout/hierarchy3"/>
    <dgm:cxn modelId="{FC2F03EC-C7C5-4DD5-95D6-904E568B0054}" type="presParOf" srcId="{678BC03C-7D43-4FD8-84F0-139D812D4AA4}" destId="{AB7261B1-E921-404F-A69B-B677DE2D296B}" srcOrd="0" destOrd="0" presId="urn:microsoft.com/office/officeart/2005/8/layout/hierarchy3"/>
    <dgm:cxn modelId="{B70A2651-E4E2-4EF1-97FF-04A1848D58B9}" type="presParOf" srcId="{678BC03C-7D43-4FD8-84F0-139D812D4AA4}" destId="{759B4134-9D0D-45BC-BD3F-5C63C81F7151}" srcOrd="1" destOrd="0" presId="urn:microsoft.com/office/officeart/2005/8/layout/hierarchy3"/>
    <dgm:cxn modelId="{3A73B568-89B2-4244-B3CB-7595BFB57551}" type="presParOf" srcId="{678BC03C-7D43-4FD8-84F0-139D812D4AA4}" destId="{4108B71F-9239-4302-93C7-F70DC009CEB0}" srcOrd="2" destOrd="0" presId="urn:microsoft.com/office/officeart/2005/8/layout/hierarchy3"/>
    <dgm:cxn modelId="{75DC94EC-E2A7-408A-99A8-4DF500C5EE2B}" type="presParOf" srcId="{678BC03C-7D43-4FD8-84F0-139D812D4AA4}" destId="{7E457050-EF6D-4AB3-8742-DE6D868487D8}" srcOrd="3" destOrd="0" presId="urn:microsoft.com/office/officeart/2005/8/layout/hierarchy3"/>
    <dgm:cxn modelId="{C44F11C7-6625-479F-8191-311F2F923F0B}" type="presParOf" srcId="{678BC03C-7D43-4FD8-84F0-139D812D4AA4}" destId="{7B2C6D36-3C77-449E-A70C-4983ACC0A53F}" srcOrd="4" destOrd="0" presId="urn:microsoft.com/office/officeart/2005/8/layout/hierarchy3"/>
    <dgm:cxn modelId="{40507D8C-EA90-4E43-A392-0F8CFD5A2EEA}" type="presParOf" srcId="{678BC03C-7D43-4FD8-84F0-139D812D4AA4}" destId="{A8580F43-A913-45B4-94FE-87C994C210AF}" srcOrd="5" destOrd="0" presId="urn:microsoft.com/office/officeart/2005/8/layout/hierarchy3"/>
    <dgm:cxn modelId="{F890B0B2-5716-43B4-9142-7B64E5696D66}" type="presParOf" srcId="{678BC03C-7D43-4FD8-84F0-139D812D4AA4}" destId="{0B1BD9F5-5580-4C59-B089-413D4883A4FE}" srcOrd="6" destOrd="0" presId="urn:microsoft.com/office/officeart/2005/8/layout/hierarchy3"/>
    <dgm:cxn modelId="{F00DAC4A-7375-4BE0-AAB7-F087088F4500}" type="presParOf" srcId="{678BC03C-7D43-4FD8-84F0-139D812D4AA4}" destId="{A27B5E92-76C8-4302-AA6E-86236543AF73}" srcOrd="7" destOrd="0" presId="urn:microsoft.com/office/officeart/2005/8/layout/hierarchy3"/>
    <dgm:cxn modelId="{A11A7E1C-8F1B-4406-9D8F-206085C9E0E0}" type="presParOf" srcId="{678BC03C-7D43-4FD8-84F0-139D812D4AA4}" destId="{F45C76EE-ED1E-40EF-80F0-B5116B17BC9C}" srcOrd="8" destOrd="0" presId="urn:microsoft.com/office/officeart/2005/8/layout/hierarchy3"/>
    <dgm:cxn modelId="{C44A6C93-E17B-4292-928E-8EBF59C69970}" type="presParOf" srcId="{678BC03C-7D43-4FD8-84F0-139D812D4AA4}" destId="{C2073696-3EBE-4442-84D2-4F98F8C6E5E7}" srcOrd="9" destOrd="0" presId="urn:microsoft.com/office/officeart/2005/8/layout/hierarchy3"/>
    <dgm:cxn modelId="{19512330-9A11-427D-9455-CFC55FB368FD}" type="presParOf" srcId="{06369790-66D2-44CD-BFF3-59DA4723BDC5}" destId="{EB916FB8-042B-4792-83CD-19622F7B1000}" srcOrd="4" destOrd="0" presId="urn:microsoft.com/office/officeart/2005/8/layout/hierarchy3"/>
    <dgm:cxn modelId="{E872AAD0-CF9A-43EB-8313-1AB580F20FDB}" type="presParOf" srcId="{EB916FB8-042B-4792-83CD-19622F7B1000}" destId="{A3BE3537-C8CF-4817-98DE-4027D8F14C5A}" srcOrd="0" destOrd="0" presId="urn:microsoft.com/office/officeart/2005/8/layout/hierarchy3"/>
    <dgm:cxn modelId="{A2580771-35BE-4FBA-AE91-3CD3EBB39475}" type="presParOf" srcId="{A3BE3537-C8CF-4817-98DE-4027D8F14C5A}" destId="{A2EB6399-16B4-4759-8267-92A0E2BDEAEC}" srcOrd="0" destOrd="0" presId="urn:microsoft.com/office/officeart/2005/8/layout/hierarchy3"/>
    <dgm:cxn modelId="{B18EA561-18EE-4A0C-A910-A6FE8AFD1840}" type="presParOf" srcId="{A3BE3537-C8CF-4817-98DE-4027D8F14C5A}" destId="{BCC2C86E-19BB-4085-87EF-E65ADA55CD82}" srcOrd="1" destOrd="0" presId="urn:microsoft.com/office/officeart/2005/8/layout/hierarchy3"/>
    <dgm:cxn modelId="{4EF25193-7E47-417D-8DB4-39FF2BDD1021}" type="presParOf" srcId="{EB916FB8-042B-4792-83CD-19622F7B1000}" destId="{F3F48553-817A-4FF8-A6B9-EBA44CAE5B20}" srcOrd="1" destOrd="0" presId="urn:microsoft.com/office/officeart/2005/8/layout/hierarchy3"/>
    <dgm:cxn modelId="{E882408B-26FD-48A1-91EE-6228494D2FF5}" type="presParOf" srcId="{F3F48553-817A-4FF8-A6B9-EBA44CAE5B20}" destId="{741B91C3-68D3-4346-B9C6-6D7708CD3717}" srcOrd="0" destOrd="0" presId="urn:microsoft.com/office/officeart/2005/8/layout/hierarchy3"/>
    <dgm:cxn modelId="{F9E862A3-4674-4F89-98E6-6DFDC62BD2DD}" type="presParOf" srcId="{F3F48553-817A-4FF8-A6B9-EBA44CAE5B20}" destId="{C985E1B7-9859-4866-901C-67CB6A3D6D5A}" srcOrd="1" destOrd="0" presId="urn:microsoft.com/office/officeart/2005/8/layout/hierarchy3"/>
    <dgm:cxn modelId="{DF94EB92-91DF-49E9-A49C-F2FC32E8E5DC}" type="presParOf" srcId="{F3F48553-817A-4FF8-A6B9-EBA44CAE5B20}" destId="{CCFD71F1-82E1-4CEA-9BD1-54767EFFB5CD}" srcOrd="2" destOrd="0" presId="urn:microsoft.com/office/officeart/2005/8/layout/hierarchy3"/>
    <dgm:cxn modelId="{85FC5765-8C26-4BFD-89B6-D99E266A851C}" type="presParOf" srcId="{F3F48553-817A-4FF8-A6B9-EBA44CAE5B20}" destId="{7C11D317-72B4-4F54-AE32-B11A15DD93FE}" srcOrd="3" destOrd="0" presId="urn:microsoft.com/office/officeart/2005/8/layout/hierarchy3"/>
    <dgm:cxn modelId="{6ED4CC6A-EC74-4A90-86F4-2233BE21E62F}" type="presParOf" srcId="{F3F48553-817A-4FF8-A6B9-EBA44CAE5B20}" destId="{37BE6B4D-FE62-44F4-BE4E-EE10DF78E3ED}" srcOrd="4" destOrd="0" presId="urn:microsoft.com/office/officeart/2005/8/layout/hierarchy3"/>
    <dgm:cxn modelId="{BDEA2B76-A7F4-404C-ACAB-9D8BD3A7DB10}" type="presParOf" srcId="{F3F48553-817A-4FF8-A6B9-EBA44CAE5B20}" destId="{171A15DA-9C20-4E7F-9C62-0697ABE42BC0}" srcOrd="5" destOrd="0" presId="urn:microsoft.com/office/officeart/2005/8/layout/hierarchy3"/>
    <dgm:cxn modelId="{D8117B53-08BF-4A1F-9A5A-79F085F3BD3A}" type="presParOf" srcId="{F3F48553-817A-4FF8-A6B9-EBA44CAE5B20}" destId="{B845C7E2-5556-49C4-8DE4-F787187CFDF4}" srcOrd="6" destOrd="0" presId="urn:microsoft.com/office/officeart/2005/8/layout/hierarchy3"/>
    <dgm:cxn modelId="{100A1740-22AD-462E-87B6-F6F2726311D4}" type="presParOf" srcId="{F3F48553-817A-4FF8-A6B9-EBA44CAE5B20}" destId="{AD9D5F9A-0E23-45F0-B071-85CE547E6FDA}"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9.xml><?xml version="1.0" encoding="utf-8"?>
<dgm:dataModel xmlns:dgm="http://schemas.openxmlformats.org/drawingml/2006/diagram" xmlns:a="http://schemas.openxmlformats.org/drawingml/2006/main">
  <dgm:ptLst>
    <dgm:pt modelId="{9AE7041F-78A6-4EBB-8899-636E12AEDCAF}" type="doc">
      <dgm:prSet loTypeId="urn:microsoft.com/office/officeart/2005/8/layout/vList2" loCatId="list" qsTypeId="urn:microsoft.com/office/officeart/2005/8/quickstyle/simple1" qsCatId="simple" csTypeId="urn:microsoft.com/office/officeart/2005/8/colors/accent1_2" csCatId="accent1" phldr="1"/>
      <dgm:spPr/>
      <dgm:t>
        <a:bodyPr/>
        <a:lstStyle>
          <a:defPPr/>
        </a:lstStyle>
        <a:p>
          <a:endParaRPr lang="en-US"/>
        </a:p>
      </dgm:t>
    </dgm:pt>
    <dgm:pt modelId="{F433C476-60C0-45D8-B092-2908D4656741}" type="parTrans" cxnId="{1D6E1285-C51E-469E-A86A-025C5CAC9EF6}">
      <dgm:prSet/>
      <dgm:spPr/>
      <dgm:t>
        <a:bodyPr/>
        <a:lstStyle>
          <a:defPPr/>
        </a:lstStyle>
        <a:p>
          <a:endParaRPr lang="en-US"/>
        </a:p>
      </dgm:t>
    </dgm:pt>
    <dgm:pt modelId="{529370CA-4314-4508-BE9C-5D70C0ADDEEB}">
      <dgm:prSet/>
      <dgm:spPr/>
      <dgm:t>
        <a:bodyPr/>
        <a:lstStyle>
          <a:defPPr/>
        </a:lstStyle>
        <a:p>
          <a:r>
            <a:rPr lang="en-US"/>
            <a:t>1. Solution Productionizing &amp; Monitoring Setup</a:t>
          </a:r>
        </a:p>
      </dgm:t>
    </dgm:pt>
    <dgm:pt modelId="{18ECD77A-9F6E-44CF-A0BA-783C94500F56}" type="parTrans" cxnId="{95B4C201-AABC-472C-B2AE-733CEB62760B}">
      <dgm:prSet/>
      <dgm:spPr/>
      <dgm:t>
        <a:bodyPr/>
        <a:lstStyle>
          <a:defPPr/>
        </a:lstStyle>
        <a:p>
          <a:endParaRPr lang="en-US"/>
        </a:p>
      </dgm:t>
    </dgm:pt>
    <dgm:pt modelId="{18AF66DF-DB0B-4D1C-A345-918B872908D0}">
      <dgm:prSet/>
      <dgm:spPr/>
      <dgm:t>
        <a:bodyPr/>
        <a:lstStyle>
          <a:defPPr/>
        </a:lstStyle>
        <a:p>
          <a:r>
            <a:rPr lang="en-US"/>
            <a:t>Research language may or may not be possible to use in productionizing</a:t>
          </a:r>
        </a:p>
      </dgm:t>
    </dgm:pt>
    <dgm:pt modelId="{32828B27-3385-41C6-9044-E4B534897769}" type="sibTrans" cxnId="{95B4C201-AABC-472C-B2AE-733CEB62760B}">
      <dgm:prSet/>
      <dgm:spPr/>
      <dgm:t>
        <a:bodyPr/>
        <a:lstStyle>
          <a:defPPr/>
        </a:lstStyle>
        <a:p>
          <a:endParaRPr lang="en-US"/>
        </a:p>
      </dgm:t>
    </dgm:pt>
    <dgm:pt modelId="{16143FE1-D078-4B81-99EF-6162E78150A7}" type="parTrans" cxnId="{D1EA8514-0051-4728-9782-55FED3602F39}">
      <dgm:prSet/>
      <dgm:spPr/>
      <dgm:t>
        <a:bodyPr/>
        <a:lstStyle>
          <a:defPPr/>
        </a:lstStyle>
        <a:p>
          <a:endParaRPr/>
        </a:p>
      </dgm:t>
    </dgm:pt>
    <dgm:pt modelId="{92B19F01-CD60-46FC-8F74-CA6DFD1FA923}">
      <dgm:prSet/>
      <dgm:spPr/>
      <dgm:t>
        <a:bodyPr/>
        <a:lstStyle>
          <a:defPPr/>
        </a:lstStyle>
        <a:p>
          <a:r>
            <a:rPr lang="en-US"/>
            <a:t>If Research and productionizing language is different; porting the algorithm; finding related libraries &amp; writing custom code; writing wrapper APIs</a:t>
          </a:r>
        </a:p>
      </dgm:t>
    </dgm:pt>
    <dgm:pt modelId="{F9BD67E7-53CB-484A-89F0-17EE0216DB6C}" type="sibTrans" cxnId="{D1EA8514-0051-4728-9782-55FED3602F39}">
      <dgm:prSet/>
      <dgm:spPr/>
      <dgm:t>
        <a:bodyPr/>
        <a:lstStyle>
          <a:defPPr/>
        </a:lstStyle>
        <a:p>
          <a:endParaRPr/>
        </a:p>
      </dgm:t>
    </dgm:pt>
    <dgm:pt modelId="{13C60194-7B92-4DF5-89F9-5B7A6F2BDE2C}" type="parTrans" cxnId="{33C02448-2E93-44C5-BE3C-ADE7E28C7A40}">
      <dgm:prSet/>
      <dgm:spPr/>
      <dgm:t>
        <a:bodyPr/>
        <a:lstStyle>
          <a:defPPr/>
        </a:lstStyle>
        <a:p>
          <a:endParaRPr/>
        </a:p>
      </dgm:t>
    </dgm:pt>
    <dgm:pt modelId="{21318FAF-5CAF-4F9F-9FD2-5670DD582141}">
      <dgm:prSet/>
      <dgm:spPr/>
      <dgm:t>
        <a:bodyPr/>
        <a:lstStyle>
          <a:defPPr/>
        </a:lstStyle>
        <a:p>
          <a:r>
            <a:rPr lang="en-US"/>
            <a:t>If both are same; how to make models more scalable &amp; achieve required efficiency;</a:t>
          </a:r>
        </a:p>
      </dgm:t>
    </dgm:pt>
    <dgm:pt modelId="{A880BBA2-9335-41BF-B6F9-D4ED33060974}" type="sibTrans" cxnId="{33C02448-2E93-44C5-BE3C-ADE7E28C7A40}">
      <dgm:prSet/>
      <dgm:spPr/>
      <dgm:t>
        <a:bodyPr/>
        <a:lstStyle>
          <a:defPPr/>
        </a:lstStyle>
        <a:p>
          <a:endParaRPr/>
        </a:p>
      </dgm:t>
    </dgm:pt>
    <dgm:pt modelId="{6A31DB26-C52E-496B-BF63-B869840F1336}" type="parTrans" cxnId="{2BCF4861-B25E-4464-85F4-5060CA77735F}">
      <dgm:prSet/>
      <dgm:spPr/>
      <dgm:t>
        <a:bodyPr/>
        <a:lstStyle>
          <a:defPPr/>
        </a:lstStyle>
        <a:p>
          <a:endParaRPr/>
        </a:p>
      </dgm:t>
    </dgm:pt>
    <dgm:pt modelId="{97EF38BB-6F4B-4940-9485-6B23F68B23DE}">
      <dgm:prSet/>
      <dgm:spPr/>
      <dgm:t>
        <a:bodyPr/>
        <a:lstStyle>
          <a:defPPr/>
        </a:lstStyle>
        <a:p>
          <a:r>
            <a:rPr lang="en-US"/>
            <a:t>Devise mechanism to continuously monitor the performance of model setup</a:t>
          </a:r>
        </a:p>
      </dgm:t>
    </dgm:pt>
    <dgm:pt modelId="{7838D271-6AAA-4AC0-B397-2D05CAED6FD5}" type="sibTrans" cxnId="{2BCF4861-B25E-4464-85F4-5060CA77735F}">
      <dgm:prSet/>
      <dgm:spPr/>
      <dgm:t>
        <a:bodyPr/>
        <a:lstStyle>
          <a:defPPr/>
        </a:lstStyle>
        <a:p>
          <a:endParaRPr/>
        </a:p>
      </dgm:t>
    </dgm:pt>
    <dgm:pt modelId="{D1FE0600-AF53-467F-9586-D589CE1360DA}" type="sibTrans" cxnId="{1D6E1285-C51E-469E-A86A-025C5CAC9EF6}">
      <dgm:prSet/>
      <dgm:spPr/>
      <dgm:t>
        <a:bodyPr/>
        <a:lstStyle>
          <a:defPPr/>
        </a:lstStyle>
        <a:p>
          <a:endParaRPr lang="en-US"/>
        </a:p>
      </dgm:t>
    </dgm:pt>
    <dgm:pt modelId="{C03FE7C0-66DA-40C6-97F5-10500464A56B}" type="parTrans" cxnId="{F1786929-E2FB-4E11-8EDC-D1375C2B2D66}">
      <dgm:prSet/>
      <dgm:spPr/>
      <dgm:t>
        <a:bodyPr/>
        <a:lstStyle>
          <a:defPPr/>
        </a:lstStyle>
        <a:p>
          <a:endParaRPr lang="en-US"/>
        </a:p>
      </dgm:t>
    </dgm:pt>
    <dgm:pt modelId="{C02069AC-229C-45B6-9D71-881DE6A8D1CF}">
      <dgm:prSet/>
      <dgm:spPr/>
      <dgm:t>
        <a:bodyPr/>
        <a:lstStyle>
          <a:defPPr/>
        </a:lstStyle>
        <a:p>
          <a:r>
            <a:rPr lang="en-US"/>
            <a:t>2. Solution Deployment</a:t>
          </a:r>
        </a:p>
      </dgm:t>
    </dgm:pt>
    <dgm:pt modelId="{BAABDDEA-AE17-423C-A56E-4F764AA1BA0A}" type="parTrans" cxnId="{DB14E200-5E6B-4B3A-BB15-C2EF05FDE132}">
      <dgm:prSet/>
      <dgm:spPr/>
      <dgm:t>
        <a:bodyPr/>
        <a:lstStyle>
          <a:defPPr/>
        </a:lstStyle>
        <a:p>
          <a:endParaRPr lang="en-US"/>
        </a:p>
      </dgm:t>
    </dgm:pt>
    <dgm:pt modelId="{0A451D37-6FA2-419B-A7F4-A9C7AFBCD48B}">
      <dgm:prSet/>
      <dgm:spPr/>
      <dgm:t>
        <a:bodyPr/>
        <a:lstStyle>
          <a:defPPr/>
        </a:lstStyle>
        <a:p>
          <a:r>
            <a:rPr lang="en-US"/>
            <a:t>Hosting solution in company’s data centers or on cloud based on company’s policies , infrastructure and cost</a:t>
          </a:r>
        </a:p>
      </dgm:t>
    </dgm:pt>
    <dgm:pt modelId="{39DDF16B-FE8E-45C1-9A18-D39BDF5AF175}" type="sibTrans" cxnId="{DB14E200-5E6B-4B3A-BB15-C2EF05FDE132}">
      <dgm:prSet/>
      <dgm:spPr/>
      <dgm:t>
        <a:bodyPr/>
        <a:lstStyle>
          <a:defPPr/>
        </a:lstStyle>
        <a:p>
          <a:endParaRPr lang="en-US"/>
        </a:p>
      </dgm:t>
    </dgm:pt>
    <dgm:pt modelId="{2903A05C-286B-40F1-A22A-FDFBFEEC9D85}" type="sibTrans" cxnId="{F1786929-E2FB-4E11-8EDC-D1375C2B2D66}">
      <dgm:prSet/>
      <dgm:spPr/>
      <dgm:t>
        <a:bodyPr/>
        <a:lstStyle>
          <a:defPPr/>
        </a:lstStyle>
        <a:p>
          <a:endParaRPr lang="en-US"/>
        </a:p>
      </dgm:t>
    </dgm:pt>
    <dgm:pt modelId="{C6A56B68-D2CE-4214-9BEA-463202D8CEF6}" type="parTrans" cxnId="{CF6B1281-93A9-4EB6-BBB8-38239CBC0DE2}">
      <dgm:prSet/>
      <dgm:spPr/>
      <dgm:t>
        <a:bodyPr/>
        <a:lstStyle>
          <a:defPPr/>
        </a:lstStyle>
        <a:p>
          <a:endParaRPr/>
        </a:p>
      </dgm:t>
    </dgm:pt>
    <dgm:pt modelId="{2B3982BD-BC6F-46CD-8FF9-E4D530462D56}">
      <dgm:prSet/>
      <dgm:spPr/>
      <dgm:t>
        <a:bodyPr/>
        <a:lstStyle>
          <a:defPPr/>
        </a:lstStyle>
        <a:p>
          <a:r>
            <a:rPr lang="en-US"/>
            <a:t>KPI Check</a:t>
          </a:r>
        </a:p>
      </dgm:t>
    </dgm:pt>
    <dgm:pt modelId="{FBA34508-7770-45DE-ABA9-806ED7226F7B}" type="parTrans" cxnId="{AB82D2FB-505D-4803-AD2B-5F985F0A935C}">
      <dgm:prSet/>
      <dgm:spPr/>
      <dgm:t>
        <a:bodyPr/>
        <a:lstStyle>
          <a:defPPr/>
        </a:lstStyle>
        <a:p>
          <a:endParaRPr/>
        </a:p>
      </dgm:t>
    </dgm:pt>
    <dgm:pt modelId="{8A6A6774-DB1F-4C4F-A348-3D0B749332B6}">
      <dgm:prSet/>
      <dgm:spPr/>
      <dgm:t>
        <a:bodyPr/>
        <a:lstStyle>
          <a:defPPr/>
        </a:lstStyle>
        <a:p>
          <a:r>
            <a:rPr lang="en-US"/>
            <a:t>Validating that target KPIs are met</a:t>
          </a:r>
        </a:p>
      </dgm:t>
    </dgm:pt>
    <dgm:pt modelId="{D0A67207-620A-4664-9F7E-1A8EBB13B1D3}" type="sibTrans" cxnId="{AB82D2FB-505D-4803-AD2B-5F985F0A935C}">
      <dgm:prSet/>
      <dgm:spPr/>
      <dgm:t>
        <a:bodyPr/>
        <a:lstStyle>
          <a:defPPr/>
        </a:lstStyle>
        <a:p>
          <a:endParaRPr/>
        </a:p>
      </dgm:t>
    </dgm:pt>
    <dgm:pt modelId="{CB881273-36E3-43DD-B6D8-AA25E784A095}" type="sibTrans" cxnId="{CF6B1281-93A9-4EB6-BBB8-38239CBC0DE2}">
      <dgm:prSet/>
      <dgm:spPr/>
      <dgm:t>
        <a:bodyPr/>
        <a:lstStyle>
          <a:defPPr/>
        </a:lstStyle>
        <a:p>
          <a:endParaRPr/>
        </a:p>
      </dgm:t>
    </dgm:pt>
    <dgm:pt modelId="{2CF580C4-635A-483D-B422-2D1399D00070}" type="pres">
      <dgm:prSet presAssocID="{9AE7041F-78A6-4EBB-8899-636E12AEDCAF}" presName="linear" presStyleCnt="0">
        <dgm:presLayoutVars>
          <dgm:animLvl val="lvl"/>
          <dgm:resizeHandles val="exact"/>
        </dgm:presLayoutVars>
      </dgm:prSet>
      <dgm:spPr/>
      <dgm:t>
        <a:bodyPr/>
        <a:lstStyle>
          <a:defPPr/>
        </a:lstStyle>
        <a:p>
          <a:endParaRPr/>
        </a:p>
      </dgm:t>
    </dgm:pt>
    <dgm:pt modelId="{2DE9F946-80CD-42B7-9F3B-CA4708A6A0AF}" type="pres">
      <dgm:prSet presAssocID="{529370CA-4314-4508-BE9C-5D70C0ADDEEB}" presName="parentText" presStyleLbl="node1" presStyleIdx="0" presStyleCnt="3">
        <dgm:presLayoutVars>
          <dgm:chMax val="0"/>
          <dgm:bulletEnabled val="1"/>
        </dgm:presLayoutVars>
      </dgm:prSet>
      <dgm:spPr/>
      <dgm:t>
        <a:bodyPr/>
        <a:lstStyle>
          <a:defPPr/>
        </a:lstStyle>
        <a:p>
          <a:endParaRPr/>
        </a:p>
      </dgm:t>
    </dgm:pt>
    <dgm:pt modelId="{E68E0C48-5654-48A6-8437-B7234D901A46}" type="pres">
      <dgm:prSet presAssocID="{529370CA-4314-4508-BE9C-5D70C0ADDEEB}" presName="childText" presStyleLbl="revTx" presStyleIdx="0" presStyleCnt="3">
        <dgm:presLayoutVars>
          <dgm:bulletEnabled val="1"/>
        </dgm:presLayoutVars>
      </dgm:prSet>
      <dgm:spPr/>
      <dgm:t>
        <a:bodyPr/>
        <a:lstStyle>
          <a:defPPr/>
        </a:lstStyle>
        <a:p>
          <a:endParaRPr/>
        </a:p>
      </dgm:t>
    </dgm:pt>
    <dgm:pt modelId="{48848CF4-5232-4A38-819A-F87B4CEDAD40}" type="pres">
      <dgm:prSet presAssocID="{C02069AC-229C-45B6-9D71-881DE6A8D1CF}" presName="parentText" presStyleLbl="node1" presStyleIdx="1" presStyleCnt="3">
        <dgm:presLayoutVars>
          <dgm:chMax val="0"/>
          <dgm:bulletEnabled val="1"/>
        </dgm:presLayoutVars>
      </dgm:prSet>
      <dgm:spPr/>
      <dgm:t>
        <a:bodyPr/>
        <a:lstStyle>
          <a:defPPr/>
        </a:lstStyle>
        <a:p>
          <a:endParaRPr/>
        </a:p>
      </dgm:t>
    </dgm:pt>
    <dgm:pt modelId="{8CA6B735-109B-4C1B-97B4-F9DEBF8AAB38}" type="pres">
      <dgm:prSet presAssocID="{C02069AC-229C-45B6-9D71-881DE6A8D1CF}" presName="childText" presStyleLbl="revTx" presStyleIdx="1" presStyleCnt="3">
        <dgm:presLayoutVars>
          <dgm:bulletEnabled val="1"/>
        </dgm:presLayoutVars>
      </dgm:prSet>
      <dgm:spPr/>
      <dgm:t>
        <a:bodyPr/>
        <a:lstStyle>
          <a:defPPr/>
        </a:lstStyle>
        <a:p>
          <a:endParaRPr/>
        </a:p>
      </dgm:t>
    </dgm:pt>
    <dgm:pt modelId="{A4BA20AD-999A-41B5-A3BB-1B49915E40C1}" type="pres">
      <dgm:prSet presAssocID="{2B3982BD-BC6F-46CD-8FF9-E4D530462D56}" presName="parentText" presStyleLbl="node1" presStyleIdx="2" presStyleCnt="3">
        <dgm:presLayoutVars>
          <dgm:chMax val="0"/>
          <dgm:bulletEnabled val="1"/>
        </dgm:presLayoutVars>
      </dgm:prSet>
      <dgm:spPr/>
      <dgm:t>
        <a:bodyPr/>
        <a:lstStyle>
          <a:defPPr/>
        </a:lstStyle>
        <a:p>
          <a:endParaRPr/>
        </a:p>
      </dgm:t>
    </dgm:pt>
    <dgm:pt modelId="{EF4D5501-AF45-46B7-A4AA-334D0EC6B3ED}" type="pres">
      <dgm:prSet presAssocID="{2B3982BD-BC6F-46CD-8FF9-E4D530462D56}" presName="childText" presStyleLbl="revTx" presStyleIdx="2" presStyleCnt="3">
        <dgm:presLayoutVars>
          <dgm:bulletEnabled val="1"/>
        </dgm:presLayoutVars>
      </dgm:prSet>
      <dgm:spPr/>
      <dgm:t>
        <a:bodyPr/>
        <a:lstStyle>
          <a:defPPr/>
        </a:lstStyle>
        <a:p>
          <a:endParaRPr/>
        </a:p>
      </dgm:t>
    </dgm:pt>
  </dgm:ptLst>
  <dgm:cxnLst>
    <dgm:cxn modelId="{95B4C201-AABC-472C-B2AE-733CEB62760B}" srcId="{529370CA-4314-4508-BE9C-5D70C0ADDEEB}" destId="{18AF66DF-DB0B-4D1C-A345-918B872908D0}" srcOrd="0" destOrd="0" parTransId="{18ECD77A-9F6E-44CF-A0BA-783C94500F56}" sibTransId="{32828B27-3385-41C6-9044-E4B534897769}"/>
    <dgm:cxn modelId="{1D6E1285-C51E-469E-A86A-025C5CAC9EF6}" srcId="{9AE7041F-78A6-4EBB-8899-636E12AEDCAF}" destId="{529370CA-4314-4508-BE9C-5D70C0ADDEEB}" srcOrd="0" destOrd="0" parTransId="{F433C476-60C0-45D8-B092-2908D4656741}" sibTransId="{D1FE0600-AF53-467F-9586-D589CE1360DA}"/>
    <dgm:cxn modelId="{B7EEC507-F95B-44E9-A711-78DA0AFE2977}" type="presOf" srcId="{9AE7041F-78A6-4EBB-8899-636E12AEDCAF}" destId="{2CF580C4-635A-483D-B422-2D1399D00070}" srcOrd="0" destOrd="0" presId="urn:microsoft.com/office/officeart/2005/8/layout/vList2"/>
    <dgm:cxn modelId="{2BCF4861-B25E-4464-85F4-5060CA77735F}" srcId="{529370CA-4314-4508-BE9C-5D70C0ADDEEB}" destId="{97EF38BB-6F4B-4940-9485-6B23F68B23DE}" srcOrd="3" destOrd="0" parTransId="{6A31DB26-C52E-496B-BF63-B869840F1336}" sibTransId="{7838D271-6AAA-4AC0-B397-2D05CAED6FD5}"/>
    <dgm:cxn modelId="{D1EA8514-0051-4728-9782-55FED3602F39}" srcId="{529370CA-4314-4508-BE9C-5D70C0ADDEEB}" destId="{92B19F01-CD60-46FC-8F74-CA6DFD1FA923}" srcOrd="1" destOrd="0" parTransId="{16143FE1-D078-4B81-99EF-6162E78150A7}" sibTransId="{F9BD67E7-53CB-484A-89F0-17EE0216DB6C}"/>
    <dgm:cxn modelId="{8F69B7F0-244A-4F5D-ABA3-406B370701C5}" type="presOf" srcId="{18AF66DF-DB0B-4D1C-A345-918B872908D0}" destId="{E68E0C48-5654-48A6-8437-B7234D901A46}" srcOrd="0" destOrd="0" presId="urn:microsoft.com/office/officeart/2005/8/layout/vList2"/>
    <dgm:cxn modelId="{3C79942D-B955-433B-AD33-A19BE4A759FF}" type="presOf" srcId="{2B3982BD-BC6F-46CD-8FF9-E4D530462D56}" destId="{A4BA20AD-999A-41B5-A3BB-1B49915E40C1}" srcOrd="0" destOrd="0" presId="urn:microsoft.com/office/officeart/2005/8/layout/vList2"/>
    <dgm:cxn modelId="{C9F48F1C-1239-469A-81DE-873A7BC229D8}" type="presOf" srcId="{92B19F01-CD60-46FC-8F74-CA6DFD1FA923}" destId="{E68E0C48-5654-48A6-8437-B7234D901A46}" srcOrd="0" destOrd="1" presId="urn:microsoft.com/office/officeart/2005/8/layout/vList2"/>
    <dgm:cxn modelId="{AB82D2FB-505D-4803-AD2B-5F985F0A935C}" srcId="{2B3982BD-BC6F-46CD-8FF9-E4D530462D56}" destId="{8A6A6774-DB1F-4C4F-A348-3D0B749332B6}" srcOrd="0" destOrd="0" parTransId="{FBA34508-7770-45DE-ABA9-806ED7226F7B}" sibTransId="{D0A67207-620A-4664-9F7E-1A8EBB13B1D3}"/>
    <dgm:cxn modelId="{33C02448-2E93-44C5-BE3C-ADE7E28C7A40}" srcId="{529370CA-4314-4508-BE9C-5D70C0ADDEEB}" destId="{21318FAF-5CAF-4F9F-9FD2-5670DD582141}" srcOrd="2" destOrd="0" parTransId="{13C60194-7B92-4DF5-89F9-5B7A6F2BDE2C}" sibTransId="{A880BBA2-9335-41BF-B6F9-D4ED33060974}"/>
    <dgm:cxn modelId="{F1786929-E2FB-4E11-8EDC-D1375C2B2D66}" srcId="{9AE7041F-78A6-4EBB-8899-636E12AEDCAF}" destId="{C02069AC-229C-45B6-9D71-881DE6A8D1CF}" srcOrd="1" destOrd="0" parTransId="{C03FE7C0-66DA-40C6-97F5-10500464A56B}" sibTransId="{2903A05C-286B-40F1-A22A-FDFBFEEC9D85}"/>
    <dgm:cxn modelId="{B829C252-C2C3-4C59-99C9-FC84B6D97C08}" type="presOf" srcId="{21318FAF-5CAF-4F9F-9FD2-5670DD582141}" destId="{E68E0C48-5654-48A6-8437-B7234D901A46}" srcOrd="0" destOrd="2" presId="urn:microsoft.com/office/officeart/2005/8/layout/vList2"/>
    <dgm:cxn modelId="{2270EE17-347D-482B-9D4B-BB603581A3F7}" type="presOf" srcId="{0A451D37-6FA2-419B-A7F4-A9C7AFBCD48B}" destId="{8CA6B735-109B-4C1B-97B4-F9DEBF8AAB38}" srcOrd="0" destOrd="0" presId="urn:microsoft.com/office/officeart/2005/8/layout/vList2"/>
    <dgm:cxn modelId="{DB14E200-5E6B-4B3A-BB15-C2EF05FDE132}" srcId="{C02069AC-229C-45B6-9D71-881DE6A8D1CF}" destId="{0A451D37-6FA2-419B-A7F4-A9C7AFBCD48B}" srcOrd="0" destOrd="0" parTransId="{BAABDDEA-AE17-423C-A56E-4F764AA1BA0A}" sibTransId="{39DDF16B-FE8E-45C1-9A18-D39BDF5AF175}"/>
    <dgm:cxn modelId="{A1D4C887-8A7D-41AD-96E7-6E9A0477A05A}" type="presOf" srcId="{8A6A6774-DB1F-4C4F-A348-3D0B749332B6}" destId="{EF4D5501-AF45-46B7-A4AA-334D0EC6B3ED}" srcOrd="0" destOrd="0" presId="urn:microsoft.com/office/officeart/2005/8/layout/vList2"/>
    <dgm:cxn modelId="{CF6B1281-93A9-4EB6-BBB8-38239CBC0DE2}" srcId="{9AE7041F-78A6-4EBB-8899-636E12AEDCAF}" destId="{2B3982BD-BC6F-46CD-8FF9-E4D530462D56}" srcOrd="2" destOrd="0" parTransId="{C6A56B68-D2CE-4214-9BEA-463202D8CEF6}" sibTransId="{CB881273-36E3-43DD-B6D8-AA25E784A095}"/>
    <dgm:cxn modelId="{C4052970-25CF-4E3C-B991-673F874C9CF7}" type="presOf" srcId="{C02069AC-229C-45B6-9D71-881DE6A8D1CF}" destId="{48848CF4-5232-4A38-819A-F87B4CEDAD40}" srcOrd="0" destOrd="0" presId="urn:microsoft.com/office/officeart/2005/8/layout/vList2"/>
    <dgm:cxn modelId="{53519012-D3A9-4D73-974D-E9D54ABE104E}" type="presOf" srcId="{529370CA-4314-4508-BE9C-5D70C0ADDEEB}" destId="{2DE9F946-80CD-42B7-9F3B-CA4708A6A0AF}" srcOrd="0" destOrd="0" presId="urn:microsoft.com/office/officeart/2005/8/layout/vList2"/>
    <dgm:cxn modelId="{D3E06327-4003-487B-BAAD-4247BAB09F64}" type="presOf" srcId="{97EF38BB-6F4B-4940-9485-6B23F68B23DE}" destId="{E68E0C48-5654-48A6-8437-B7234D901A46}" srcOrd="0" destOrd="3" presId="urn:microsoft.com/office/officeart/2005/8/layout/vList2"/>
    <dgm:cxn modelId="{04AACFC5-F317-472F-8D00-72CFAFBEE615}" type="presParOf" srcId="{2CF580C4-635A-483D-B422-2D1399D00070}" destId="{2DE9F946-80CD-42B7-9F3B-CA4708A6A0AF}" srcOrd="0" destOrd="0" presId="urn:microsoft.com/office/officeart/2005/8/layout/vList2"/>
    <dgm:cxn modelId="{8235C94A-B3E4-487B-BFCE-6D14BDE097C9}" type="presParOf" srcId="{2CF580C4-635A-483D-B422-2D1399D00070}" destId="{E68E0C48-5654-48A6-8437-B7234D901A46}" srcOrd="1" destOrd="0" presId="urn:microsoft.com/office/officeart/2005/8/layout/vList2"/>
    <dgm:cxn modelId="{C8A06191-D1CB-4851-B190-1661C6280A0B}" type="presParOf" srcId="{2CF580C4-635A-483D-B422-2D1399D00070}" destId="{48848CF4-5232-4A38-819A-F87B4CEDAD40}" srcOrd="2" destOrd="0" presId="urn:microsoft.com/office/officeart/2005/8/layout/vList2"/>
    <dgm:cxn modelId="{199052CE-922A-43CC-BB5D-9F964E979B71}" type="presParOf" srcId="{2CF580C4-635A-483D-B422-2D1399D00070}" destId="{8CA6B735-109B-4C1B-97B4-F9DEBF8AAB38}" srcOrd="3" destOrd="0" presId="urn:microsoft.com/office/officeart/2005/8/layout/vList2"/>
    <dgm:cxn modelId="{217E0F45-A9F1-40BE-B7F8-28E89558A3F9}" type="presParOf" srcId="{2CF580C4-635A-483D-B422-2D1399D00070}" destId="{A4BA20AD-999A-41B5-A3BB-1B49915E40C1}" srcOrd="4" destOrd="0" presId="urn:microsoft.com/office/officeart/2005/8/layout/vList2"/>
    <dgm:cxn modelId="{6A9E85FA-1397-443D-AC64-D6A955FAD7EC}" type="presParOf" srcId="{2CF580C4-635A-483D-B422-2D1399D00070}" destId="{EF4D5501-AF45-46B7-A4AA-334D0EC6B3E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xml><?xml version="1.0" encoding="utf-8"?>
<dgm:dataModel xmlns:dgm="http://schemas.openxmlformats.org/drawingml/2006/diagram" xmlns:a="http://schemas.openxmlformats.org/drawingml/2006/main">
  <dgm:ptLst>
    <dgm:pt modelId="{6789F34E-D67E-4E97-8C90-504B9F6D9226}" type="doc">
      <dgm:prSet loTypeId="urn:microsoft.com/office/officeart/2005/8/layout/hList1" loCatId="list" qsTypeId="urn:microsoft.com/office/officeart/2005/8/quickstyle/simple1" qsCatId="simple" csTypeId="urn:microsoft.com/office/officeart/2005/8/colors/accent1_2" csCatId="accent1" phldr="1"/>
      <dgm:spPr/>
      <dgm:t>
        <a:bodyPr/>
        <a:lstStyle>
          <a:defPPr/>
        </a:lstStyle>
        <a:p>
          <a:endParaRPr lang="en-US"/>
        </a:p>
      </dgm:t>
    </dgm:pt>
    <dgm:pt modelId="{D4D2F2AC-CC58-415C-A593-3993650E52B5}" type="parTrans" cxnId="{D14E20EE-A5CC-4EA3-9761-0620F4BF49AA}">
      <dgm:prSet/>
      <dgm:spPr/>
      <dgm:t>
        <a:bodyPr/>
        <a:lstStyle>
          <a:defPPr/>
        </a:lstStyle>
        <a:p>
          <a:endParaRPr lang="en-US"/>
        </a:p>
      </dgm:t>
    </dgm:pt>
    <dgm:pt modelId="{4DC97DA0-B7F1-411D-A034-641FAFD26B3F}">
      <dgm:prSet phldrT="[Text]"/>
      <dgm:spPr/>
      <dgm:t>
        <a:bodyPr/>
        <a:lstStyle>
          <a:defPPr/>
        </a:lstStyle>
        <a:p>
          <a:r>
            <a:rPr lang="en-US" smtClean="0"/>
            <a:t>NFV</a:t>
          </a:r>
          <a:endParaRPr lang="en-US"/>
        </a:p>
      </dgm:t>
    </dgm:pt>
    <dgm:pt modelId="{7EA77AF4-0A93-4FE5-9AEB-82659D88FDF2}" type="parTrans" cxnId="{F5D679B4-D698-4ECB-9134-9B171D2EFE07}">
      <dgm:prSet/>
      <dgm:spPr/>
      <dgm:t>
        <a:bodyPr/>
        <a:lstStyle>
          <a:defPPr/>
        </a:lstStyle>
        <a:p>
          <a:endParaRPr lang="en-US"/>
        </a:p>
      </dgm:t>
    </dgm:pt>
    <dgm:pt modelId="{75940427-F7B5-4542-8282-22818C891467}">
      <dgm:prSet phldrT="[Text]"/>
      <dgm:spPr/>
      <dgm:t>
        <a:bodyPr/>
        <a:lstStyle>
          <a:defPPr/>
        </a:lstStyle>
        <a:p>
          <a:r>
            <a:rPr lang="en-US" b="1" smtClean="0"/>
            <a:t>Network Function Virtualization </a:t>
          </a:r>
          <a:r>
            <a:rPr lang="en-US" smtClean="0"/>
            <a:t>(routing, load balancing, firewalls packaged on virtual machines (VMs) – leads to statistically multiplexing of HW resource</a:t>
          </a:r>
          <a:endParaRPr lang="en-US"/>
        </a:p>
      </dgm:t>
    </dgm:pt>
    <dgm:pt modelId="{D26091BC-B741-4F19-8822-C02EF5DEDA1A}" type="sibTrans" cxnId="{F5D679B4-D698-4ECB-9134-9B171D2EFE07}">
      <dgm:prSet/>
      <dgm:spPr/>
      <dgm:t>
        <a:bodyPr/>
        <a:lstStyle>
          <a:defPPr/>
        </a:lstStyle>
        <a:p>
          <a:endParaRPr lang="en-US"/>
        </a:p>
      </dgm:t>
    </dgm:pt>
    <dgm:pt modelId="{2D12E139-7B51-405E-AE60-141469848D75}" type="parTrans" cxnId="{FE1068DB-316F-4975-8B15-D8F066F7DBE3}">
      <dgm:prSet/>
      <dgm:spPr/>
      <dgm:t>
        <a:bodyPr/>
        <a:lstStyle>
          <a:defPPr/>
        </a:lstStyle>
        <a:p>
          <a:endParaRPr lang="en-US"/>
        </a:p>
      </dgm:t>
    </dgm:pt>
    <dgm:pt modelId="{F24B6774-0FA2-4A11-A27F-26C51BB399E3}">
      <dgm:prSet phldrT="[Text]"/>
      <dgm:spPr/>
      <dgm:t>
        <a:bodyPr/>
        <a:lstStyle>
          <a:defPPr/>
        </a:lstStyle>
        <a:p>
          <a:endParaRPr lang="en-US"/>
        </a:p>
      </dgm:t>
    </dgm:pt>
    <dgm:pt modelId="{14546768-8320-4518-8E55-7B7005D4D792}" type="sibTrans" cxnId="{FE1068DB-316F-4975-8B15-D8F066F7DBE3}">
      <dgm:prSet/>
      <dgm:spPr/>
      <dgm:t>
        <a:bodyPr/>
        <a:lstStyle>
          <a:defPPr/>
        </a:lstStyle>
        <a:p>
          <a:endParaRPr lang="en-US"/>
        </a:p>
      </dgm:t>
    </dgm:pt>
    <dgm:pt modelId="{9AB29089-097C-440D-85BE-3D02AC7E4D38}" type="parTrans" cxnId="{3646C21E-5571-4C28-B1BC-D25EE7F861A4}">
      <dgm:prSet/>
      <dgm:spPr/>
      <dgm:t>
        <a:bodyPr/>
        <a:lstStyle>
          <a:defPPr/>
        </a:lstStyle>
        <a:p>
          <a:endParaRPr lang="en-US"/>
        </a:p>
      </dgm:t>
    </dgm:pt>
    <dgm:pt modelId="{152DE9F4-C564-4870-AF19-514435C99D5C}">
      <dgm:prSet phldrT="[Text]"/>
      <dgm:spPr/>
      <dgm:t>
        <a:bodyPr/>
        <a:lstStyle>
          <a:defPPr/>
        </a:lstStyle>
        <a:p>
          <a:r>
            <a:rPr lang="en-US" smtClean="0"/>
            <a:t>Reduced Cost considerably, better utilization of HW</a:t>
          </a:r>
          <a:endParaRPr lang="en-US"/>
        </a:p>
      </dgm:t>
    </dgm:pt>
    <dgm:pt modelId="{B37CE656-CBBF-406A-B1E6-D12701DC4EF0}" type="sibTrans" cxnId="{3646C21E-5571-4C28-B1BC-D25EE7F861A4}">
      <dgm:prSet/>
      <dgm:spPr/>
      <dgm:t>
        <a:bodyPr/>
        <a:lstStyle>
          <a:defPPr/>
        </a:lstStyle>
        <a:p>
          <a:endParaRPr lang="en-US"/>
        </a:p>
      </dgm:t>
    </dgm:pt>
    <dgm:pt modelId="{D4E1BBAC-A765-4826-9AA8-D6BA10FDB562}" type="parTrans" cxnId="{571C1D00-C234-404F-A045-0193B20B58BA}">
      <dgm:prSet/>
      <dgm:spPr/>
      <dgm:t>
        <a:bodyPr/>
        <a:lstStyle>
          <a:defPPr/>
        </a:lstStyle>
        <a:p>
          <a:endParaRPr lang="en-US"/>
        </a:p>
      </dgm:t>
    </dgm:pt>
    <dgm:pt modelId="{E551C415-525C-4597-92D1-9351E1844178}">
      <dgm:prSet phldrT="[Text]"/>
      <dgm:spPr/>
      <dgm:t>
        <a:bodyPr/>
        <a:lstStyle>
          <a:defPPr/>
        </a:lstStyle>
        <a:p>
          <a:r>
            <a:rPr lang="en-US" smtClean="0">
              <a:hlinkClick xmlns:r="http://schemas.openxmlformats.org/officeDocument/2006/relationships" r:id=""/>
            </a:rPr>
            <a:t>Details</a:t>
          </a:r>
          <a:endParaRPr lang="en-US"/>
        </a:p>
      </dgm:t>
    </dgm:pt>
    <dgm:pt modelId="{ED8F17D2-E5AC-4822-B9F9-A000AE046C0B}" type="sibTrans" cxnId="{571C1D00-C234-404F-A045-0193B20B58BA}">
      <dgm:prSet/>
      <dgm:spPr/>
      <dgm:t>
        <a:bodyPr/>
        <a:lstStyle>
          <a:defPPr/>
        </a:lstStyle>
        <a:p>
          <a:endParaRPr lang="en-US"/>
        </a:p>
      </dgm:t>
    </dgm:pt>
    <dgm:pt modelId="{B2705942-D614-4575-AB0E-C22B4C64ED96}" type="sibTrans" cxnId="{D14E20EE-A5CC-4EA3-9761-0620F4BF49AA}">
      <dgm:prSet/>
      <dgm:spPr/>
      <dgm:t>
        <a:bodyPr/>
        <a:lstStyle>
          <a:defPPr/>
        </a:lstStyle>
        <a:p>
          <a:endParaRPr lang="en-US"/>
        </a:p>
      </dgm:t>
    </dgm:pt>
    <dgm:pt modelId="{62DE1ADD-B2D0-4D9D-BD85-4A61DE6B40DE}" type="parTrans" cxnId="{4DDB4BEE-3067-48B2-BADB-27EFC27E2B5A}">
      <dgm:prSet/>
      <dgm:spPr/>
      <dgm:t>
        <a:bodyPr/>
        <a:lstStyle>
          <a:defPPr/>
        </a:lstStyle>
        <a:p>
          <a:endParaRPr lang="en-US"/>
        </a:p>
      </dgm:t>
    </dgm:pt>
    <dgm:pt modelId="{85BDADF5-7A24-4660-A2E8-605C897CB7A7}">
      <dgm:prSet phldrT="[Text]"/>
      <dgm:spPr/>
      <dgm:t>
        <a:bodyPr/>
        <a:lstStyle>
          <a:defPPr/>
        </a:lstStyle>
        <a:p>
          <a:r>
            <a:rPr lang="en-US" smtClean="0"/>
            <a:t>SDN</a:t>
          </a:r>
          <a:endParaRPr lang="en-US"/>
        </a:p>
      </dgm:t>
    </dgm:pt>
    <dgm:pt modelId="{6D537098-0F07-4149-A885-E5DBC633D4FC}" type="parTrans" cxnId="{FC977A36-F1B6-4FAC-8D79-6248E75CAF84}">
      <dgm:prSet/>
      <dgm:spPr/>
      <dgm:t>
        <a:bodyPr/>
        <a:lstStyle>
          <a:defPPr/>
        </a:lstStyle>
        <a:p>
          <a:endParaRPr lang="en-US"/>
        </a:p>
      </dgm:t>
    </dgm:pt>
    <dgm:pt modelId="{CC8F6B3D-D567-4C56-A5D2-1CB6037B35DC}">
      <dgm:prSet phldrT="[Text]"/>
      <dgm:spPr/>
      <dgm:t>
        <a:bodyPr/>
        <a:lstStyle>
          <a:defPPr/>
        </a:lstStyle>
        <a:p>
          <a:r>
            <a:rPr lang="en-US" b="1" smtClean="0"/>
            <a:t>Software Defined Networking</a:t>
          </a:r>
          <a:endParaRPr lang="en-US" b="1"/>
        </a:p>
      </dgm:t>
    </dgm:pt>
    <dgm:pt modelId="{61893029-972D-4835-80D0-86A6ACA7C33B}" type="sibTrans" cxnId="{FC977A36-F1B6-4FAC-8D79-6248E75CAF84}">
      <dgm:prSet/>
      <dgm:spPr/>
      <dgm:t>
        <a:bodyPr/>
        <a:lstStyle>
          <a:defPPr/>
        </a:lstStyle>
        <a:p>
          <a:endParaRPr lang="en-US"/>
        </a:p>
      </dgm:t>
    </dgm:pt>
    <dgm:pt modelId="{8C92A1B3-266C-4932-B6F3-2588EFCDE6F2}" type="parTrans" cxnId="{502DD289-5D2A-422C-BACE-0CFFF3B9632E}">
      <dgm:prSet/>
      <dgm:spPr/>
      <dgm:t>
        <a:bodyPr/>
        <a:lstStyle>
          <a:defPPr/>
        </a:lstStyle>
        <a:p>
          <a:endParaRPr lang="en-US"/>
        </a:p>
      </dgm:t>
    </dgm:pt>
    <dgm:pt modelId="{FF96F2F2-2021-427D-9892-E852F0EFE705}">
      <dgm:prSet phldrT="[Text]"/>
      <dgm:spPr/>
      <dgm:t>
        <a:bodyPr/>
        <a:lstStyle>
          <a:defPPr/>
        </a:lstStyle>
        <a:p>
          <a:r>
            <a:rPr lang="en-US" b="0" i="0" smtClean="0"/>
            <a:t>The physical separation of the network control plane from the forwarding plane, and where a control plane controls several devices.</a:t>
          </a:r>
          <a:endParaRPr lang="en-US"/>
        </a:p>
      </dgm:t>
    </dgm:pt>
    <dgm:pt modelId="{53B90C94-08A8-4CF8-AFAA-8856CFA949BC}" type="sibTrans" cxnId="{502DD289-5D2A-422C-BACE-0CFFF3B9632E}">
      <dgm:prSet/>
      <dgm:spPr/>
      <dgm:t>
        <a:bodyPr/>
        <a:lstStyle>
          <a:defPPr/>
        </a:lstStyle>
        <a:p>
          <a:endParaRPr lang="en-US"/>
        </a:p>
      </dgm:t>
    </dgm:pt>
    <dgm:pt modelId="{189563DF-BB76-46E6-B296-503DB9A00088}" type="parTrans" cxnId="{73326C5F-33FD-4644-83DF-CC61BD8C9B37}">
      <dgm:prSet/>
      <dgm:spPr/>
      <dgm:t>
        <a:bodyPr/>
        <a:lstStyle>
          <a:defPPr/>
        </a:lstStyle>
        <a:p>
          <a:endParaRPr lang="en-US"/>
        </a:p>
      </dgm:t>
    </dgm:pt>
    <dgm:pt modelId="{44DE61C4-7C8A-4286-93C1-A18842C25F4E}">
      <dgm:prSet phldrT="[Text]"/>
      <dgm:spPr/>
      <dgm:t>
        <a:bodyPr/>
        <a:lstStyle>
          <a:defPPr/>
        </a:lstStyle>
        <a:p>
          <a:r>
            <a:rPr lang="en-US" smtClean="0"/>
            <a:t>Proprietary Control plane separated from generic forwarding  plane – eliminates need of specialized HW -&gt; further cost reduction</a:t>
          </a:r>
          <a:endParaRPr lang="en-US"/>
        </a:p>
      </dgm:t>
    </dgm:pt>
    <dgm:pt modelId="{1924150A-E89D-488F-B30A-322DFA5EEE4A}" type="sibTrans" cxnId="{73326C5F-33FD-4644-83DF-CC61BD8C9B37}">
      <dgm:prSet/>
      <dgm:spPr/>
      <dgm:t>
        <a:bodyPr/>
        <a:lstStyle>
          <a:defPPr/>
        </a:lstStyle>
        <a:p>
          <a:endParaRPr lang="en-US"/>
        </a:p>
      </dgm:t>
    </dgm:pt>
    <dgm:pt modelId="{3ECCD54A-A067-4BB7-841F-3EAB3A80ACFC}" type="parTrans" cxnId="{D17E06DE-0392-4531-9FAE-9C1B1FFB8DD6}">
      <dgm:prSet/>
      <dgm:spPr/>
      <dgm:t>
        <a:bodyPr/>
        <a:lstStyle>
          <a:defPPr/>
        </a:lstStyle>
        <a:p>
          <a:endParaRPr lang="en-US"/>
        </a:p>
      </dgm:t>
    </dgm:pt>
    <dgm:pt modelId="{A6C6F758-A05F-4C5D-9A82-9B47F4B22400}">
      <dgm:prSet phldrT="[Text]"/>
      <dgm:spPr/>
      <dgm:t>
        <a:bodyPr/>
        <a:lstStyle>
          <a:defPPr/>
        </a:lstStyle>
        <a:p>
          <a:r>
            <a:rPr lang="en-US" smtClean="0">
              <a:hlinkClick xmlns:r="http://schemas.openxmlformats.org/officeDocument/2006/relationships" r:id=""/>
            </a:rPr>
            <a:t>Details</a:t>
          </a:r>
          <a:endParaRPr lang="en-US"/>
        </a:p>
      </dgm:t>
    </dgm:pt>
    <dgm:pt modelId="{E19C786D-DD19-43DC-8115-6BD67CA30233}" type="sibTrans" cxnId="{D17E06DE-0392-4531-9FAE-9C1B1FFB8DD6}">
      <dgm:prSet/>
      <dgm:spPr/>
      <dgm:t>
        <a:bodyPr/>
        <a:lstStyle>
          <a:defPPr/>
        </a:lstStyle>
        <a:p>
          <a:endParaRPr lang="en-US"/>
        </a:p>
      </dgm:t>
    </dgm:pt>
    <dgm:pt modelId="{ED3BBCD8-8E50-494D-922B-7848A4C04D73}" type="sibTrans" cxnId="{4DDB4BEE-3067-48B2-BADB-27EFC27E2B5A}">
      <dgm:prSet/>
      <dgm:spPr/>
      <dgm:t>
        <a:bodyPr/>
        <a:lstStyle>
          <a:defPPr/>
        </a:lstStyle>
        <a:p>
          <a:endParaRPr lang="en-US"/>
        </a:p>
      </dgm:t>
    </dgm:pt>
    <dgm:pt modelId="{C1001B69-EA74-4D9E-8730-F35B963B13F9}" type="parTrans" cxnId="{B4D88A8B-3C7D-4CB8-9168-BFFEF2A0772E}">
      <dgm:prSet/>
      <dgm:spPr/>
      <dgm:t>
        <a:bodyPr/>
        <a:lstStyle>
          <a:defPPr/>
        </a:lstStyle>
        <a:p>
          <a:endParaRPr lang="en-US"/>
        </a:p>
      </dgm:t>
    </dgm:pt>
    <dgm:pt modelId="{7E6C5A31-4D47-4022-81D9-A570668DF459}">
      <dgm:prSet phldrT="[Text]"/>
      <dgm:spPr/>
      <dgm:t>
        <a:bodyPr/>
        <a:lstStyle>
          <a:defPPr/>
        </a:lstStyle>
        <a:p>
          <a:r>
            <a:rPr lang="en-US" err="1" smtClean="0"/>
            <a:t>IoT</a:t>
          </a:r>
          <a:endParaRPr lang="en-US"/>
        </a:p>
      </dgm:t>
    </dgm:pt>
    <dgm:pt modelId="{CE5FFF30-58AC-43B9-9338-BAEE7FE3D2F6}" type="parTrans" cxnId="{034AF8D5-EA63-4C6E-8F24-D36F502A9663}">
      <dgm:prSet/>
      <dgm:spPr/>
      <dgm:t>
        <a:bodyPr/>
        <a:lstStyle>
          <a:defPPr/>
        </a:lstStyle>
        <a:p>
          <a:endParaRPr lang="en-US"/>
        </a:p>
      </dgm:t>
    </dgm:pt>
    <dgm:pt modelId="{B3FAB830-68C8-48A2-ADD0-207EE7934869}">
      <dgm:prSet phldrT="[Text]"/>
      <dgm:spPr/>
      <dgm:t>
        <a:bodyPr/>
        <a:lstStyle>
          <a:defPPr/>
        </a:lstStyle>
        <a:p>
          <a:r>
            <a:rPr lang="en-US" b="1" smtClean="0"/>
            <a:t>Internet of Things</a:t>
          </a:r>
          <a:endParaRPr lang="en-US" b="1"/>
        </a:p>
      </dgm:t>
    </dgm:pt>
    <dgm:pt modelId="{014E6DA1-E24E-4997-9F67-EB2179B4D7C4}" type="sibTrans" cxnId="{034AF8D5-EA63-4C6E-8F24-D36F502A9663}">
      <dgm:prSet/>
      <dgm:spPr/>
      <dgm:t>
        <a:bodyPr/>
        <a:lstStyle>
          <a:defPPr/>
        </a:lstStyle>
        <a:p>
          <a:endParaRPr lang="en-US"/>
        </a:p>
      </dgm:t>
    </dgm:pt>
    <dgm:pt modelId="{6CD76A8E-D32F-41D5-B11F-4365E7983905}" type="parTrans" cxnId="{196FC94D-A8BC-4A3B-A145-5857DAD42079}">
      <dgm:prSet/>
      <dgm:spPr/>
      <dgm:t>
        <a:bodyPr/>
        <a:lstStyle>
          <a:defPPr/>
        </a:lstStyle>
        <a:p>
          <a:endParaRPr lang="en-US"/>
        </a:p>
      </dgm:t>
    </dgm:pt>
    <dgm:pt modelId="{AF547911-6DE0-4D29-A41F-7E8639196636}">
      <dgm:prSet phldrT="[Text]"/>
      <dgm:spPr/>
      <dgm:t>
        <a:bodyPr/>
        <a:lstStyle>
          <a:defPPr/>
        </a:lstStyle>
        <a:p>
          <a:r>
            <a:rPr lang="en-US" smtClean="0"/>
            <a:t>Each device connected to internet, collecting data, transferring data to Central Cloud based storage</a:t>
          </a:r>
          <a:endParaRPr lang="en-US"/>
        </a:p>
      </dgm:t>
    </dgm:pt>
    <dgm:pt modelId="{43E4B96E-0C77-4701-A301-A90895C3FF28}" type="sibTrans" cxnId="{196FC94D-A8BC-4A3B-A145-5857DAD42079}">
      <dgm:prSet/>
      <dgm:spPr/>
      <dgm:t>
        <a:bodyPr/>
        <a:lstStyle>
          <a:defPPr/>
        </a:lstStyle>
        <a:p>
          <a:endParaRPr lang="en-US"/>
        </a:p>
      </dgm:t>
    </dgm:pt>
    <dgm:pt modelId="{B6D3DF2C-2B98-43D9-9474-F636F6129E4C}" type="parTrans" cxnId="{449330FD-3BBC-486F-8F5C-C458A44D4621}">
      <dgm:prSet/>
      <dgm:spPr/>
      <dgm:t>
        <a:bodyPr/>
        <a:lstStyle>
          <a:defPPr/>
        </a:lstStyle>
        <a:p>
          <a:endParaRPr lang="en-US"/>
        </a:p>
      </dgm:t>
    </dgm:pt>
    <dgm:pt modelId="{D2403F42-50A5-41D9-92C8-4A0FF8D54709}">
      <dgm:prSet phldrT="[Text]"/>
      <dgm:spPr/>
      <dgm:t>
        <a:bodyPr/>
        <a:lstStyle>
          <a:defPPr/>
        </a:lstStyle>
        <a:p>
          <a:endParaRPr lang="en-US"/>
        </a:p>
      </dgm:t>
    </dgm:pt>
    <dgm:pt modelId="{A7297D5C-B3A8-4BE4-9D42-9EA91AB53D3E}" type="sibTrans" cxnId="{449330FD-3BBC-486F-8F5C-C458A44D4621}">
      <dgm:prSet/>
      <dgm:spPr/>
      <dgm:t>
        <a:bodyPr/>
        <a:lstStyle>
          <a:defPPr/>
        </a:lstStyle>
        <a:p>
          <a:endParaRPr lang="en-US"/>
        </a:p>
      </dgm:t>
    </dgm:pt>
    <dgm:pt modelId="{3B5FF2FB-FD27-4D5B-94AF-37E8B5FACDB0}" type="parTrans" cxnId="{65D2CBCE-B078-4A25-A8AE-BA77FFF08870}">
      <dgm:prSet/>
      <dgm:spPr/>
      <dgm:t>
        <a:bodyPr/>
        <a:lstStyle>
          <a:defPPr/>
        </a:lstStyle>
        <a:p>
          <a:endParaRPr lang="en-US"/>
        </a:p>
      </dgm:t>
    </dgm:pt>
    <dgm:pt modelId="{337819A3-EB92-4644-9C11-321FFE3D4CFE}">
      <dgm:prSet phldrT="[Text]"/>
      <dgm:spPr/>
      <dgm:t>
        <a:bodyPr/>
        <a:lstStyle>
          <a:defPPr/>
        </a:lstStyle>
        <a:p>
          <a:r>
            <a:rPr lang="en-US" smtClean="0"/>
            <a:t>Abundance of data, easily accessible  data</a:t>
          </a:r>
          <a:endParaRPr lang="en-US"/>
        </a:p>
      </dgm:t>
    </dgm:pt>
    <dgm:pt modelId="{45DC3F78-A80A-42D4-A2E5-A4CC0AB38906}" type="sibTrans" cxnId="{65D2CBCE-B078-4A25-A8AE-BA77FFF08870}">
      <dgm:prSet/>
      <dgm:spPr/>
      <dgm:t>
        <a:bodyPr/>
        <a:lstStyle>
          <a:defPPr/>
        </a:lstStyle>
        <a:p>
          <a:endParaRPr lang="en-US"/>
        </a:p>
      </dgm:t>
    </dgm:pt>
    <dgm:pt modelId="{43194E5D-456F-4D4F-8F07-78334A8FF9BA}" type="sibTrans" cxnId="{B4D88A8B-3C7D-4CB8-9168-BFFEF2A0772E}">
      <dgm:prSet/>
      <dgm:spPr/>
      <dgm:t>
        <a:bodyPr/>
        <a:lstStyle>
          <a:defPPr/>
        </a:lstStyle>
        <a:p>
          <a:endParaRPr lang="en-US"/>
        </a:p>
      </dgm:t>
    </dgm:pt>
    <dgm:pt modelId="{59517787-96E4-44D7-8788-8CB4CC4A2C90}" type="pres">
      <dgm:prSet presAssocID="{6789F34E-D67E-4E97-8C90-504B9F6D9226}" presName="Name0" presStyleCnt="0">
        <dgm:presLayoutVars>
          <dgm:dir/>
          <dgm:animLvl val="lvl"/>
          <dgm:resizeHandles val="exact"/>
        </dgm:presLayoutVars>
      </dgm:prSet>
      <dgm:spPr/>
      <dgm:t>
        <a:bodyPr/>
        <a:lstStyle>
          <a:defPPr/>
        </a:lstStyle>
        <a:p>
          <a:endParaRPr lang="en-US"/>
        </a:p>
      </dgm:t>
    </dgm:pt>
    <dgm:pt modelId="{3C257AE6-176A-4B55-A3C6-A8DA803EF637}" type="pres">
      <dgm:prSet presAssocID="{4DC97DA0-B7F1-411D-A034-641FAFD26B3F}" presName="composite" presStyleCnt="0"/>
      <dgm:spPr/>
      <dgm:t>
        <a:bodyPr/>
        <a:lstStyle>
          <a:defPPr/>
        </a:lstStyle>
        <a:p>
          <a:endParaRPr/>
        </a:p>
      </dgm:t>
    </dgm:pt>
    <dgm:pt modelId="{E95CB2A0-AFD9-47A5-98B6-8E2F68AA88B1}" type="pres">
      <dgm:prSet presAssocID="{4DC97DA0-B7F1-411D-A034-641FAFD26B3F}" presName="parTx" presStyleLbl="alignNode1" presStyleIdx="0" presStyleCnt="3">
        <dgm:presLayoutVars>
          <dgm:chMax val="0"/>
          <dgm:chPref val="0"/>
          <dgm:bulletEnabled val="1"/>
        </dgm:presLayoutVars>
      </dgm:prSet>
      <dgm:spPr/>
      <dgm:t>
        <a:bodyPr/>
        <a:lstStyle>
          <a:defPPr/>
        </a:lstStyle>
        <a:p>
          <a:endParaRPr lang="en-US"/>
        </a:p>
      </dgm:t>
    </dgm:pt>
    <dgm:pt modelId="{37D1897C-06E7-4EE5-A963-9376DB88CF0F}" type="pres">
      <dgm:prSet presAssocID="{4DC97DA0-B7F1-411D-A034-641FAFD26B3F}" presName="desTx" presStyleLbl="alignAccFollowNode1" presStyleIdx="0" presStyleCnt="3">
        <dgm:presLayoutVars>
          <dgm:bulletEnabled val="1"/>
        </dgm:presLayoutVars>
      </dgm:prSet>
      <dgm:spPr/>
      <dgm:t>
        <a:bodyPr/>
        <a:lstStyle>
          <a:defPPr/>
        </a:lstStyle>
        <a:p>
          <a:endParaRPr lang="en-US"/>
        </a:p>
      </dgm:t>
    </dgm:pt>
    <dgm:pt modelId="{86645A07-AE01-4906-88B3-952791B07C41}" type="pres">
      <dgm:prSet presAssocID="{B2705942-D614-4575-AB0E-C22B4C64ED96}" presName="space" presStyleCnt="0"/>
      <dgm:spPr/>
      <dgm:t>
        <a:bodyPr/>
        <a:lstStyle>
          <a:defPPr/>
        </a:lstStyle>
        <a:p>
          <a:endParaRPr/>
        </a:p>
      </dgm:t>
    </dgm:pt>
    <dgm:pt modelId="{7DDCE7EE-FCEE-4F1E-9C08-BD7029BAFB96}" type="pres">
      <dgm:prSet presAssocID="{85BDADF5-7A24-4660-A2E8-605C897CB7A7}" presName="composite" presStyleCnt="0"/>
      <dgm:spPr/>
      <dgm:t>
        <a:bodyPr/>
        <a:lstStyle>
          <a:defPPr/>
        </a:lstStyle>
        <a:p>
          <a:endParaRPr/>
        </a:p>
      </dgm:t>
    </dgm:pt>
    <dgm:pt modelId="{7B0257A0-761F-463A-9189-05439213C0C8}" type="pres">
      <dgm:prSet presAssocID="{85BDADF5-7A24-4660-A2E8-605C897CB7A7}" presName="parTx" presStyleLbl="alignNode1" presStyleIdx="1" presStyleCnt="3">
        <dgm:presLayoutVars>
          <dgm:chMax val="0"/>
          <dgm:chPref val="0"/>
          <dgm:bulletEnabled val="1"/>
        </dgm:presLayoutVars>
      </dgm:prSet>
      <dgm:spPr/>
      <dgm:t>
        <a:bodyPr/>
        <a:lstStyle>
          <a:defPPr/>
        </a:lstStyle>
        <a:p>
          <a:endParaRPr lang="en-US"/>
        </a:p>
      </dgm:t>
    </dgm:pt>
    <dgm:pt modelId="{3E3CB1D0-6EF2-490C-AD54-7E2FB3DE49E3}" type="pres">
      <dgm:prSet presAssocID="{85BDADF5-7A24-4660-A2E8-605C897CB7A7}" presName="desTx" presStyleLbl="alignAccFollowNode1" presStyleIdx="1" presStyleCnt="3">
        <dgm:presLayoutVars>
          <dgm:bulletEnabled val="1"/>
        </dgm:presLayoutVars>
      </dgm:prSet>
      <dgm:spPr/>
      <dgm:t>
        <a:bodyPr/>
        <a:lstStyle>
          <a:defPPr/>
        </a:lstStyle>
        <a:p>
          <a:endParaRPr lang="en-US"/>
        </a:p>
      </dgm:t>
    </dgm:pt>
    <dgm:pt modelId="{C6F49B7E-9913-4698-B739-38C4A9C80B1A}" type="pres">
      <dgm:prSet presAssocID="{ED3BBCD8-8E50-494D-922B-7848A4C04D73}" presName="space" presStyleCnt="0"/>
      <dgm:spPr/>
      <dgm:t>
        <a:bodyPr/>
        <a:lstStyle>
          <a:defPPr/>
        </a:lstStyle>
        <a:p>
          <a:endParaRPr/>
        </a:p>
      </dgm:t>
    </dgm:pt>
    <dgm:pt modelId="{8C907C50-53DE-419A-9E6B-3D201C598B49}" type="pres">
      <dgm:prSet presAssocID="{7E6C5A31-4D47-4022-81D9-A570668DF459}" presName="composite" presStyleCnt="0"/>
      <dgm:spPr/>
      <dgm:t>
        <a:bodyPr/>
        <a:lstStyle>
          <a:defPPr/>
        </a:lstStyle>
        <a:p>
          <a:endParaRPr/>
        </a:p>
      </dgm:t>
    </dgm:pt>
    <dgm:pt modelId="{EEDCBAF8-8B88-46C9-97BD-4807527AB26E}" type="pres">
      <dgm:prSet presAssocID="{7E6C5A31-4D47-4022-81D9-A570668DF459}" presName="parTx" presStyleLbl="alignNode1" presStyleIdx="2" presStyleCnt="3">
        <dgm:presLayoutVars>
          <dgm:chMax val="0"/>
          <dgm:chPref val="0"/>
          <dgm:bulletEnabled val="1"/>
        </dgm:presLayoutVars>
      </dgm:prSet>
      <dgm:spPr/>
      <dgm:t>
        <a:bodyPr/>
        <a:lstStyle>
          <a:defPPr/>
        </a:lstStyle>
        <a:p>
          <a:endParaRPr lang="en-US"/>
        </a:p>
      </dgm:t>
    </dgm:pt>
    <dgm:pt modelId="{235E526D-2233-4997-B9DA-5E18873F8F9E}" type="pres">
      <dgm:prSet presAssocID="{7E6C5A31-4D47-4022-81D9-A570668DF459}" presName="desTx" presStyleLbl="alignAccFollowNode1" presStyleIdx="2" presStyleCnt="3">
        <dgm:presLayoutVars>
          <dgm:bulletEnabled val="1"/>
        </dgm:presLayoutVars>
      </dgm:prSet>
      <dgm:spPr/>
      <dgm:t>
        <a:bodyPr/>
        <a:lstStyle>
          <a:defPPr/>
        </a:lstStyle>
        <a:p>
          <a:endParaRPr lang="en-US"/>
        </a:p>
      </dgm:t>
    </dgm:pt>
  </dgm:ptLst>
  <dgm:cxnLst>
    <dgm:cxn modelId="{F97877FA-5D8B-49AB-BAE9-2DD18C2A7907}" type="presOf" srcId="{D2403F42-50A5-41D9-92C8-4A0FF8D54709}" destId="{235E526D-2233-4997-B9DA-5E18873F8F9E}" srcOrd="0" destOrd="2" presId="urn:microsoft.com/office/officeart/2005/8/layout/hList1"/>
    <dgm:cxn modelId="{B4D88A8B-3C7D-4CB8-9168-BFFEF2A0772E}" srcId="{6789F34E-D67E-4E97-8C90-504B9F6D9226}" destId="{7E6C5A31-4D47-4022-81D9-A570668DF459}" srcOrd="2" destOrd="0" parTransId="{C1001B69-EA74-4D9E-8730-F35B963B13F9}" sibTransId="{43194E5D-456F-4D4F-8F07-78334A8FF9BA}"/>
    <dgm:cxn modelId="{D14E20EE-A5CC-4EA3-9761-0620F4BF49AA}" srcId="{6789F34E-D67E-4E97-8C90-504B9F6D9226}" destId="{4DC97DA0-B7F1-411D-A034-641FAFD26B3F}" srcOrd="0" destOrd="0" parTransId="{D4D2F2AC-CC58-415C-A593-3993650E52B5}" sibTransId="{B2705942-D614-4575-AB0E-C22B4C64ED96}"/>
    <dgm:cxn modelId="{196FC94D-A8BC-4A3B-A145-5857DAD42079}" srcId="{7E6C5A31-4D47-4022-81D9-A570668DF459}" destId="{AF547911-6DE0-4D29-A41F-7E8639196636}" srcOrd="1" destOrd="0" parTransId="{6CD76A8E-D32F-41D5-B11F-4365E7983905}" sibTransId="{43E4B96E-0C77-4701-A301-A90895C3FF28}"/>
    <dgm:cxn modelId="{65D2CBCE-B078-4A25-A8AE-BA77FFF08870}" srcId="{7E6C5A31-4D47-4022-81D9-A570668DF459}" destId="{337819A3-EB92-4644-9C11-321FFE3D4CFE}" srcOrd="3" destOrd="0" parTransId="{3B5FF2FB-FD27-4D5B-94AF-37E8B5FACDB0}" sibTransId="{45DC3F78-A80A-42D4-A2E5-A4CC0AB38906}"/>
    <dgm:cxn modelId="{4DDB4BEE-3067-48B2-BADB-27EFC27E2B5A}" srcId="{6789F34E-D67E-4E97-8C90-504B9F6D9226}" destId="{85BDADF5-7A24-4660-A2E8-605C897CB7A7}" srcOrd="1" destOrd="0" parTransId="{62DE1ADD-B2D0-4D9D-BD85-4A61DE6B40DE}" sibTransId="{ED3BBCD8-8E50-494D-922B-7848A4C04D73}"/>
    <dgm:cxn modelId="{D4260FCC-EBD5-4282-8FD5-2DA92D964A04}" type="presOf" srcId="{7E6C5A31-4D47-4022-81D9-A570668DF459}" destId="{EEDCBAF8-8B88-46C9-97BD-4807527AB26E}" srcOrd="0" destOrd="0" presId="urn:microsoft.com/office/officeart/2005/8/layout/hList1"/>
    <dgm:cxn modelId="{73326C5F-33FD-4644-83DF-CC61BD8C9B37}" srcId="{85BDADF5-7A24-4660-A2E8-605C897CB7A7}" destId="{44DE61C4-7C8A-4286-93C1-A18842C25F4E}" srcOrd="2" destOrd="0" parTransId="{189563DF-BB76-46E6-B296-503DB9A00088}" sibTransId="{1924150A-E89D-488F-B30A-322DFA5EEE4A}"/>
    <dgm:cxn modelId="{2E3A34E6-06AE-4D04-955D-E065A1B0CFDA}" type="presOf" srcId="{4DC97DA0-B7F1-411D-A034-641FAFD26B3F}" destId="{E95CB2A0-AFD9-47A5-98B6-8E2F68AA88B1}" srcOrd="0" destOrd="0" presId="urn:microsoft.com/office/officeart/2005/8/layout/hList1"/>
    <dgm:cxn modelId="{3646C21E-5571-4C28-B1BC-D25EE7F861A4}" srcId="{4DC97DA0-B7F1-411D-A034-641FAFD26B3F}" destId="{152DE9F4-C564-4870-AF19-514435C99D5C}" srcOrd="2" destOrd="0" parTransId="{9AB29089-097C-440D-85BE-3D02AC7E4D38}" sibTransId="{B37CE656-CBBF-406A-B1E6-D12701DC4EF0}"/>
    <dgm:cxn modelId="{F3955FD5-EF3B-4751-BF13-76B086FAB79C}" type="presOf" srcId="{AF547911-6DE0-4D29-A41F-7E8639196636}" destId="{235E526D-2233-4997-B9DA-5E18873F8F9E}" srcOrd="0" destOrd="1" presId="urn:microsoft.com/office/officeart/2005/8/layout/hList1"/>
    <dgm:cxn modelId="{98215640-4414-4D3F-B8BE-3ABAFE025DA6}" type="presOf" srcId="{A6C6F758-A05F-4C5D-9A82-9B47F4B22400}" destId="{3E3CB1D0-6EF2-490C-AD54-7E2FB3DE49E3}" srcOrd="0" destOrd="3" presId="urn:microsoft.com/office/officeart/2005/8/layout/hList1"/>
    <dgm:cxn modelId="{FC977A36-F1B6-4FAC-8D79-6248E75CAF84}" srcId="{85BDADF5-7A24-4660-A2E8-605C897CB7A7}" destId="{CC8F6B3D-D567-4C56-A5D2-1CB6037B35DC}" srcOrd="0" destOrd="0" parTransId="{6D537098-0F07-4149-A885-E5DBC633D4FC}" sibTransId="{61893029-972D-4835-80D0-86A6ACA7C33B}"/>
    <dgm:cxn modelId="{449330FD-3BBC-486F-8F5C-C458A44D4621}" srcId="{7E6C5A31-4D47-4022-81D9-A570668DF459}" destId="{D2403F42-50A5-41D9-92C8-4A0FF8D54709}" srcOrd="2" destOrd="0" parTransId="{B6D3DF2C-2B98-43D9-9474-F636F6129E4C}" sibTransId="{A7297D5C-B3A8-4BE4-9D42-9EA91AB53D3E}"/>
    <dgm:cxn modelId="{84148FA1-4DDA-415D-B5B1-E64475920C3C}" type="presOf" srcId="{6789F34E-D67E-4E97-8C90-504B9F6D9226}" destId="{59517787-96E4-44D7-8788-8CB4CC4A2C90}" srcOrd="0" destOrd="0" presId="urn:microsoft.com/office/officeart/2005/8/layout/hList1"/>
    <dgm:cxn modelId="{C37D9778-6C6C-4320-AEAD-07D92789751D}" type="presOf" srcId="{152DE9F4-C564-4870-AF19-514435C99D5C}" destId="{37D1897C-06E7-4EE5-A963-9376DB88CF0F}" srcOrd="0" destOrd="2" presId="urn:microsoft.com/office/officeart/2005/8/layout/hList1"/>
    <dgm:cxn modelId="{571C1D00-C234-404F-A045-0193B20B58BA}" srcId="{4DC97DA0-B7F1-411D-A034-641FAFD26B3F}" destId="{E551C415-525C-4597-92D1-9351E1844178}" srcOrd="3" destOrd="0" parTransId="{D4E1BBAC-A765-4826-9AA8-D6BA10FDB562}" sibTransId="{ED8F17D2-E5AC-4822-B9F9-A000AE046C0B}"/>
    <dgm:cxn modelId="{0FE43D82-01DA-479F-B087-31F52C467051}" type="presOf" srcId="{E551C415-525C-4597-92D1-9351E1844178}" destId="{37D1897C-06E7-4EE5-A963-9376DB88CF0F}" srcOrd="0" destOrd="3" presId="urn:microsoft.com/office/officeart/2005/8/layout/hList1"/>
    <dgm:cxn modelId="{97ECBAFE-D4D7-4B05-B466-9FCBFEBD2085}" type="presOf" srcId="{B3FAB830-68C8-48A2-ADD0-207EE7934869}" destId="{235E526D-2233-4997-B9DA-5E18873F8F9E}" srcOrd="0" destOrd="0" presId="urn:microsoft.com/office/officeart/2005/8/layout/hList1"/>
    <dgm:cxn modelId="{742D02A4-0824-48A7-ADBC-043C7682008D}" type="presOf" srcId="{F24B6774-0FA2-4A11-A27F-26C51BB399E3}" destId="{37D1897C-06E7-4EE5-A963-9376DB88CF0F}" srcOrd="0" destOrd="1" presId="urn:microsoft.com/office/officeart/2005/8/layout/hList1"/>
    <dgm:cxn modelId="{1C7BE1C0-7B86-4228-A8D4-B0A9C1839657}" type="presOf" srcId="{75940427-F7B5-4542-8282-22818C891467}" destId="{37D1897C-06E7-4EE5-A963-9376DB88CF0F}" srcOrd="0" destOrd="0" presId="urn:microsoft.com/office/officeart/2005/8/layout/hList1"/>
    <dgm:cxn modelId="{CBDFC1AD-E79D-4550-8A87-5AAA2A8FD494}" type="presOf" srcId="{FF96F2F2-2021-427D-9892-E852F0EFE705}" destId="{3E3CB1D0-6EF2-490C-AD54-7E2FB3DE49E3}" srcOrd="0" destOrd="1" presId="urn:microsoft.com/office/officeart/2005/8/layout/hList1"/>
    <dgm:cxn modelId="{502DD289-5D2A-422C-BACE-0CFFF3B9632E}" srcId="{85BDADF5-7A24-4660-A2E8-605C897CB7A7}" destId="{FF96F2F2-2021-427D-9892-E852F0EFE705}" srcOrd="1" destOrd="0" parTransId="{8C92A1B3-266C-4932-B6F3-2588EFCDE6F2}" sibTransId="{53B90C94-08A8-4CF8-AFAA-8856CFA949BC}"/>
    <dgm:cxn modelId="{7D3A86D3-EFCA-43A5-AEC1-36B08063B456}" type="presOf" srcId="{44DE61C4-7C8A-4286-93C1-A18842C25F4E}" destId="{3E3CB1D0-6EF2-490C-AD54-7E2FB3DE49E3}" srcOrd="0" destOrd="2" presId="urn:microsoft.com/office/officeart/2005/8/layout/hList1"/>
    <dgm:cxn modelId="{F5D679B4-D698-4ECB-9134-9B171D2EFE07}" srcId="{4DC97DA0-B7F1-411D-A034-641FAFD26B3F}" destId="{75940427-F7B5-4542-8282-22818C891467}" srcOrd="0" destOrd="0" parTransId="{7EA77AF4-0A93-4FE5-9AEB-82659D88FDF2}" sibTransId="{D26091BC-B741-4F19-8822-C02EF5DEDA1A}"/>
    <dgm:cxn modelId="{FE1068DB-316F-4975-8B15-D8F066F7DBE3}" srcId="{4DC97DA0-B7F1-411D-A034-641FAFD26B3F}" destId="{F24B6774-0FA2-4A11-A27F-26C51BB399E3}" srcOrd="1" destOrd="0" parTransId="{2D12E139-7B51-405E-AE60-141469848D75}" sibTransId="{14546768-8320-4518-8E55-7B7005D4D792}"/>
    <dgm:cxn modelId="{E6F0CABD-2924-4A13-ACB7-A520BBE7C836}" type="presOf" srcId="{CC8F6B3D-D567-4C56-A5D2-1CB6037B35DC}" destId="{3E3CB1D0-6EF2-490C-AD54-7E2FB3DE49E3}" srcOrd="0" destOrd="0" presId="urn:microsoft.com/office/officeart/2005/8/layout/hList1"/>
    <dgm:cxn modelId="{034AF8D5-EA63-4C6E-8F24-D36F502A9663}" srcId="{7E6C5A31-4D47-4022-81D9-A570668DF459}" destId="{B3FAB830-68C8-48A2-ADD0-207EE7934869}" srcOrd="0" destOrd="0" parTransId="{CE5FFF30-58AC-43B9-9338-BAEE7FE3D2F6}" sibTransId="{014E6DA1-E24E-4997-9F67-EB2179B4D7C4}"/>
    <dgm:cxn modelId="{7785C0F6-5109-4AA0-81E6-76CCC7B26025}" type="presOf" srcId="{337819A3-EB92-4644-9C11-321FFE3D4CFE}" destId="{235E526D-2233-4997-B9DA-5E18873F8F9E}" srcOrd="0" destOrd="3" presId="urn:microsoft.com/office/officeart/2005/8/layout/hList1"/>
    <dgm:cxn modelId="{D17E06DE-0392-4531-9FAE-9C1B1FFB8DD6}" srcId="{85BDADF5-7A24-4660-A2E8-605C897CB7A7}" destId="{A6C6F758-A05F-4C5D-9A82-9B47F4B22400}" srcOrd="3" destOrd="0" parTransId="{3ECCD54A-A067-4BB7-841F-3EAB3A80ACFC}" sibTransId="{E19C786D-DD19-43DC-8115-6BD67CA30233}"/>
    <dgm:cxn modelId="{C9D7B66C-B52B-46E9-8121-1061FD9480F9}" type="presOf" srcId="{85BDADF5-7A24-4660-A2E8-605C897CB7A7}" destId="{7B0257A0-761F-463A-9189-05439213C0C8}" srcOrd="0" destOrd="0" presId="urn:microsoft.com/office/officeart/2005/8/layout/hList1"/>
    <dgm:cxn modelId="{F9271F02-5310-427A-A30B-960D6423CE74}" type="presParOf" srcId="{59517787-96E4-44D7-8788-8CB4CC4A2C90}" destId="{3C257AE6-176A-4B55-A3C6-A8DA803EF637}" srcOrd="0" destOrd="0" presId="urn:microsoft.com/office/officeart/2005/8/layout/hList1"/>
    <dgm:cxn modelId="{F7E1DF6F-B276-4C1D-9EE5-74CF48EA9259}" type="presParOf" srcId="{3C257AE6-176A-4B55-A3C6-A8DA803EF637}" destId="{E95CB2A0-AFD9-47A5-98B6-8E2F68AA88B1}" srcOrd="0" destOrd="0" presId="urn:microsoft.com/office/officeart/2005/8/layout/hList1"/>
    <dgm:cxn modelId="{6958B73D-2A35-4D63-A44B-BC3B590822C5}" type="presParOf" srcId="{3C257AE6-176A-4B55-A3C6-A8DA803EF637}" destId="{37D1897C-06E7-4EE5-A963-9376DB88CF0F}" srcOrd="1" destOrd="0" presId="urn:microsoft.com/office/officeart/2005/8/layout/hList1"/>
    <dgm:cxn modelId="{04DB5D71-50F1-4C48-A63E-928FD6E199F5}" type="presParOf" srcId="{59517787-96E4-44D7-8788-8CB4CC4A2C90}" destId="{86645A07-AE01-4906-88B3-952791B07C41}" srcOrd="1" destOrd="0" presId="urn:microsoft.com/office/officeart/2005/8/layout/hList1"/>
    <dgm:cxn modelId="{743D0B8D-9E06-4A47-B5B0-1E66AC556D5D}" type="presParOf" srcId="{59517787-96E4-44D7-8788-8CB4CC4A2C90}" destId="{7DDCE7EE-FCEE-4F1E-9C08-BD7029BAFB96}" srcOrd="2" destOrd="0" presId="urn:microsoft.com/office/officeart/2005/8/layout/hList1"/>
    <dgm:cxn modelId="{3467AAF2-EF6F-4143-B88B-BF0CFDB12CE1}" type="presParOf" srcId="{7DDCE7EE-FCEE-4F1E-9C08-BD7029BAFB96}" destId="{7B0257A0-761F-463A-9189-05439213C0C8}" srcOrd="0" destOrd="0" presId="urn:microsoft.com/office/officeart/2005/8/layout/hList1"/>
    <dgm:cxn modelId="{58F6BF46-7C24-4776-A28D-23848EB19AE0}" type="presParOf" srcId="{7DDCE7EE-FCEE-4F1E-9C08-BD7029BAFB96}" destId="{3E3CB1D0-6EF2-490C-AD54-7E2FB3DE49E3}" srcOrd="1" destOrd="0" presId="urn:microsoft.com/office/officeart/2005/8/layout/hList1"/>
    <dgm:cxn modelId="{3A2E3967-3E19-495A-A4F8-ECD6ABE9ED4F}" type="presParOf" srcId="{59517787-96E4-44D7-8788-8CB4CC4A2C90}" destId="{C6F49B7E-9913-4698-B739-38C4A9C80B1A}" srcOrd="3" destOrd="0" presId="urn:microsoft.com/office/officeart/2005/8/layout/hList1"/>
    <dgm:cxn modelId="{CFD6047D-943F-418F-9C2C-F2E3E5871A7D}" type="presParOf" srcId="{59517787-96E4-44D7-8788-8CB4CC4A2C90}" destId="{8C907C50-53DE-419A-9E6B-3D201C598B49}" srcOrd="4" destOrd="0" presId="urn:microsoft.com/office/officeart/2005/8/layout/hList1"/>
    <dgm:cxn modelId="{662EF7FF-1392-49E1-9DDD-6F49F8F6F28B}" type="presParOf" srcId="{8C907C50-53DE-419A-9E6B-3D201C598B49}" destId="{EEDCBAF8-8B88-46C9-97BD-4807527AB26E}" srcOrd="0" destOrd="0" presId="urn:microsoft.com/office/officeart/2005/8/layout/hList1"/>
    <dgm:cxn modelId="{9C8E0CB3-D0E4-47B3-AB91-4CC1F49B7B88}" type="presParOf" srcId="{8C907C50-53DE-419A-9E6B-3D201C598B49}" destId="{235E526D-2233-4997-B9DA-5E18873F8F9E}"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main"/>
    </a:ext>
  </dgm:extLst>
</dgm:dataModel>
</file>

<file path=ppt/diagrams/data30.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68922FB2-A8E9-411A-A266-194CB20B3E7A}">
      <dgm:prSet custT="1"/>
      <dgm:spPr/>
      <dgm:t>
        <a:bodyPr/>
        <a:lstStyle>
          <a:defPPr/>
        </a:lstStyle>
        <a:p>
          <a:endParaRPr lang="en-US" sz="500"/>
        </a:p>
      </dgm:t>
    </dgm:pt>
    <dgm:pt modelId="{5BBE5D6A-91EE-44F2-9BA5-6593662B357D}">
      <dgm:prSet phldrT="[Text]" custT="1"/>
      <dgm:spPr/>
      <dgm:t>
        <a:bodyPr/>
        <a:lstStyle>
          <a:defPPr/>
        </a:lstStyle>
        <a:p>
          <a:r>
            <a:rPr lang="en-US" sz="1600"/>
            <a:t>Problem Statement</a:t>
          </a:r>
        </a:p>
      </dgm:t>
    </dgm:pt>
    <dgm:pt modelId="{8580E315-97B5-4B32-9954-0C93C6CFD522}" type="parTrans" cxnId="{D4675AAE-228A-4C52-94A7-F99F0A991FF4}">
      <dgm:prSet custT="1"/>
      <dgm:spPr/>
      <dgm:t>
        <a:bodyPr/>
        <a:lstStyle>
          <a:defPPr/>
        </a:lstStyle>
        <a:p>
          <a:endParaRPr lang="en-US" sz="1050"/>
        </a:p>
      </dgm:t>
    </dgm:pt>
    <dgm:pt modelId="{412A98BF-DE30-4A57-B70C-CD28E4F64181}">
      <dgm:prSet phldrT="[Text]" custT="1"/>
      <dgm:spPr/>
      <dgm:t>
        <a:bodyPr/>
        <a:lstStyle>
          <a:defPPr/>
        </a:lstStyle>
        <a:p>
          <a:r>
            <a:rPr lang="en-US" sz="1600"/>
            <a:t>ABC Organization allows employees to request cab service for scheduled time slots, having well-defined drop/pick up locations</a:t>
          </a:r>
        </a:p>
      </dgm:t>
    </dgm:pt>
    <dgm:pt modelId="{99FC6F07-5812-4BAD-B0CE-20B769E23C75}" type="sibTrans" cxnId="{D4675AAE-228A-4C52-94A7-F99F0A991FF4}">
      <dgm:prSet custT="1"/>
      <dgm:spPr/>
      <dgm:t>
        <a:bodyPr/>
        <a:lstStyle>
          <a:defPPr/>
        </a:lstStyle>
        <a:p>
          <a:endParaRPr lang="en-US" sz="1050"/>
        </a:p>
      </dgm:t>
    </dgm:pt>
    <dgm:pt modelId="{B72C200C-25F8-4064-88D4-956128BE4F4C}" type="parTrans" cxnId="{18154B7B-FF5E-4FDF-A91A-83428D1D1D3D}">
      <dgm:prSet custT="1"/>
      <dgm:spPr/>
      <dgm:t>
        <a:bodyPr/>
        <a:lstStyle>
          <a:defPPr/>
        </a:lstStyle>
        <a:p>
          <a:endParaRPr lang="en-US" sz="1050"/>
        </a:p>
      </dgm:t>
    </dgm:pt>
    <dgm:pt modelId="{B4F2D071-E666-4511-82CD-81E3469D5279}">
      <dgm:prSet phldrT="[Text]" custT="1"/>
      <dgm:spPr/>
      <dgm:t>
        <a:bodyPr/>
        <a:lstStyle>
          <a:defPPr/>
        </a:lstStyle>
        <a:p>
          <a:r>
            <a:rPr lang="en-US" sz="1600"/>
            <a:t>Services team manually creates routes for the given requests, which are often sub-optimal</a:t>
          </a:r>
        </a:p>
      </dgm:t>
    </dgm:pt>
    <dgm:pt modelId="{203E7AEB-7359-473B-A17E-7314F50C0362}" type="sibTrans" cxnId="{18154B7B-FF5E-4FDF-A91A-83428D1D1D3D}">
      <dgm:prSet custT="1"/>
      <dgm:spPr/>
      <dgm:t>
        <a:bodyPr/>
        <a:lstStyle>
          <a:defPPr/>
        </a:lstStyle>
        <a:p>
          <a:endParaRPr lang="en-US" sz="1050"/>
        </a:p>
      </dgm:t>
    </dgm:pt>
    <dgm:pt modelId="{C81E5B3A-F838-4D28-B8E6-42FDB3D5C01F}" type="sibTrans" cxnId="{68922FB2-A8E9-411A-A266-194CB20B3E7A}">
      <dgm:prSet custT="1"/>
      <dgm:spPr/>
      <dgm:t>
        <a:bodyPr/>
        <a:lstStyle>
          <a:defPPr/>
        </a:lstStyle>
        <a:p>
          <a:endParaRPr lang="en-US" sz="500"/>
        </a:p>
      </dgm:t>
    </dgm:pt>
    <dgm:pt modelId="{B45E8194-A96F-484C-91DA-F1A1A0CD4697}" type="parTrans" cxnId="{3E191788-F586-4FCB-9259-A75C67C02D86}">
      <dgm:prSet custT="1"/>
      <dgm:spPr/>
      <dgm:t>
        <a:bodyPr/>
        <a:lstStyle>
          <a:defPPr/>
        </a:lstStyle>
        <a:p>
          <a:endParaRPr lang="en-US" sz="500"/>
        </a:p>
      </dgm:t>
    </dgm:pt>
    <dgm:pt modelId="{AD2E1675-E274-4C57-BB18-5B207592A974}">
      <dgm:prSet phldrT="[Text]" custT="1"/>
      <dgm:spPr/>
      <dgm:t>
        <a:bodyPr/>
        <a:lstStyle>
          <a:defPPr/>
        </a:lstStyle>
        <a:p>
          <a:r>
            <a:rPr lang="en-US" sz="1600"/>
            <a:t>Solution Approach</a:t>
          </a:r>
        </a:p>
      </dgm:t>
    </dgm:pt>
    <dgm:pt modelId="{A678AFCE-81EB-45FD-B904-2A9C2B2B4174}" type="parTrans" cxnId="{EAA74550-B181-4FA0-9D47-2814CDFC47D6}">
      <dgm:prSet custT="1"/>
      <dgm:spPr/>
      <dgm:t>
        <a:bodyPr/>
        <a:lstStyle>
          <a:defPPr/>
        </a:lstStyle>
        <a:p>
          <a:endParaRPr lang="en-US" sz="1050"/>
        </a:p>
      </dgm:t>
    </dgm:pt>
    <dgm:pt modelId="{77C47B16-8DB0-4725-8B87-CC8123949086}">
      <dgm:prSet phldrT="[Text]" custT="1"/>
      <dgm:spPr/>
      <dgm:t>
        <a:bodyPr/>
        <a:lstStyle>
          <a:defPPr/>
        </a:lstStyle>
        <a:p>
          <a:r>
            <a:rPr lang="en-US" sz="1600"/>
            <a:t>Used Large Neighborhood Search (LNS) – AI Search Metaheuristic</a:t>
          </a:r>
        </a:p>
      </dgm:t>
    </dgm:pt>
    <dgm:pt modelId="{E7546D0E-80BB-4ACF-ACD1-D7B522B9C038}" type="sibTrans" cxnId="{EAA74550-B181-4FA0-9D47-2814CDFC47D6}">
      <dgm:prSet custT="1"/>
      <dgm:spPr/>
      <dgm:t>
        <a:bodyPr/>
        <a:lstStyle>
          <a:defPPr/>
        </a:lstStyle>
        <a:p>
          <a:endParaRPr lang="en-US" sz="1050"/>
        </a:p>
      </dgm:t>
    </dgm:pt>
    <dgm:pt modelId="{19245B82-9636-426A-9CE7-D094BB8CABED}" type="parTrans" cxnId="{63E908A1-C52D-4CF3-A284-0772A698A6F0}">
      <dgm:prSet custT="1"/>
      <dgm:spPr/>
      <dgm:t>
        <a:bodyPr/>
        <a:lstStyle>
          <a:defPPr/>
        </a:lstStyle>
        <a:p>
          <a:endParaRPr lang="en-US" sz="1050"/>
        </a:p>
      </dgm:t>
    </dgm:pt>
    <dgm:pt modelId="{0A8D91CB-BC30-44D0-84EC-BE4A4907BB2A}">
      <dgm:prSet phldrT="[Text]" custT="1"/>
      <dgm:spPr/>
      <dgm:t>
        <a:bodyPr/>
        <a:lstStyle>
          <a:defPPr/>
        </a:lstStyle>
        <a:p>
          <a:r>
            <a:rPr lang="en-US" sz="1600"/>
            <a:t>Constraints built into LNS as Rules</a:t>
          </a:r>
        </a:p>
      </dgm:t>
    </dgm:pt>
    <dgm:pt modelId="{0CCE6B6B-68B5-403A-B06E-FAF91E6CC16A}" type="sibTrans" cxnId="{63E908A1-C52D-4CF3-A284-0772A698A6F0}">
      <dgm:prSet custT="1"/>
      <dgm:spPr/>
      <dgm:t>
        <a:bodyPr/>
        <a:lstStyle>
          <a:defPPr/>
        </a:lstStyle>
        <a:p>
          <a:endParaRPr lang="en-US" sz="1050"/>
        </a:p>
      </dgm:t>
    </dgm:pt>
    <dgm:pt modelId="{A46F1FA7-DCED-48A9-9CFD-EF5668651FB1}" type="sibTrans" cxnId="{3E191788-F586-4FCB-9259-A75C67C02D86}">
      <dgm:prSet custT="1"/>
      <dgm:spPr/>
      <dgm:t>
        <a:bodyPr/>
        <a:lstStyle>
          <a:defPPr/>
        </a:lstStyle>
        <a:p>
          <a:endParaRPr lang="en-US" sz="500"/>
        </a:p>
      </dgm:t>
    </dgm:pt>
    <dgm:pt modelId="{2AA65D93-F6EF-44B6-ADB4-A4FBC1CE2277}" type="parTrans" cxnId="{83B7FE46-25A3-437D-AA78-5C206A3FE359}">
      <dgm:prSet custT="1"/>
      <dgm:spPr/>
      <dgm:t>
        <a:bodyPr/>
        <a:lstStyle>
          <a:defPPr/>
        </a:lstStyle>
        <a:p>
          <a:endParaRPr lang="en-US" sz="500"/>
        </a:p>
      </dgm:t>
    </dgm:pt>
    <dgm:pt modelId="{3C93E9B3-FA55-477B-A0E4-4398FC3315DA}">
      <dgm:prSet phldrT="[Text]" custT="1"/>
      <dgm:spPr/>
      <dgm:t>
        <a:bodyPr/>
        <a:lstStyle>
          <a:defPPr/>
        </a:lstStyle>
        <a:p>
          <a:r>
            <a:rPr lang="en-US" sz="1600"/>
            <a:t>Solution Benefits</a:t>
          </a:r>
        </a:p>
      </dgm:t>
    </dgm:pt>
    <dgm:pt modelId="{0BCC73CA-961B-4CF5-B2D1-895526EA9ACA}" type="parTrans" cxnId="{CB6364AE-6272-4EF4-B9EB-234A12BBAC49}">
      <dgm:prSet custT="1"/>
      <dgm:spPr/>
      <dgm:t>
        <a:bodyPr/>
        <a:lstStyle>
          <a:defPPr/>
        </a:lstStyle>
        <a:p>
          <a:endParaRPr lang="en-US" sz="1050"/>
        </a:p>
      </dgm:t>
    </dgm:pt>
    <dgm:pt modelId="{57DC3C60-3A40-4B24-8786-AFAC15670D09}">
      <dgm:prSet phldrT="[Text]" custT="1"/>
      <dgm:spPr/>
      <dgm:t>
        <a:bodyPr/>
        <a:lstStyle>
          <a:defPPr/>
        </a:lstStyle>
        <a:p>
          <a:r>
            <a:rPr lang="en-US" sz="1600"/>
            <a:t>Overall Cost Optimization (Fuel, Security) and Travel Time Optimization</a:t>
          </a:r>
        </a:p>
      </dgm:t>
    </dgm:pt>
    <dgm:pt modelId="{43CDA33B-9C1D-4C28-9456-7C0EB7F66681}" type="sibTrans" cxnId="{CB6364AE-6272-4EF4-B9EB-234A12BBAC49}">
      <dgm:prSet custT="1"/>
      <dgm:spPr/>
      <dgm:t>
        <a:bodyPr/>
        <a:lstStyle>
          <a:defPPr/>
        </a:lstStyle>
        <a:p>
          <a:endParaRPr lang="en-US" sz="1050"/>
        </a:p>
      </dgm:t>
    </dgm:pt>
    <dgm:pt modelId="{39BBFF60-DA24-4BC7-8B9B-0020BC5848A6}" type="parTrans" cxnId="{A20E0FAC-354D-4912-9C74-972C8E3F793E}">
      <dgm:prSet custT="1"/>
      <dgm:spPr/>
      <dgm:t>
        <a:bodyPr/>
        <a:lstStyle>
          <a:defPPr/>
        </a:lstStyle>
        <a:p>
          <a:endParaRPr lang="en-US" sz="1050"/>
        </a:p>
      </dgm:t>
    </dgm:pt>
    <dgm:pt modelId="{CF7A9FFF-B770-4015-AD63-71761D271718}">
      <dgm:prSet phldrT="[Text]" custT="1"/>
      <dgm:spPr/>
      <dgm:t>
        <a:bodyPr/>
        <a:lstStyle>
          <a:defPPr/>
        </a:lstStyle>
        <a:p>
          <a:r>
            <a:rPr lang="en-US" sz="1600"/>
            <a:t>No tedious manual planning required; more time window for user requests</a:t>
          </a:r>
        </a:p>
      </dgm:t>
    </dgm:pt>
    <dgm:pt modelId="{E54147CC-2870-4933-BF3A-9344CDB6BA0D}" type="sibTrans" cxnId="{A20E0FAC-354D-4912-9C74-972C8E3F793E}">
      <dgm:prSet custT="1"/>
      <dgm:spPr/>
      <dgm:t>
        <a:bodyPr/>
        <a:lstStyle>
          <a:defPPr/>
        </a:lstStyle>
        <a:p>
          <a:endParaRPr lang="en-US" sz="1050"/>
        </a:p>
      </dgm:t>
    </dgm:pt>
    <dgm:pt modelId="{0E763E3C-1F8B-4E18-9745-B85A431CAA36}" type="sibTrans" cxnId="{83B7FE46-25A3-437D-AA78-5C206A3FE359}">
      <dgm:prSet custT="1"/>
      <dgm:spPr/>
      <dgm:t>
        <a:bodyPr/>
        <a:lstStyle>
          <a:defPPr/>
        </a:lstStyle>
        <a:p>
          <a:endParaRPr lang="en-US" sz="5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a:p>
      </dgm:t>
    </dgm:pt>
  </dgm:ptLst>
  <dgm:cxnLst>
    <dgm:cxn modelId="{D4675AAE-228A-4C52-94A7-F99F0A991FF4}" srcId="{5BBE5D6A-91EE-44F2-9BA5-6593662B357D}" destId="{412A98BF-DE30-4A57-B70C-CD28E4F64181}" srcOrd="0" destOrd="0" parTransId="{8580E315-97B5-4B32-9954-0C93C6CFD522}" sibTransId="{99FC6F07-5812-4BAD-B0CE-20B769E23C75}"/>
    <dgm:cxn modelId="{5625B85E-0CE1-4759-A03C-0B349DA750E7}" type="presOf" srcId="{5BBE5D6A-91EE-44F2-9BA5-6593662B357D}" destId="{5A5555C2-3B5D-4D71-8575-C2290BF34A4D}" srcOrd="0" destOrd="0" presId="urn:microsoft.com/office/officeart/2005/8/layout/list1"/>
    <dgm:cxn modelId="{5A1575BB-E44A-4D60-89EF-F40AEFB564F6}" type="presOf" srcId="{AD2E1675-E274-4C57-BB18-5B207592A974}" destId="{7907402A-4455-4901-BD2F-F544378B6C2E}" srcOrd="1" destOrd="0" presId="urn:microsoft.com/office/officeart/2005/8/layout/list1"/>
    <dgm:cxn modelId="{6E778118-9251-45DC-BDD1-A696D87CEE06}" type="presOf" srcId="{57DC3C60-3A40-4B24-8786-AFAC15670D09}" destId="{4CA70BB3-3038-404D-81BD-AFD678D6B96B}" srcOrd="0" destOrd="0" presId="urn:microsoft.com/office/officeart/2005/8/layout/list1"/>
    <dgm:cxn modelId="{68922FB2-A8E9-411A-A266-194CB20B3E7A}" srcId="{AC945453-6365-4002-9E72-9F93C991F943}" destId="{5BBE5D6A-91EE-44F2-9BA5-6593662B357D}" srcOrd="0" destOrd="0" parTransId="{922ED950-535F-4732-BA76-26F93A847C91}" sibTransId="{C81E5B3A-F838-4D28-B8E6-42FDB3D5C01F}"/>
    <dgm:cxn modelId="{43EC9B01-39FF-4C12-8AC2-659DE3BED151}" type="presOf" srcId="{5BBE5D6A-91EE-44F2-9BA5-6593662B357D}" destId="{6D294D8D-C529-415C-A8E1-F8EDDE5306AB}" srcOrd="1" destOrd="0" presId="urn:microsoft.com/office/officeart/2005/8/layout/list1"/>
    <dgm:cxn modelId="{546270B0-F969-4F1B-9A41-6DDAABC77308}" type="presOf" srcId="{CF7A9FFF-B770-4015-AD63-71761D271718}" destId="{4CA70BB3-3038-404D-81BD-AFD678D6B96B}" srcOrd="0" destOrd="1" presId="urn:microsoft.com/office/officeart/2005/8/layout/list1"/>
    <dgm:cxn modelId="{84118CD2-6F6A-4273-8EBB-55B0E9BAF678}" type="presOf" srcId="{412A98BF-DE30-4A57-B70C-CD28E4F64181}" destId="{5899E778-619C-4DC0-B6E7-5113AFE31478}" srcOrd="0" destOrd="0" presId="urn:microsoft.com/office/officeart/2005/8/layout/list1"/>
    <dgm:cxn modelId="{DEC1D722-EA24-4F22-8154-38FD2BCAE20E}" type="presOf" srcId="{AD2E1675-E274-4C57-BB18-5B207592A974}" destId="{15278F55-1F5B-4B4A-B481-D0D53D86D2C4}" srcOrd="0" destOrd="0" presId="urn:microsoft.com/office/officeart/2005/8/layout/list1"/>
    <dgm:cxn modelId="{DDD83803-1310-4AAE-931B-4DD74ADA93F2}" type="presOf" srcId="{3C93E9B3-FA55-477B-A0E4-4398FC3315DA}" destId="{08B195DD-52E7-474F-8F00-E74AB9B79BE3}" srcOrd="1" destOrd="0" presId="urn:microsoft.com/office/officeart/2005/8/layout/list1"/>
    <dgm:cxn modelId="{A20E0FAC-354D-4912-9C74-972C8E3F793E}" srcId="{3C93E9B3-FA55-477B-A0E4-4398FC3315DA}" destId="{CF7A9FFF-B770-4015-AD63-71761D271718}" srcOrd="1" destOrd="0" parTransId="{39BBFF60-DA24-4BC7-8B9B-0020BC5848A6}" sibTransId="{E54147CC-2870-4933-BF3A-9344CDB6BA0D}"/>
    <dgm:cxn modelId="{F591BCB9-0504-4F57-97B2-00ADAB7F03FB}" type="presOf" srcId="{0A8D91CB-BC30-44D0-84EC-BE4A4907BB2A}" destId="{622692A4-9C09-4047-9094-EA7C3E2E688F}" srcOrd="0" destOrd="1" presId="urn:microsoft.com/office/officeart/2005/8/layout/list1"/>
    <dgm:cxn modelId="{83B7FE46-25A3-437D-AA78-5C206A3FE359}" srcId="{AC945453-6365-4002-9E72-9F93C991F943}" destId="{3C93E9B3-FA55-477B-A0E4-4398FC3315DA}" srcOrd="2" destOrd="0" parTransId="{2AA65D93-F6EF-44B6-ADB4-A4FBC1CE2277}" sibTransId="{0E763E3C-1F8B-4E18-9745-B85A431CAA36}"/>
    <dgm:cxn modelId="{4B7569ED-6386-47CD-A811-4B8D46A4E992}" type="presOf" srcId="{B4F2D071-E666-4511-82CD-81E3469D5279}" destId="{5899E778-619C-4DC0-B6E7-5113AFE31478}" srcOrd="0" destOrd="1" presId="urn:microsoft.com/office/officeart/2005/8/layout/list1"/>
    <dgm:cxn modelId="{AE17EC22-88CD-431A-8BAD-D3A86CC5EA42}" type="presOf" srcId="{AC945453-6365-4002-9E72-9F93C991F943}" destId="{D7B30110-E531-4790-A404-2A72F66E4035}" srcOrd="0" destOrd="0" presId="urn:microsoft.com/office/officeart/2005/8/layout/list1"/>
    <dgm:cxn modelId="{63E908A1-C52D-4CF3-A284-0772A698A6F0}" srcId="{AD2E1675-E274-4C57-BB18-5B207592A974}" destId="{0A8D91CB-BC30-44D0-84EC-BE4A4907BB2A}" srcOrd="1" destOrd="0" parTransId="{19245B82-9636-426A-9CE7-D094BB8CABED}" sibTransId="{0CCE6B6B-68B5-403A-B06E-FAF91E6CC16A}"/>
    <dgm:cxn modelId="{EAA74550-B181-4FA0-9D47-2814CDFC47D6}" srcId="{AD2E1675-E274-4C57-BB18-5B207592A974}" destId="{77C47B16-8DB0-4725-8B87-CC8123949086}" srcOrd="0" destOrd="0" parTransId="{A678AFCE-81EB-45FD-B904-2A9C2B2B4174}" sibTransId="{E7546D0E-80BB-4ACF-ACD1-D7B522B9C038}"/>
    <dgm:cxn modelId="{1526EAAA-0617-4C5D-8FC1-515F0EB2B21C}" type="presOf" srcId="{3C93E9B3-FA55-477B-A0E4-4398FC3315DA}" destId="{DDB03CF2-DB02-4F2B-8948-FBB035366E69}" srcOrd="0" destOrd="0" presId="urn:microsoft.com/office/officeart/2005/8/layout/list1"/>
    <dgm:cxn modelId="{E6DDC508-D279-41B8-8C46-615248A0166C}" type="presOf" srcId="{77C47B16-8DB0-4725-8B87-CC8123949086}" destId="{622692A4-9C09-4047-9094-EA7C3E2E688F}" srcOrd="0" destOrd="0" presId="urn:microsoft.com/office/officeart/2005/8/layout/list1"/>
    <dgm:cxn modelId="{CB6364AE-6272-4EF4-B9EB-234A12BBAC49}" srcId="{3C93E9B3-FA55-477B-A0E4-4398FC3315DA}" destId="{57DC3C60-3A40-4B24-8786-AFAC15670D09}" srcOrd="0" destOrd="0" parTransId="{0BCC73CA-961B-4CF5-B2D1-895526EA9ACA}" sibTransId="{43CDA33B-9C1D-4C28-9456-7C0EB7F66681}"/>
    <dgm:cxn modelId="{18154B7B-FF5E-4FDF-A91A-83428D1D1D3D}" srcId="{5BBE5D6A-91EE-44F2-9BA5-6593662B357D}" destId="{B4F2D071-E666-4511-82CD-81E3469D5279}" srcOrd="1" destOrd="0" parTransId="{B72C200C-25F8-4064-88D4-956128BE4F4C}" sibTransId="{203E7AEB-7359-473B-A17E-7314F50C0362}"/>
    <dgm:cxn modelId="{3E191788-F586-4FCB-9259-A75C67C02D86}" srcId="{AC945453-6365-4002-9E72-9F93C991F943}" destId="{AD2E1675-E274-4C57-BB18-5B207592A974}" srcOrd="1" destOrd="0" parTransId="{B45E8194-A96F-484C-91DA-F1A1A0CD4697}" sibTransId="{A46F1FA7-DCED-48A9-9CFD-EF5668651FB1}"/>
    <dgm:cxn modelId="{72F50497-37CA-4BA5-B758-33BC8DD752A9}" type="presParOf" srcId="{D7B30110-E531-4790-A404-2A72F66E4035}" destId="{0F75C664-9AE1-49F2-A65B-DC4A1E6D6A02}" srcOrd="0" destOrd="0" presId="urn:microsoft.com/office/officeart/2005/8/layout/list1"/>
    <dgm:cxn modelId="{CC19B82D-92C6-4C70-8CAF-33CB0B1A538A}" type="presParOf" srcId="{0F75C664-9AE1-49F2-A65B-DC4A1E6D6A02}" destId="{5A5555C2-3B5D-4D71-8575-C2290BF34A4D}" srcOrd="0" destOrd="0" presId="urn:microsoft.com/office/officeart/2005/8/layout/list1"/>
    <dgm:cxn modelId="{14B9B642-3ACE-486F-B9F1-C5DD1589424C}" type="presParOf" srcId="{0F75C664-9AE1-49F2-A65B-DC4A1E6D6A02}" destId="{6D294D8D-C529-415C-A8E1-F8EDDE5306AB}" srcOrd="1" destOrd="0" presId="urn:microsoft.com/office/officeart/2005/8/layout/list1"/>
    <dgm:cxn modelId="{CCC791D8-EBDA-4CD5-979E-DF86A17B62F4}" type="presParOf" srcId="{D7B30110-E531-4790-A404-2A72F66E4035}" destId="{A66F8A72-2489-4B63-B4BF-6B6C3B5CD1FE}" srcOrd="1" destOrd="0" presId="urn:microsoft.com/office/officeart/2005/8/layout/list1"/>
    <dgm:cxn modelId="{3E87B7E1-AD9C-4681-A996-C95498DEC6F4}" type="presParOf" srcId="{D7B30110-E531-4790-A404-2A72F66E4035}" destId="{5899E778-619C-4DC0-B6E7-5113AFE31478}" srcOrd="2" destOrd="0" presId="urn:microsoft.com/office/officeart/2005/8/layout/list1"/>
    <dgm:cxn modelId="{7F0868FB-4E1D-42F4-9117-7D33B189555B}" type="presParOf" srcId="{D7B30110-E531-4790-A404-2A72F66E4035}" destId="{7F01FA08-B709-4458-8D48-A4C0C38D2A6C}" srcOrd="3" destOrd="0" presId="urn:microsoft.com/office/officeart/2005/8/layout/list1"/>
    <dgm:cxn modelId="{586E3DCE-3950-4C15-9CC7-5E69E4E6FB33}" type="presParOf" srcId="{D7B30110-E531-4790-A404-2A72F66E4035}" destId="{A5B2C9DF-EB17-4FA7-8C07-6C67CDC36A2A}" srcOrd="4" destOrd="0" presId="urn:microsoft.com/office/officeart/2005/8/layout/list1"/>
    <dgm:cxn modelId="{A8D182C7-5567-481F-B0C9-D722A751E619}" type="presParOf" srcId="{A5B2C9DF-EB17-4FA7-8C07-6C67CDC36A2A}" destId="{15278F55-1F5B-4B4A-B481-D0D53D86D2C4}" srcOrd="0" destOrd="0" presId="urn:microsoft.com/office/officeart/2005/8/layout/list1"/>
    <dgm:cxn modelId="{82355834-C4D9-4E99-9783-8EB84B4E443A}" type="presParOf" srcId="{A5B2C9DF-EB17-4FA7-8C07-6C67CDC36A2A}" destId="{7907402A-4455-4901-BD2F-F544378B6C2E}" srcOrd="1" destOrd="0" presId="urn:microsoft.com/office/officeart/2005/8/layout/list1"/>
    <dgm:cxn modelId="{59DAC950-C0B2-48AB-B116-1C663D51E943}" type="presParOf" srcId="{D7B30110-E531-4790-A404-2A72F66E4035}" destId="{44D20FA1-89AD-4B5D-BFBA-79EE8343B7D7}" srcOrd="5" destOrd="0" presId="urn:microsoft.com/office/officeart/2005/8/layout/list1"/>
    <dgm:cxn modelId="{F36EB0AA-1651-4E85-9947-B7DA80CE2052}" type="presParOf" srcId="{D7B30110-E531-4790-A404-2A72F66E4035}" destId="{622692A4-9C09-4047-9094-EA7C3E2E688F}" srcOrd="6" destOrd="0" presId="urn:microsoft.com/office/officeart/2005/8/layout/list1"/>
    <dgm:cxn modelId="{4C7091D5-81FA-4188-92A1-7480368A8F18}" type="presParOf" srcId="{D7B30110-E531-4790-A404-2A72F66E4035}" destId="{CB143F31-32D4-41DC-91F4-E7400EC9C5DD}" srcOrd="7" destOrd="0" presId="urn:microsoft.com/office/officeart/2005/8/layout/list1"/>
    <dgm:cxn modelId="{7F14882F-CC1F-4413-9484-8C0940E45DF6}" type="presParOf" srcId="{D7B30110-E531-4790-A404-2A72F66E4035}" destId="{8770CCD7-4B0D-4AAA-A371-19CB273FA1FF}" srcOrd="8" destOrd="0" presId="urn:microsoft.com/office/officeart/2005/8/layout/list1"/>
    <dgm:cxn modelId="{1BC13D24-6241-47B2-A06B-4527E5B1DF79}" type="presParOf" srcId="{8770CCD7-4B0D-4AAA-A371-19CB273FA1FF}" destId="{DDB03CF2-DB02-4F2B-8948-FBB035366E69}" srcOrd="0" destOrd="0" presId="urn:microsoft.com/office/officeart/2005/8/layout/list1"/>
    <dgm:cxn modelId="{A4CA6405-E92E-4E6B-8D63-E33A9036F3A1}" type="presParOf" srcId="{8770CCD7-4B0D-4AAA-A371-19CB273FA1FF}" destId="{08B195DD-52E7-474F-8F00-E74AB9B79BE3}" srcOrd="1" destOrd="0" presId="urn:microsoft.com/office/officeart/2005/8/layout/list1"/>
    <dgm:cxn modelId="{537053B8-0AF6-418A-8AA7-DB5E4971FD3A}" type="presParOf" srcId="{D7B30110-E531-4790-A404-2A72F66E4035}" destId="{45E7258E-EEF8-4413-B84D-DD4538AD2C06}" srcOrd="9" destOrd="0" presId="urn:microsoft.com/office/officeart/2005/8/layout/list1"/>
    <dgm:cxn modelId="{CFA73244-653F-4A5B-A069-341B6EB5B7DA}"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31.xml><?xml version="1.0" encoding="utf-8"?>
<dgm:dataModel xmlns:dgm="http://schemas.openxmlformats.org/drawingml/2006/diagram" xmlns:a="http://schemas.openxmlformats.org/drawingml/2006/main">
  <dgm:ptLst>
    <dgm:pt modelId="{E7CC52CC-5BCF-44F4-A790-84F4388D1FF9}" type="doc">
      <dgm:prSet loTypeId="urn:microsoft.com/office/officeart/2005/8/layout/hierarchy1" loCatId="hierarchy" qsTypeId="urn:microsoft.com/office/officeart/2005/8/quickstyle/3d2" qsCatId="3D" csTypeId="urn:microsoft.com/office/officeart/2005/8/colors/accent0_3" csCatId="mainScheme" phldr="1"/>
      <dgm:spPr/>
      <dgm:t>
        <a:bodyPr/>
        <a:lstStyle>
          <a:defPPr/>
        </a:lstStyle>
        <a:p>
          <a:endParaRPr lang="en-US"/>
        </a:p>
      </dgm:t>
    </dgm:pt>
    <dgm:pt modelId="{20C64268-2B66-4717-8E6A-3B187D4D8645}" type="parTrans" cxnId="{391C1226-47C8-4DCC-B425-0A0F6A8B0C64}">
      <dgm:prSet/>
      <dgm:spPr/>
      <dgm:t>
        <a:bodyPr/>
        <a:lstStyle>
          <a:defPPr/>
        </a:lstStyle>
        <a:p>
          <a:endParaRPr lang="en-US"/>
        </a:p>
      </dgm:t>
    </dgm:pt>
    <dgm:pt modelId="{C1B99717-5D8A-4668-9533-859805685F7B}">
      <dgm:prSet phldrT="[Text]"/>
      <dgm:spPr/>
      <dgm:t>
        <a:bodyPr/>
        <a:lstStyle>
          <a:defPPr/>
        </a:lstStyle>
        <a:p>
          <a:r>
            <a:rPr lang="en-US"/>
            <a:t>PROJECT SPONSOR</a:t>
          </a:r>
        </a:p>
      </dgm:t>
    </dgm:pt>
    <dgm:pt modelId="{0D6F7CDB-05B2-4A70-8D48-5455B04F6213}" type="parTrans" cxnId="{F0198D17-2AE9-49A4-B6C8-D423DAF56D38}">
      <dgm:prSet/>
      <dgm:spPr/>
      <dgm:t>
        <a:bodyPr/>
        <a:lstStyle>
          <a:defPPr/>
        </a:lstStyle>
        <a:p>
          <a:endParaRPr lang="en-US"/>
        </a:p>
      </dgm:t>
    </dgm:pt>
    <dgm:pt modelId="{0DCAD71A-32AB-484B-BF11-EA2ECEC02806}" type="asst">
      <dgm:prSet phldrT="[Text]"/>
      <dgm:spPr/>
      <dgm:t>
        <a:bodyPr/>
        <a:lstStyle>
          <a:defPPr/>
        </a:lstStyle>
        <a:p>
          <a:r>
            <a:rPr lang="en-US"/>
            <a:t>SUBJECT MATTER EXPERT</a:t>
          </a:r>
        </a:p>
      </dgm:t>
    </dgm:pt>
    <dgm:pt modelId="{564C1FEB-C942-4CE3-85D0-D91D445D198B}" type="sibTrans" cxnId="{F0198D17-2AE9-49A4-B6C8-D423DAF56D38}">
      <dgm:prSet/>
      <dgm:spPr/>
      <dgm:t>
        <a:bodyPr/>
        <a:lstStyle>
          <a:defPPr/>
        </a:lstStyle>
        <a:p>
          <a:endParaRPr lang="en-US"/>
        </a:p>
      </dgm:t>
    </dgm:pt>
    <dgm:pt modelId="{631EE27C-AA24-4810-9329-21CE9DA86440}" type="parTrans" cxnId="{D2AE0602-C060-4149-A772-A4D1C86233C9}">
      <dgm:prSet/>
      <dgm:spPr/>
      <dgm:t>
        <a:bodyPr/>
        <a:lstStyle>
          <a:defPPr/>
        </a:lstStyle>
        <a:p>
          <a:endParaRPr lang="en-US"/>
        </a:p>
      </dgm:t>
    </dgm:pt>
    <dgm:pt modelId="{1F3C76B1-3E6B-4B33-9059-B41D8A8FFCF2}">
      <dgm:prSet phldrT="[Text]"/>
      <dgm:spPr/>
      <dgm:t>
        <a:bodyPr/>
        <a:lstStyle>
          <a:defPPr/>
        </a:lstStyle>
        <a:p>
          <a:r>
            <a:rPr lang="en-US"/>
            <a:t>IT / OPERATIONS TEAM</a:t>
          </a:r>
        </a:p>
      </dgm:t>
    </dgm:pt>
    <dgm:pt modelId="{F25AC8AE-F74C-432D-B97C-F26B610981B2}" type="sibTrans" cxnId="{D2AE0602-C060-4149-A772-A4D1C86233C9}">
      <dgm:prSet/>
      <dgm:spPr/>
      <dgm:t>
        <a:bodyPr/>
        <a:lstStyle>
          <a:defPPr/>
        </a:lstStyle>
        <a:p>
          <a:endParaRPr lang="en-US"/>
        </a:p>
      </dgm:t>
    </dgm:pt>
    <dgm:pt modelId="{0A486C51-17DD-4F58-A829-0797E1695942}" type="parTrans" cxnId="{858C3A0C-A5C0-4B08-970C-F293C9515BFD}">
      <dgm:prSet/>
      <dgm:spPr/>
      <dgm:t>
        <a:bodyPr/>
        <a:lstStyle>
          <a:defPPr/>
        </a:lstStyle>
        <a:p>
          <a:endParaRPr lang="en-US"/>
        </a:p>
      </dgm:t>
    </dgm:pt>
    <dgm:pt modelId="{338C014F-5C17-432B-8027-69E03761B66D}">
      <dgm:prSet phldrT="[Text]"/>
      <dgm:spPr/>
      <dgm:t>
        <a:bodyPr/>
        <a:lstStyle>
          <a:defPPr/>
        </a:lstStyle>
        <a:p>
          <a:r>
            <a:rPr lang="en-US"/>
            <a:t>DATA SCIENCE TEAM MANAGER</a:t>
          </a:r>
        </a:p>
      </dgm:t>
    </dgm:pt>
    <dgm:pt modelId="{551CD58F-7C74-4C62-BE8B-23DF3CCA1DD8}" type="parTrans" cxnId="{456589D3-9E6A-47E6-8ABD-9E07CA8A2132}">
      <dgm:prSet/>
      <dgm:spPr/>
      <dgm:t>
        <a:bodyPr/>
        <a:lstStyle>
          <a:defPPr/>
        </a:lstStyle>
        <a:p>
          <a:endParaRPr lang="en-US"/>
        </a:p>
      </dgm:t>
    </dgm:pt>
    <dgm:pt modelId="{6665C8C1-66ED-412C-89D5-9EA794394E4A}">
      <dgm:prSet phldrT="[Text]"/>
      <dgm:spPr/>
      <dgm:t>
        <a:bodyPr/>
        <a:lstStyle>
          <a:defPPr/>
        </a:lstStyle>
        <a:p>
          <a:r>
            <a:rPr lang="en-US"/>
            <a:t>DATA SCIENTIST(S) Team</a:t>
          </a:r>
        </a:p>
      </dgm:t>
    </dgm:pt>
    <dgm:pt modelId="{BCDADD90-BEA5-405E-8943-BCEBC71005E9}" type="parTrans" cxnId="{E0B2484C-BE65-4B32-A4A7-4AD2AEB1A6AF}">
      <dgm:prSet/>
      <dgm:spPr/>
      <dgm:t>
        <a:bodyPr/>
        <a:lstStyle>
          <a:defPPr/>
        </a:lstStyle>
        <a:p>
          <a:endParaRPr lang="en-US"/>
        </a:p>
      </dgm:t>
    </dgm:pt>
    <dgm:pt modelId="{B701BD2D-6A4E-4F2D-8281-910361615FFD}">
      <dgm:prSet phldrT="[Text]"/>
      <dgm:spPr/>
      <dgm:t>
        <a:bodyPr/>
        <a:lstStyle>
          <a:defPPr/>
        </a:lstStyle>
        <a:p>
          <a:r>
            <a:rPr lang="en-US"/>
            <a:t>Researchers</a:t>
          </a:r>
        </a:p>
      </dgm:t>
    </dgm:pt>
    <dgm:pt modelId="{B0C82E26-18E7-472F-96CC-C081618988ED}" type="sibTrans" cxnId="{E0B2484C-BE65-4B32-A4A7-4AD2AEB1A6AF}">
      <dgm:prSet/>
      <dgm:spPr/>
      <dgm:t>
        <a:bodyPr/>
        <a:lstStyle>
          <a:defPPr/>
        </a:lstStyle>
        <a:p>
          <a:endParaRPr lang="en-US"/>
        </a:p>
      </dgm:t>
    </dgm:pt>
    <dgm:pt modelId="{189C83DA-9BAC-4FFB-AFA4-4F967E76B860}" type="parTrans" cxnId="{D07CA7F8-4D66-4CAB-A32D-90A5D8F4E2D4}">
      <dgm:prSet/>
      <dgm:spPr/>
      <dgm:t>
        <a:bodyPr/>
        <a:lstStyle>
          <a:defPPr/>
        </a:lstStyle>
        <a:p>
          <a:endParaRPr lang="en-US"/>
        </a:p>
      </dgm:t>
    </dgm:pt>
    <dgm:pt modelId="{8543B2F1-2659-4DBA-A69B-A08CF2BD338F}">
      <dgm:prSet phldrT="[Text]"/>
      <dgm:spPr/>
      <dgm:t>
        <a:bodyPr/>
        <a:lstStyle>
          <a:defPPr/>
        </a:lstStyle>
        <a:p>
          <a:r>
            <a:rPr lang="en-US"/>
            <a:t>Machine Learning Engineers</a:t>
          </a:r>
        </a:p>
      </dgm:t>
    </dgm:pt>
    <dgm:pt modelId="{AE3C31AF-1653-4E4D-9ACF-07500F7B21CF}" type="sibTrans" cxnId="{D07CA7F8-4D66-4CAB-A32D-90A5D8F4E2D4}">
      <dgm:prSet/>
      <dgm:spPr/>
      <dgm:t>
        <a:bodyPr/>
        <a:lstStyle>
          <a:defPPr/>
        </a:lstStyle>
        <a:p>
          <a:endParaRPr lang="en-US"/>
        </a:p>
      </dgm:t>
    </dgm:pt>
    <dgm:pt modelId="{3AA69116-8E2E-429B-B4D6-006C789051D0}" type="sibTrans" cxnId="{456589D3-9E6A-47E6-8ABD-9E07CA8A2132}">
      <dgm:prSet/>
      <dgm:spPr/>
      <dgm:t>
        <a:bodyPr/>
        <a:lstStyle>
          <a:defPPr/>
        </a:lstStyle>
        <a:p>
          <a:endParaRPr lang="en-US"/>
        </a:p>
      </dgm:t>
    </dgm:pt>
    <dgm:pt modelId="{F0642540-0B2C-4E0F-A54C-ECD52780DA96}" type="parTrans" cxnId="{08F77FA7-42C6-47CD-BA37-9EE271E5E632}">
      <dgm:prSet/>
      <dgm:spPr/>
      <dgm:t>
        <a:bodyPr/>
        <a:lstStyle>
          <a:defPPr/>
        </a:lstStyle>
        <a:p>
          <a:endParaRPr lang="en-US"/>
        </a:p>
      </dgm:t>
    </dgm:pt>
    <dgm:pt modelId="{D0DA6BD7-FB6B-4B40-BC3C-071042BC183C}">
      <dgm:prSet phldrT="[Text]"/>
      <dgm:spPr/>
      <dgm:t>
        <a:bodyPr/>
        <a:lstStyle>
          <a:defPPr/>
        </a:lstStyle>
        <a:p>
          <a:r>
            <a:rPr lang="en-US"/>
            <a:t>DATA ARCHITECT/ ENGINEER(S)</a:t>
          </a:r>
        </a:p>
      </dgm:t>
    </dgm:pt>
    <dgm:pt modelId="{E4387FF4-4550-4680-B303-70718F85B404}" type="sibTrans" cxnId="{08F77FA7-42C6-47CD-BA37-9EE271E5E632}">
      <dgm:prSet/>
      <dgm:spPr/>
      <dgm:t>
        <a:bodyPr/>
        <a:lstStyle>
          <a:defPPr/>
        </a:lstStyle>
        <a:p>
          <a:endParaRPr lang="en-US"/>
        </a:p>
      </dgm:t>
    </dgm:pt>
    <dgm:pt modelId="{E61F2E45-4EF0-4832-BAEC-3B3C5F9C7E79}" type="parTrans" cxnId="{54C3D3E2-1A3A-4BD9-BB75-CDF6FE5935F2}">
      <dgm:prSet/>
      <dgm:spPr/>
      <dgm:t>
        <a:bodyPr/>
        <a:lstStyle>
          <a:defPPr/>
        </a:lstStyle>
        <a:p>
          <a:endParaRPr lang="en-US"/>
        </a:p>
      </dgm:t>
    </dgm:pt>
    <dgm:pt modelId="{339F9F7B-84C5-4888-84FC-288A2116229F}">
      <dgm:prSet phldrT="[Text]"/>
      <dgm:spPr/>
      <dgm:t>
        <a:bodyPr/>
        <a:lstStyle>
          <a:defPPr/>
        </a:lstStyle>
        <a:p>
          <a:r>
            <a:rPr lang="en-US"/>
            <a:t>DATA ANALYST/ VISUALIZATION EXPERTS</a:t>
          </a:r>
        </a:p>
      </dgm:t>
    </dgm:pt>
    <dgm:pt modelId="{3608B40A-3482-4F1B-A2E4-BD80240DCC9F}" type="sibTrans" cxnId="{54C3D3E2-1A3A-4BD9-BB75-CDF6FE5935F2}">
      <dgm:prSet/>
      <dgm:spPr/>
      <dgm:t>
        <a:bodyPr/>
        <a:lstStyle>
          <a:defPPr/>
        </a:lstStyle>
        <a:p>
          <a:endParaRPr lang="en-US"/>
        </a:p>
      </dgm:t>
    </dgm:pt>
    <dgm:pt modelId="{7F0D034C-0988-4D2A-9B23-00574BBA785B}" type="sibTrans" cxnId="{858C3A0C-A5C0-4B08-970C-F293C9515BFD}">
      <dgm:prSet/>
      <dgm:spPr/>
      <dgm:t>
        <a:bodyPr/>
        <a:lstStyle>
          <a:defPPr/>
        </a:lstStyle>
        <a:p>
          <a:endParaRPr lang="en-US"/>
        </a:p>
      </dgm:t>
    </dgm:pt>
    <dgm:pt modelId="{776999B5-D84A-47AD-A11A-EE0637FD0E75}" type="sibTrans" cxnId="{391C1226-47C8-4DCC-B425-0A0F6A8B0C64}">
      <dgm:prSet/>
      <dgm:spPr/>
      <dgm:t>
        <a:bodyPr/>
        <a:lstStyle>
          <a:defPPr/>
        </a:lstStyle>
        <a:p>
          <a:endParaRPr lang="en-US"/>
        </a:p>
      </dgm:t>
    </dgm:pt>
    <dgm:pt modelId="{C7B9A396-C0A4-4A1B-ADD5-329D9F29B244}" type="pres">
      <dgm:prSet presAssocID="{E7CC52CC-5BCF-44F4-A790-84F4388D1FF9}" presName="hierChild1" presStyleCnt="0">
        <dgm:presLayoutVars>
          <dgm:chPref val="1"/>
          <dgm:dir/>
          <dgm:animOne val="branch"/>
          <dgm:animLvl val="lvl"/>
          <dgm:resizeHandles/>
        </dgm:presLayoutVars>
      </dgm:prSet>
      <dgm:spPr/>
      <dgm:t>
        <a:bodyPr/>
        <a:lstStyle>
          <a:defPPr/>
        </a:lstStyle>
        <a:p>
          <a:endParaRPr/>
        </a:p>
      </dgm:t>
    </dgm:pt>
    <dgm:pt modelId="{3F83ACE2-E9FA-4BF6-AA3D-97738B8C71C2}" type="pres">
      <dgm:prSet presAssocID="{C1B99717-5D8A-4668-9533-859805685F7B}" presName="hierRoot1" presStyleCnt="0"/>
      <dgm:spPr/>
      <dgm:t>
        <a:bodyPr/>
        <a:lstStyle>
          <a:defPPr/>
        </a:lstStyle>
        <a:p>
          <a:endParaRPr/>
        </a:p>
      </dgm:t>
    </dgm:pt>
    <dgm:pt modelId="{D8BA316D-FB2C-4B09-AFF6-09CAAC82D338}" type="pres">
      <dgm:prSet presAssocID="{C1B99717-5D8A-4668-9533-859805685F7B}" presName="composite" presStyleCnt="0"/>
      <dgm:spPr/>
      <dgm:t>
        <a:bodyPr/>
        <a:lstStyle>
          <a:defPPr/>
        </a:lstStyle>
        <a:p>
          <a:endParaRPr/>
        </a:p>
      </dgm:t>
    </dgm:pt>
    <dgm:pt modelId="{DB12393D-0D71-4214-B7AF-61EABFAB57FC}" type="pres">
      <dgm:prSet presAssocID="{C1B99717-5D8A-4668-9533-859805685F7B}" presName="background" presStyleLbl="node0" presStyleIdx="0" presStyleCnt="1"/>
      <dgm:spPr/>
      <dgm:t>
        <a:bodyPr/>
        <a:lstStyle>
          <a:defPPr/>
        </a:lstStyle>
        <a:p>
          <a:endParaRPr/>
        </a:p>
      </dgm:t>
    </dgm:pt>
    <dgm:pt modelId="{D85EA4F0-0481-4317-816E-C47E9126B116}" type="pres">
      <dgm:prSet presAssocID="{C1B99717-5D8A-4668-9533-859805685F7B}" presName="text" presStyleLbl="fgAcc0" presStyleIdx="0" presStyleCnt="1" custLinFactNeighborY="-26005">
        <dgm:presLayoutVars>
          <dgm:chPref val="3"/>
        </dgm:presLayoutVars>
      </dgm:prSet>
      <dgm:spPr/>
      <dgm:t>
        <a:bodyPr/>
        <a:lstStyle>
          <a:defPPr/>
        </a:lstStyle>
        <a:p>
          <a:endParaRPr/>
        </a:p>
      </dgm:t>
    </dgm:pt>
    <dgm:pt modelId="{2B231B7E-5B31-4583-92E4-F33B8994A9DA}" type="pres">
      <dgm:prSet presAssocID="{C1B99717-5D8A-4668-9533-859805685F7B}" presName="hierChild2" presStyleCnt="0"/>
      <dgm:spPr/>
      <dgm:t>
        <a:bodyPr/>
        <a:lstStyle>
          <a:defPPr/>
        </a:lstStyle>
        <a:p>
          <a:endParaRPr/>
        </a:p>
      </dgm:t>
    </dgm:pt>
    <dgm:pt modelId="{C129F375-5A8D-4074-920E-B66D2B2890FB}" type="pres">
      <dgm:prSet presAssocID="{0D6F7CDB-05B2-4A70-8D48-5455B04F6213}" presName="Name10" presStyleLbl="parChTrans1D2" presStyleIdx="0" presStyleCnt="3"/>
      <dgm:spPr/>
      <dgm:t>
        <a:bodyPr/>
        <a:lstStyle>
          <a:defPPr/>
        </a:lstStyle>
        <a:p>
          <a:endParaRPr/>
        </a:p>
      </dgm:t>
    </dgm:pt>
    <dgm:pt modelId="{58A370A2-2054-4994-8961-1DCCF2F10775}" type="pres">
      <dgm:prSet presAssocID="{0DCAD71A-32AB-484B-BF11-EA2ECEC02806}" presName="hierRoot2" presStyleCnt="0"/>
      <dgm:spPr/>
      <dgm:t>
        <a:bodyPr/>
        <a:lstStyle>
          <a:defPPr/>
        </a:lstStyle>
        <a:p>
          <a:endParaRPr/>
        </a:p>
      </dgm:t>
    </dgm:pt>
    <dgm:pt modelId="{6A86D5D7-A1E6-4507-B6D6-F16C55E725A7}" type="pres">
      <dgm:prSet presAssocID="{0DCAD71A-32AB-484B-BF11-EA2ECEC02806}" presName="composite2" presStyleCnt="0"/>
      <dgm:spPr/>
      <dgm:t>
        <a:bodyPr/>
        <a:lstStyle>
          <a:defPPr/>
        </a:lstStyle>
        <a:p>
          <a:endParaRPr/>
        </a:p>
      </dgm:t>
    </dgm:pt>
    <dgm:pt modelId="{30387B03-0BAF-44B3-806B-4D2CB2AD7DFD}" type="pres">
      <dgm:prSet presAssocID="{0DCAD71A-32AB-484B-BF11-EA2ECEC02806}" presName="background2" presStyleLbl="asst1" presStyleIdx="0" presStyleCnt="1"/>
      <dgm:spPr/>
      <dgm:t>
        <a:bodyPr/>
        <a:lstStyle>
          <a:defPPr/>
        </a:lstStyle>
        <a:p>
          <a:endParaRPr/>
        </a:p>
      </dgm:t>
    </dgm:pt>
    <dgm:pt modelId="{85DD8200-E8AD-4B0E-81C9-784DC4A95200}" type="pres">
      <dgm:prSet presAssocID="{0DCAD71A-32AB-484B-BF11-EA2ECEC02806}" presName="text2" presStyleLbl="fgAcc2" presStyleIdx="0" presStyleCnt="3" custLinFactX="-1007" custLinFactNeighborX="-100000" custLinFactNeighborY="-1063">
        <dgm:presLayoutVars>
          <dgm:chPref val="3"/>
        </dgm:presLayoutVars>
      </dgm:prSet>
      <dgm:spPr/>
      <dgm:t>
        <a:bodyPr/>
        <a:lstStyle>
          <a:defPPr/>
        </a:lstStyle>
        <a:p>
          <a:endParaRPr/>
        </a:p>
      </dgm:t>
    </dgm:pt>
    <dgm:pt modelId="{A405F60B-F1F0-4992-8EC0-31CA1F5FD181}" type="pres">
      <dgm:prSet presAssocID="{0DCAD71A-32AB-484B-BF11-EA2ECEC02806}" presName="hierChild3" presStyleCnt="0"/>
      <dgm:spPr/>
      <dgm:t>
        <a:bodyPr/>
        <a:lstStyle>
          <a:defPPr/>
        </a:lstStyle>
        <a:p>
          <a:endParaRPr/>
        </a:p>
      </dgm:t>
    </dgm:pt>
    <dgm:pt modelId="{C6196094-1D48-4375-8E2B-782A6A75A304}" type="pres">
      <dgm:prSet presAssocID="{631EE27C-AA24-4810-9329-21CE9DA86440}" presName="Name10" presStyleLbl="parChTrans1D2" presStyleIdx="1" presStyleCnt="3"/>
      <dgm:spPr/>
      <dgm:t>
        <a:bodyPr/>
        <a:lstStyle>
          <a:defPPr/>
        </a:lstStyle>
        <a:p>
          <a:endParaRPr/>
        </a:p>
      </dgm:t>
    </dgm:pt>
    <dgm:pt modelId="{5F1D686A-0D3B-43E1-9FD7-7E619EBA2CB4}" type="pres">
      <dgm:prSet presAssocID="{1F3C76B1-3E6B-4B33-9059-B41D8A8FFCF2}" presName="hierRoot2" presStyleCnt="0"/>
      <dgm:spPr/>
      <dgm:t>
        <a:bodyPr/>
        <a:lstStyle>
          <a:defPPr/>
        </a:lstStyle>
        <a:p>
          <a:endParaRPr/>
        </a:p>
      </dgm:t>
    </dgm:pt>
    <dgm:pt modelId="{67CE69BD-2AA5-4808-866F-5F83D2D85200}" type="pres">
      <dgm:prSet presAssocID="{1F3C76B1-3E6B-4B33-9059-B41D8A8FFCF2}" presName="composite2" presStyleCnt="0"/>
      <dgm:spPr/>
      <dgm:t>
        <a:bodyPr/>
        <a:lstStyle>
          <a:defPPr/>
        </a:lstStyle>
        <a:p>
          <a:endParaRPr/>
        </a:p>
      </dgm:t>
    </dgm:pt>
    <dgm:pt modelId="{1DD02658-70F2-4E7A-97EA-A3D292C90D49}" type="pres">
      <dgm:prSet presAssocID="{1F3C76B1-3E6B-4B33-9059-B41D8A8FFCF2}" presName="background2" presStyleLbl="node2" presStyleIdx="0" presStyleCnt="2"/>
      <dgm:spPr/>
      <dgm:t>
        <a:bodyPr/>
        <a:lstStyle>
          <a:defPPr/>
        </a:lstStyle>
        <a:p>
          <a:endParaRPr/>
        </a:p>
      </dgm:t>
    </dgm:pt>
    <dgm:pt modelId="{B1CCD476-483E-4168-8934-6EFDF9BA0832}" type="pres">
      <dgm:prSet presAssocID="{1F3C76B1-3E6B-4B33-9059-B41D8A8FFCF2}" presName="text2" presStyleLbl="fgAcc2" presStyleIdx="1" presStyleCnt="3" custLinFactNeighborX="-12175" custLinFactNeighborY="33">
        <dgm:presLayoutVars>
          <dgm:chPref val="3"/>
        </dgm:presLayoutVars>
      </dgm:prSet>
      <dgm:spPr/>
      <dgm:t>
        <a:bodyPr/>
        <a:lstStyle>
          <a:defPPr/>
        </a:lstStyle>
        <a:p>
          <a:endParaRPr/>
        </a:p>
      </dgm:t>
    </dgm:pt>
    <dgm:pt modelId="{BF10B943-E2DA-412F-BBDD-80C792DF5439}" type="pres">
      <dgm:prSet presAssocID="{1F3C76B1-3E6B-4B33-9059-B41D8A8FFCF2}" presName="hierChild3" presStyleCnt="0"/>
      <dgm:spPr/>
      <dgm:t>
        <a:bodyPr/>
        <a:lstStyle>
          <a:defPPr/>
        </a:lstStyle>
        <a:p>
          <a:endParaRPr/>
        </a:p>
      </dgm:t>
    </dgm:pt>
    <dgm:pt modelId="{21AB7086-4171-47EA-B13C-E6541FDA0C9B}" type="pres">
      <dgm:prSet presAssocID="{0A486C51-17DD-4F58-A829-0797E1695942}" presName="Name10" presStyleLbl="parChTrans1D2" presStyleIdx="2" presStyleCnt="3"/>
      <dgm:spPr/>
      <dgm:t>
        <a:bodyPr/>
        <a:lstStyle>
          <a:defPPr/>
        </a:lstStyle>
        <a:p>
          <a:endParaRPr/>
        </a:p>
      </dgm:t>
    </dgm:pt>
    <dgm:pt modelId="{C66C6A44-70B7-4504-A7DE-938FC92DF9F8}" type="pres">
      <dgm:prSet presAssocID="{338C014F-5C17-432B-8027-69E03761B66D}" presName="hierRoot2" presStyleCnt="0"/>
      <dgm:spPr/>
      <dgm:t>
        <a:bodyPr/>
        <a:lstStyle>
          <a:defPPr/>
        </a:lstStyle>
        <a:p>
          <a:endParaRPr/>
        </a:p>
      </dgm:t>
    </dgm:pt>
    <dgm:pt modelId="{0AB6851C-FBD8-4A99-98E4-26E31BB482CA}" type="pres">
      <dgm:prSet presAssocID="{338C014F-5C17-432B-8027-69E03761B66D}" presName="composite2" presStyleCnt="0"/>
      <dgm:spPr/>
      <dgm:t>
        <a:bodyPr/>
        <a:lstStyle>
          <a:defPPr/>
        </a:lstStyle>
        <a:p>
          <a:endParaRPr/>
        </a:p>
      </dgm:t>
    </dgm:pt>
    <dgm:pt modelId="{CF6F9D21-1461-4A2D-B7E9-3ABA7B9D4416}" type="pres">
      <dgm:prSet presAssocID="{338C014F-5C17-432B-8027-69E03761B66D}" presName="background2" presStyleLbl="node2" presStyleIdx="1" presStyleCnt="2"/>
      <dgm:spPr/>
      <dgm:t>
        <a:bodyPr/>
        <a:lstStyle>
          <a:defPPr/>
        </a:lstStyle>
        <a:p>
          <a:endParaRPr/>
        </a:p>
      </dgm:t>
    </dgm:pt>
    <dgm:pt modelId="{72E1866A-1FAA-42C7-946C-CBE322CF9CEF}" type="pres">
      <dgm:prSet presAssocID="{338C014F-5C17-432B-8027-69E03761B66D}" presName="text2" presStyleLbl="fgAcc2" presStyleIdx="2" presStyleCnt="3">
        <dgm:presLayoutVars>
          <dgm:chPref val="3"/>
        </dgm:presLayoutVars>
      </dgm:prSet>
      <dgm:spPr/>
      <dgm:t>
        <a:bodyPr/>
        <a:lstStyle>
          <a:defPPr/>
        </a:lstStyle>
        <a:p>
          <a:endParaRPr/>
        </a:p>
      </dgm:t>
    </dgm:pt>
    <dgm:pt modelId="{91689D79-5772-4AB5-A19D-3FA218831D07}" type="pres">
      <dgm:prSet presAssocID="{338C014F-5C17-432B-8027-69E03761B66D}" presName="hierChild3" presStyleCnt="0"/>
      <dgm:spPr/>
      <dgm:t>
        <a:bodyPr/>
        <a:lstStyle>
          <a:defPPr/>
        </a:lstStyle>
        <a:p>
          <a:endParaRPr/>
        </a:p>
      </dgm:t>
    </dgm:pt>
    <dgm:pt modelId="{1CF40DA8-6014-4936-861F-B9ED51F40588}" type="pres">
      <dgm:prSet presAssocID="{551CD58F-7C74-4C62-BE8B-23DF3CCA1DD8}" presName="Name17" presStyleLbl="parChTrans1D3" presStyleIdx="0" presStyleCnt="3"/>
      <dgm:spPr/>
      <dgm:t>
        <a:bodyPr/>
        <a:lstStyle>
          <a:defPPr/>
        </a:lstStyle>
        <a:p>
          <a:endParaRPr/>
        </a:p>
      </dgm:t>
    </dgm:pt>
    <dgm:pt modelId="{B52BE8D1-F33F-4533-A05F-D1E1AAEA7873}" type="pres">
      <dgm:prSet presAssocID="{6665C8C1-66ED-412C-89D5-9EA794394E4A}" presName="hierRoot3" presStyleCnt="0"/>
      <dgm:spPr/>
      <dgm:t>
        <a:bodyPr/>
        <a:lstStyle>
          <a:defPPr/>
        </a:lstStyle>
        <a:p>
          <a:endParaRPr/>
        </a:p>
      </dgm:t>
    </dgm:pt>
    <dgm:pt modelId="{1E91696E-2F4A-4401-947C-6CD81C9B40F0}" type="pres">
      <dgm:prSet presAssocID="{6665C8C1-66ED-412C-89D5-9EA794394E4A}" presName="composite3" presStyleCnt="0"/>
      <dgm:spPr/>
      <dgm:t>
        <a:bodyPr/>
        <a:lstStyle>
          <a:defPPr/>
        </a:lstStyle>
        <a:p>
          <a:endParaRPr/>
        </a:p>
      </dgm:t>
    </dgm:pt>
    <dgm:pt modelId="{E670B4F5-EC57-4FEA-9658-9486726A4CCB}" type="pres">
      <dgm:prSet presAssocID="{6665C8C1-66ED-412C-89D5-9EA794394E4A}" presName="background3" presStyleLbl="node3" presStyleIdx="0" presStyleCnt="3"/>
      <dgm:spPr/>
      <dgm:t>
        <a:bodyPr/>
        <a:lstStyle>
          <a:defPPr/>
        </a:lstStyle>
        <a:p>
          <a:endParaRPr/>
        </a:p>
      </dgm:t>
    </dgm:pt>
    <dgm:pt modelId="{2EAC6881-3876-4320-9E1E-0C80BFF1E20E}" type="pres">
      <dgm:prSet presAssocID="{6665C8C1-66ED-412C-89D5-9EA794394E4A}" presName="text3" presStyleLbl="fgAcc3" presStyleIdx="0" presStyleCnt="3">
        <dgm:presLayoutVars>
          <dgm:chPref val="3"/>
        </dgm:presLayoutVars>
      </dgm:prSet>
      <dgm:spPr/>
      <dgm:t>
        <a:bodyPr/>
        <a:lstStyle>
          <a:defPPr/>
        </a:lstStyle>
        <a:p>
          <a:endParaRPr/>
        </a:p>
      </dgm:t>
    </dgm:pt>
    <dgm:pt modelId="{4532E8D0-6BC5-4DE2-9838-72688279A08C}" type="pres">
      <dgm:prSet presAssocID="{6665C8C1-66ED-412C-89D5-9EA794394E4A}" presName="hierChild4" presStyleCnt="0"/>
      <dgm:spPr/>
      <dgm:t>
        <a:bodyPr/>
        <a:lstStyle>
          <a:defPPr/>
        </a:lstStyle>
        <a:p>
          <a:endParaRPr/>
        </a:p>
      </dgm:t>
    </dgm:pt>
    <dgm:pt modelId="{F436F3B3-AE80-43BC-9811-732825B69B4B}" type="pres">
      <dgm:prSet presAssocID="{BCDADD90-BEA5-405E-8943-BCEBC71005E9}" presName="Name23" presStyleLbl="parChTrans1D4" presStyleIdx="0" presStyleCnt="2"/>
      <dgm:spPr/>
      <dgm:t>
        <a:bodyPr/>
        <a:lstStyle>
          <a:defPPr/>
        </a:lstStyle>
        <a:p>
          <a:endParaRPr/>
        </a:p>
      </dgm:t>
    </dgm:pt>
    <dgm:pt modelId="{E7353798-8888-4ABD-8818-CA32ACE06705}" type="pres">
      <dgm:prSet presAssocID="{B701BD2D-6A4E-4F2D-8281-910361615FFD}" presName="hierRoot4" presStyleCnt="0"/>
      <dgm:spPr/>
      <dgm:t>
        <a:bodyPr/>
        <a:lstStyle>
          <a:defPPr/>
        </a:lstStyle>
        <a:p>
          <a:endParaRPr/>
        </a:p>
      </dgm:t>
    </dgm:pt>
    <dgm:pt modelId="{2673C01D-C8A7-415A-9F53-11E84EBDE41A}" type="pres">
      <dgm:prSet presAssocID="{B701BD2D-6A4E-4F2D-8281-910361615FFD}" presName="composite4" presStyleCnt="0"/>
      <dgm:spPr/>
      <dgm:t>
        <a:bodyPr/>
        <a:lstStyle>
          <a:defPPr/>
        </a:lstStyle>
        <a:p>
          <a:endParaRPr/>
        </a:p>
      </dgm:t>
    </dgm:pt>
    <dgm:pt modelId="{07B67CFB-97B0-43DA-8471-826BBD501E45}" type="pres">
      <dgm:prSet presAssocID="{B701BD2D-6A4E-4F2D-8281-910361615FFD}" presName="background4" presStyleLbl="node4" presStyleIdx="0" presStyleCnt="2"/>
      <dgm:spPr/>
      <dgm:t>
        <a:bodyPr/>
        <a:lstStyle>
          <a:defPPr/>
        </a:lstStyle>
        <a:p>
          <a:endParaRPr/>
        </a:p>
      </dgm:t>
    </dgm:pt>
    <dgm:pt modelId="{ABA428DF-6C57-4E6F-B546-B81FA92DE143}" type="pres">
      <dgm:prSet presAssocID="{B701BD2D-6A4E-4F2D-8281-910361615FFD}" presName="text4" presStyleLbl="fgAcc4" presStyleIdx="0" presStyleCnt="2">
        <dgm:presLayoutVars>
          <dgm:chPref val="3"/>
        </dgm:presLayoutVars>
      </dgm:prSet>
      <dgm:spPr/>
      <dgm:t>
        <a:bodyPr/>
        <a:lstStyle>
          <a:defPPr/>
        </a:lstStyle>
        <a:p>
          <a:endParaRPr/>
        </a:p>
      </dgm:t>
    </dgm:pt>
    <dgm:pt modelId="{6FF69DD6-69AE-458B-BE0D-B7FB77699814}" type="pres">
      <dgm:prSet presAssocID="{B701BD2D-6A4E-4F2D-8281-910361615FFD}" presName="hierChild5" presStyleCnt="0"/>
      <dgm:spPr/>
      <dgm:t>
        <a:bodyPr/>
        <a:lstStyle>
          <a:defPPr/>
        </a:lstStyle>
        <a:p>
          <a:endParaRPr/>
        </a:p>
      </dgm:t>
    </dgm:pt>
    <dgm:pt modelId="{3C804B7D-8D88-44CD-8B61-CB0C634CD7AC}" type="pres">
      <dgm:prSet presAssocID="{189C83DA-9BAC-4FFB-AFA4-4F967E76B860}" presName="Name23" presStyleLbl="parChTrans1D4" presStyleIdx="1" presStyleCnt="2"/>
      <dgm:spPr/>
      <dgm:t>
        <a:bodyPr/>
        <a:lstStyle>
          <a:defPPr/>
        </a:lstStyle>
        <a:p>
          <a:endParaRPr/>
        </a:p>
      </dgm:t>
    </dgm:pt>
    <dgm:pt modelId="{201F2168-6896-4550-A31B-720D18524D7F}" type="pres">
      <dgm:prSet presAssocID="{8543B2F1-2659-4DBA-A69B-A08CF2BD338F}" presName="hierRoot4" presStyleCnt="0"/>
      <dgm:spPr/>
      <dgm:t>
        <a:bodyPr/>
        <a:lstStyle>
          <a:defPPr/>
        </a:lstStyle>
        <a:p>
          <a:endParaRPr/>
        </a:p>
      </dgm:t>
    </dgm:pt>
    <dgm:pt modelId="{56A80BCF-3F57-4C76-BCF6-BD708A8DB2C0}" type="pres">
      <dgm:prSet presAssocID="{8543B2F1-2659-4DBA-A69B-A08CF2BD338F}" presName="composite4" presStyleCnt="0"/>
      <dgm:spPr/>
      <dgm:t>
        <a:bodyPr/>
        <a:lstStyle>
          <a:defPPr/>
        </a:lstStyle>
        <a:p>
          <a:endParaRPr/>
        </a:p>
      </dgm:t>
    </dgm:pt>
    <dgm:pt modelId="{ED85D51F-6BBC-43C6-A6A3-8A805B402A79}" type="pres">
      <dgm:prSet presAssocID="{8543B2F1-2659-4DBA-A69B-A08CF2BD338F}" presName="background4" presStyleLbl="node4" presStyleIdx="1" presStyleCnt="2"/>
      <dgm:spPr/>
      <dgm:t>
        <a:bodyPr/>
        <a:lstStyle>
          <a:defPPr/>
        </a:lstStyle>
        <a:p>
          <a:endParaRPr/>
        </a:p>
      </dgm:t>
    </dgm:pt>
    <dgm:pt modelId="{8B9B7034-E9A6-4F4F-B49A-3F4B940612E8}" type="pres">
      <dgm:prSet presAssocID="{8543B2F1-2659-4DBA-A69B-A08CF2BD338F}" presName="text4" presStyleLbl="fgAcc4" presStyleIdx="1" presStyleCnt="2">
        <dgm:presLayoutVars>
          <dgm:chPref val="3"/>
        </dgm:presLayoutVars>
      </dgm:prSet>
      <dgm:spPr/>
      <dgm:t>
        <a:bodyPr/>
        <a:lstStyle>
          <a:defPPr/>
        </a:lstStyle>
        <a:p>
          <a:endParaRPr/>
        </a:p>
      </dgm:t>
    </dgm:pt>
    <dgm:pt modelId="{B173BED0-826E-4362-B46D-A4BF2EC2E31F}" type="pres">
      <dgm:prSet presAssocID="{8543B2F1-2659-4DBA-A69B-A08CF2BD338F}" presName="hierChild5" presStyleCnt="0"/>
      <dgm:spPr/>
      <dgm:t>
        <a:bodyPr/>
        <a:lstStyle>
          <a:defPPr/>
        </a:lstStyle>
        <a:p>
          <a:endParaRPr/>
        </a:p>
      </dgm:t>
    </dgm:pt>
    <dgm:pt modelId="{A052166E-2C15-4EDD-A86F-76595D2501B9}" type="pres">
      <dgm:prSet presAssocID="{F0642540-0B2C-4E0F-A54C-ECD52780DA96}" presName="Name17" presStyleLbl="parChTrans1D3" presStyleIdx="1" presStyleCnt="3"/>
      <dgm:spPr/>
      <dgm:t>
        <a:bodyPr/>
        <a:lstStyle>
          <a:defPPr/>
        </a:lstStyle>
        <a:p>
          <a:endParaRPr/>
        </a:p>
      </dgm:t>
    </dgm:pt>
    <dgm:pt modelId="{C50857C2-610D-47B6-8D88-3FAB4C80D509}" type="pres">
      <dgm:prSet presAssocID="{D0DA6BD7-FB6B-4B40-BC3C-071042BC183C}" presName="hierRoot3" presStyleCnt="0"/>
      <dgm:spPr/>
      <dgm:t>
        <a:bodyPr/>
        <a:lstStyle>
          <a:defPPr/>
        </a:lstStyle>
        <a:p>
          <a:endParaRPr/>
        </a:p>
      </dgm:t>
    </dgm:pt>
    <dgm:pt modelId="{7D61C40E-F7CD-4B01-B221-CA0F8FA86944}" type="pres">
      <dgm:prSet presAssocID="{D0DA6BD7-FB6B-4B40-BC3C-071042BC183C}" presName="composite3" presStyleCnt="0"/>
      <dgm:spPr/>
      <dgm:t>
        <a:bodyPr/>
        <a:lstStyle>
          <a:defPPr/>
        </a:lstStyle>
        <a:p>
          <a:endParaRPr/>
        </a:p>
      </dgm:t>
    </dgm:pt>
    <dgm:pt modelId="{23BA2176-7B21-450F-8616-E87FA960823D}" type="pres">
      <dgm:prSet presAssocID="{D0DA6BD7-FB6B-4B40-BC3C-071042BC183C}" presName="background3" presStyleLbl="node3" presStyleIdx="1" presStyleCnt="3"/>
      <dgm:spPr/>
      <dgm:t>
        <a:bodyPr/>
        <a:lstStyle>
          <a:defPPr/>
        </a:lstStyle>
        <a:p>
          <a:endParaRPr/>
        </a:p>
      </dgm:t>
    </dgm:pt>
    <dgm:pt modelId="{9B8D7EB8-95DE-4B9D-B2B7-822EDF679089}" type="pres">
      <dgm:prSet presAssocID="{D0DA6BD7-FB6B-4B40-BC3C-071042BC183C}" presName="text3" presStyleLbl="fgAcc3" presStyleIdx="1" presStyleCnt="3">
        <dgm:presLayoutVars>
          <dgm:chPref val="3"/>
        </dgm:presLayoutVars>
      </dgm:prSet>
      <dgm:spPr/>
      <dgm:t>
        <a:bodyPr/>
        <a:lstStyle>
          <a:defPPr/>
        </a:lstStyle>
        <a:p>
          <a:endParaRPr/>
        </a:p>
      </dgm:t>
    </dgm:pt>
    <dgm:pt modelId="{00B7643D-EA65-4132-8899-A6C902476B85}" type="pres">
      <dgm:prSet presAssocID="{D0DA6BD7-FB6B-4B40-BC3C-071042BC183C}" presName="hierChild4" presStyleCnt="0"/>
      <dgm:spPr/>
      <dgm:t>
        <a:bodyPr/>
        <a:lstStyle>
          <a:defPPr/>
        </a:lstStyle>
        <a:p>
          <a:endParaRPr/>
        </a:p>
      </dgm:t>
    </dgm:pt>
    <dgm:pt modelId="{7DDD4444-A7B3-4631-ADF9-7DB3D2D314E5}" type="pres">
      <dgm:prSet presAssocID="{E61F2E45-4EF0-4832-BAEC-3B3C5F9C7E79}" presName="Name17" presStyleLbl="parChTrans1D3" presStyleIdx="2" presStyleCnt="3"/>
      <dgm:spPr/>
      <dgm:t>
        <a:bodyPr/>
        <a:lstStyle>
          <a:defPPr/>
        </a:lstStyle>
        <a:p>
          <a:endParaRPr/>
        </a:p>
      </dgm:t>
    </dgm:pt>
    <dgm:pt modelId="{6D0F8849-8663-4F1F-883B-82BBA6229A4D}" type="pres">
      <dgm:prSet presAssocID="{339F9F7B-84C5-4888-84FC-288A2116229F}" presName="hierRoot3" presStyleCnt="0"/>
      <dgm:spPr/>
      <dgm:t>
        <a:bodyPr/>
        <a:lstStyle>
          <a:defPPr/>
        </a:lstStyle>
        <a:p>
          <a:endParaRPr/>
        </a:p>
      </dgm:t>
    </dgm:pt>
    <dgm:pt modelId="{83DE7B81-2FAE-42CF-A76E-3A9D2A1D1701}" type="pres">
      <dgm:prSet presAssocID="{339F9F7B-84C5-4888-84FC-288A2116229F}" presName="composite3" presStyleCnt="0"/>
      <dgm:spPr/>
      <dgm:t>
        <a:bodyPr/>
        <a:lstStyle>
          <a:defPPr/>
        </a:lstStyle>
        <a:p>
          <a:endParaRPr/>
        </a:p>
      </dgm:t>
    </dgm:pt>
    <dgm:pt modelId="{893FFCD7-BB75-49EE-A756-A40A66C36C31}" type="pres">
      <dgm:prSet presAssocID="{339F9F7B-84C5-4888-84FC-288A2116229F}" presName="background3" presStyleLbl="node3" presStyleIdx="2" presStyleCnt="3"/>
      <dgm:spPr/>
      <dgm:t>
        <a:bodyPr/>
        <a:lstStyle>
          <a:defPPr/>
        </a:lstStyle>
        <a:p>
          <a:endParaRPr/>
        </a:p>
      </dgm:t>
    </dgm:pt>
    <dgm:pt modelId="{5EACEA44-1C15-4305-8A2D-479546556198}" type="pres">
      <dgm:prSet presAssocID="{339F9F7B-84C5-4888-84FC-288A2116229F}" presName="text3" presStyleLbl="fgAcc3" presStyleIdx="2" presStyleCnt="3">
        <dgm:presLayoutVars>
          <dgm:chPref val="3"/>
        </dgm:presLayoutVars>
      </dgm:prSet>
      <dgm:spPr/>
      <dgm:t>
        <a:bodyPr/>
        <a:lstStyle>
          <a:defPPr/>
        </a:lstStyle>
        <a:p>
          <a:endParaRPr/>
        </a:p>
      </dgm:t>
    </dgm:pt>
    <dgm:pt modelId="{A29B4E82-63EA-46F0-9DD1-4E6143ABE489}" type="pres">
      <dgm:prSet presAssocID="{339F9F7B-84C5-4888-84FC-288A2116229F}" presName="hierChild4" presStyleCnt="0"/>
      <dgm:spPr/>
      <dgm:t>
        <a:bodyPr/>
        <a:lstStyle>
          <a:defPPr/>
        </a:lstStyle>
        <a:p>
          <a:endParaRPr/>
        </a:p>
      </dgm:t>
    </dgm:pt>
  </dgm:ptLst>
  <dgm:cxnLst>
    <dgm:cxn modelId="{285F4528-9558-4023-82B6-1A8ADA0F5A88}" type="presOf" srcId="{BCDADD90-BEA5-405E-8943-BCEBC71005E9}" destId="{F436F3B3-AE80-43BC-9811-732825B69B4B}" srcOrd="0" destOrd="0" presId="urn:microsoft.com/office/officeart/2005/8/layout/hierarchy1"/>
    <dgm:cxn modelId="{4CAA3964-03EC-4FF7-88C1-FAEF5A03D9A2}" type="presOf" srcId="{E7CC52CC-5BCF-44F4-A790-84F4388D1FF9}" destId="{C7B9A396-C0A4-4A1B-ADD5-329D9F29B244}" srcOrd="0" destOrd="0" presId="urn:microsoft.com/office/officeart/2005/8/layout/hierarchy1"/>
    <dgm:cxn modelId="{456589D3-9E6A-47E6-8ABD-9E07CA8A2132}" srcId="{338C014F-5C17-432B-8027-69E03761B66D}" destId="{6665C8C1-66ED-412C-89D5-9EA794394E4A}" srcOrd="0" destOrd="0" parTransId="{551CD58F-7C74-4C62-BE8B-23DF3CCA1DD8}" sibTransId="{3AA69116-8E2E-429B-B4D6-006C789051D0}"/>
    <dgm:cxn modelId="{54C3D3E2-1A3A-4BD9-BB75-CDF6FE5935F2}" srcId="{338C014F-5C17-432B-8027-69E03761B66D}" destId="{339F9F7B-84C5-4888-84FC-288A2116229F}" srcOrd="2" destOrd="0" parTransId="{E61F2E45-4EF0-4832-BAEC-3B3C5F9C7E79}" sibTransId="{3608B40A-3482-4F1B-A2E4-BD80240DCC9F}"/>
    <dgm:cxn modelId="{70F70A19-D8BB-467B-BA26-8AA73680CD49}" type="presOf" srcId="{189C83DA-9BAC-4FFB-AFA4-4F967E76B860}" destId="{3C804B7D-8D88-44CD-8B61-CB0C634CD7AC}" srcOrd="0" destOrd="0" presId="urn:microsoft.com/office/officeart/2005/8/layout/hierarchy1"/>
    <dgm:cxn modelId="{814D3A6E-C0B8-44E9-A5AF-8223228F92F9}" type="presOf" srcId="{0D6F7CDB-05B2-4A70-8D48-5455B04F6213}" destId="{C129F375-5A8D-4074-920E-B66D2B2890FB}" srcOrd="0" destOrd="0" presId="urn:microsoft.com/office/officeart/2005/8/layout/hierarchy1"/>
    <dgm:cxn modelId="{D2AE0602-C060-4149-A772-A4D1C86233C9}" srcId="{C1B99717-5D8A-4668-9533-859805685F7B}" destId="{1F3C76B1-3E6B-4B33-9059-B41D8A8FFCF2}" srcOrd="1" destOrd="0" parTransId="{631EE27C-AA24-4810-9329-21CE9DA86440}" sibTransId="{F25AC8AE-F74C-432D-B97C-F26B610981B2}"/>
    <dgm:cxn modelId="{FCCC8EC0-6EEE-40AB-94FC-DE736DE9AB4F}" type="presOf" srcId="{1F3C76B1-3E6B-4B33-9059-B41D8A8FFCF2}" destId="{B1CCD476-483E-4168-8934-6EFDF9BA0832}" srcOrd="0" destOrd="0" presId="urn:microsoft.com/office/officeart/2005/8/layout/hierarchy1"/>
    <dgm:cxn modelId="{A0610884-CF90-4216-88DC-B3832C60CA57}" type="presOf" srcId="{0DCAD71A-32AB-484B-BF11-EA2ECEC02806}" destId="{85DD8200-E8AD-4B0E-81C9-784DC4A95200}" srcOrd="0" destOrd="0" presId="urn:microsoft.com/office/officeart/2005/8/layout/hierarchy1"/>
    <dgm:cxn modelId="{40A730DB-2BB9-481C-B7B8-968873FCE363}" type="presOf" srcId="{B701BD2D-6A4E-4F2D-8281-910361615FFD}" destId="{ABA428DF-6C57-4E6F-B546-B81FA92DE143}" srcOrd="0" destOrd="0" presId="urn:microsoft.com/office/officeart/2005/8/layout/hierarchy1"/>
    <dgm:cxn modelId="{D8B27D6A-ECE5-442C-983B-A631031EBA2C}" type="presOf" srcId="{F0642540-0B2C-4E0F-A54C-ECD52780DA96}" destId="{A052166E-2C15-4EDD-A86F-76595D2501B9}" srcOrd="0" destOrd="0" presId="urn:microsoft.com/office/officeart/2005/8/layout/hierarchy1"/>
    <dgm:cxn modelId="{1BF66CFA-A473-4CEA-B4AA-039E271F920B}" type="presOf" srcId="{6665C8C1-66ED-412C-89D5-9EA794394E4A}" destId="{2EAC6881-3876-4320-9E1E-0C80BFF1E20E}" srcOrd="0" destOrd="0" presId="urn:microsoft.com/office/officeart/2005/8/layout/hierarchy1"/>
    <dgm:cxn modelId="{F0198D17-2AE9-49A4-B6C8-D423DAF56D38}" srcId="{C1B99717-5D8A-4668-9533-859805685F7B}" destId="{0DCAD71A-32AB-484B-BF11-EA2ECEC02806}" srcOrd="0" destOrd="0" parTransId="{0D6F7CDB-05B2-4A70-8D48-5455B04F6213}" sibTransId="{564C1FEB-C942-4CE3-85D0-D91D445D198B}"/>
    <dgm:cxn modelId="{0D8A96E4-CE3B-4664-9B7B-41941E2CC04D}" type="presOf" srcId="{C1B99717-5D8A-4668-9533-859805685F7B}" destId="{D85EA4F0-0481-4317-816E-C47E9126B116}" srcOrd="0" destOrd="0" presId="urn:microsoft.com/office/officeart/2005/8/layout/hierarchy1"/>
    <dgm:cxn modelId="{391C1226-47C8-4DCC-B425-0A0F6A8B0C64}" srcId="{E7CC52CC-5BCF-44F4-A790-84F4388D1FF9}" destId="{C1B99717-5D8A-4668-9533-859805685F7B}" srcOrd="0" destOrd="0" parTransId="{20C64268-2B66-4717-8E6A-3B187D4D8645}" sibTransId="{776999B5-D84A-47AD-A11A-EE0637FD0E75}"/>
    <dgm:cxn modelId="{858AA3BD-32CF-46D6-83BA-915D31147C8B}" type="presOf" srcId="{339F9F7B-84C5-4888-84FC-288A2116229F}" destId="{5EACEA44-1C15-4305-8A2D-479546556198}" srcOrd="0" destOrd="0" presId="urn:microsoft.com/office/officeart/2005/8/layout/hierarchy1"/>
    <dgm:cxn modelId="{E0B2484C-BE65-4B32-A4A7-4AD2AEB1A6AF}" srcId="{6665C8C1-66ED-412C-89D5-9EA794394E4A}" destId="{B701BD2D-6A4E-4F2D-8281-910361615FFD}" srcOrd="0" destOrd="0" parTransId="{BCDADD90-BEA5-405E-8943-BCEBC71005E9}" sibTransId="{B0C82E26-18E7-472F-96CC-C081618988ED}"/>
    <dgm:cxn modelId="{29BC2FCE-61DC-42F9-9A25-B09CFDD5652F}" type="presOf" srcId="{338C014F-5C17-432B-8027-69E03761B66D}" destId="{72E1866A-1FAA-42C7-946C-CBE322CF9CEF}" srcOrd="0" destOrd="0" presId="urn:microsoft.com/office/officeart/2005/8/layout/hierarchy1"/>
    <dgm:cxn modelId="{858C3A0C-A5C0-4B08-970C-F293C9515BFD}" srcId="{C1B99717-5D8A-4668-9533-859805685F7B}" destId="{338C014F-5C17-432B-8027-69E03761B66D}" srcOrd="2" destOrd="0" parTransId="{0A486C51-17DD-4F58-A829-0797E1695942}" sibTransId="{7F0D034C-0988-4D2A-9B23-00574BBA785B}"/>
    <dgm:cxn modelId="{2191A705-F501-470B-B86D-1589DE70A20F}" type="presOf" srcId="{D0DA6BD7-FB6B-4B40-BC3C-071042BC183C}" destId="{9B8D7EB8-95DE-4B9D-B2B7-822EDF679089}" srcOrd="0" destOrd="0" presId="urn:microsoft.com/office/officeart/2005/8/layout/hierarchy1"/>
    <dgm:cxn modelId="{D07CA7F8-4D66-4CAB-A32D-90A5D8F4E2D4}" srcId="{6665C8C1-66ED-412C-89D5-9EA794394E4A}" destId="{8543B2F1-2659-4DBA-A69B-A08CF2BD338F}" srcOrd="1" destOrd="0" parTransId="{189C83DA-9BAC-4FFB-AFA4-4F967E76B860}" sibTransId="{AE3C31AF-1653-4E4D-9ACF-07500F7B21CF}"/>
    <dgm:cxn modelId="{35967E39-45DB-4F36-ABFA-C83520A1A05A}" type="presOf" srcId="{631EE27C-AA24-4810-9329-21CE9DA86440}" destId="{C6196094-1D48-4375-8E2B-782A6A75A304}" srcOrd="0" destOrd="0" presId="urn:microsoft.com/office/officeart/2005/8/layout/hierarchy1"/>
    <dgm:cxn modelId="{221ABD60-E525-4944-AA8A-874B8C669D48}" type="presOf" srcId="{0A486C51-17DD-4F58-A829-0797E1695942}" destId="{21AB7086-4171-47EA-B13C-E6541FDA0C9B}" srcOrd="0" destOrd="0" presId="urn:microsoft.com/office/officeart/2005/8/layout/hierarchy1"/>
    <dgm:cxn modelId="{08F77FA7-42C6-47CD-BA37-9EE271E5E632}" srcId="{338C014F-5C17-432B-8027-69E03761B66D}" destId="{D0DA6BD7-FB6B-4B40-BC3C-071042BC183C}" srcOrd="1" destOrd="0" parTransId="{F0642540-0B2C-4E0F-A54C-ECD52780DA96}" sibTransId="{E4387FF4-4550-4680-B303-70718F85B404}"/>
    <dgm:cxn modelId="{BB199D13-36B4-41EA-BC53-3DA491A99EFA}" type="presOf" srcId="{E61F2E45-4EF0-4832-BAEC-3B3C5F9C7E79}" destId="{7DDD4444-A7B3-4631-ADF9-7DB3D2D314E5}" srcOrd="0" destOrd="0" presId="urn:microsoft.com/office/officeart/2005/8/layout/hierarchy1"/>
    <dgm:cxn modelId="{41527E5C-C3C6-43A5-A632-FCA60E1F712F}" type="presOf" srcId="{8543B2F1-2659-4DBA-A69B-A08CF2BD338F}" destId="{8B9B7034-E9A6-4F4F-B49A-3F4B940612E8}" srcOrd="0" destOrd="0" presId="urn:microsoft.com/office/officeart/2005/8/layout/hierarchy1"/>
    <dgm:cxn modelId="{B6FAF247-8A04-40C7-856B-DCB22ACB0AF5}" type="presOf" srcId="{551CD58F-7C74-4C62-BE8B-23DF3CCA1DD8}" destId="{1CF40DA8-6014-4936-861F-B9ED51F40588}" srcOrd="0" destOrd="0" presId="urn:microsoft.com/office/officeart/2005/8/layout/hierarchy1"/>
    <dgm:cxn modelId="{95586EC6-D386-424A-BE40-39D9576E8CE6}" type="presParOf" srcId="{C7B9A396-C0A4-4A1B-ADD5-329D9F29B244}" destId="{3F83ACE2-E9FA-4BF6-AA3D-97738B8C71C2}" srcOrd="0" destOrd="0" presId="urn:microsoft.com/office/officeart/2005/8/layout/hierarchy1"/>
    <dgm:cxn modelId="{B7CAD78A-382C-43BF-A454-D1C5756D0085}" type="presParOf" srcId="{3F83ACE2-E9FA-4BF6-AA3D-97738B8C71C2}" destId="{D8BA316D-FB2C-4B09-AFF6-09CAAC82D338}" srcOrd="0" destOrd="0" presId="urn:microsoft.com/office/officeart/2005/8/layout/hierarchy1"/>
    <dgm:cxn modelId="{AC8D27D1-C57E-4C0B-B017-D00D6B3C6E3A}" type="presParOf" srcId="{D8BA316D-FB2C-4B09-AFF6-09CAAC82D338}" destId="{DB12393D-0D71-4214-B7AF-61EABFAB57FC}" srcOrd="0" destOrd="0" presId="urn:microsoft.com/office/officeart/2005/8/layout/hierarchy1"/>
    <dgm:cxn modelId="{F16E10F0-1CA9-46FA-A4B3-DAAB3B00705B}" type="presParOf" srcId="{D8BA316D-FB2C-4B09-AFF6-09CAAC82D338}" destId="{D85EA4F0-0481-4317-816E-C47E9126B116}" srcOrd="1" destOrd="0" presId="urn:microsoft.com/office/officeart/2005/8/layout/hierarchy1"/>
    <dgm:cxn modelId="{8E5B1CC0-B100-480C-9532-E524A6D9AB6E}" type="presParOf" srcId="{3F83ACE2-E9FA-4BF6-AA3D-97738B8C71C2}" destId="{2B231B7E-5B31-4583-92E4-F33B8994A9DA}" srcOrd="1" destOrd="0" presId="urn:microsoft.com/office/officeart/2005/8/layout/hierarchy1"/>
    <dgm:cxn modelId="{727B7044-FD1F-49B7-9582-C7ECD949CDF9}" type="presParOf" srcId="{2B231B7E-5B31-4583-92E4-F33B8994A9DA}" destId="{C129F375-5A8D-4074-920E-B66D2B2890FB}" srcOrd="0" destOrd="0" presId="urn:microsoft.com/office/officeart/2005/8/layout/hierarchy1"/>
    <dgm:cxn modelId="{DFDAEB63-5DA1-478F-86BA-72FA46994F96}" type="presParOf" srcId="{2B231B7E-5B31-4583-92E4-F33B8994A9DA}" destId="{58A370A2-2054-4994-8961-1DCCF2F10775}" srcOrd="1" destOrd="0" presId="urn:microsoft.com/office/officeart/2005/8/layout/hierarchy1"/>
    <dgm:cxn modelId="{279F1B56-40AF-4278-B5F7-C1E43310EDE2}" type="presParOf" srcId="{58A370A2-2054-4994-8961-1DCCF2F10775}" destId="{6A86D5D7-A1E6-4507-B6D6-F16C55E725A7}" srcOrd="0" destOrd="0" presId="urn:microsoft.com/office/officeart/2005/8/layout/hierarchy1"/>
    <dgm:cxn modelId="{AE023F65-A3C8-4CF4-AE6F-B1EC810ED33E}" type="presParOf" srcId="{6A86D5D7-A1E6-4507-B6D6-F16C55E725A7}" destId="{30387B03-0BAF-44B3-806B-4D2CB2AD7DFD}" srcOrd="0" destOrd="0" presId="urn:microsoft.com/office/officeart/2005/8/layout/hierarchy1"/>
    <dgm:cxn modelId="{DED9EED2-ADEF-41C3-ADA2-D045C4EACDA6}" type="presParOf" srcId="{6A86D5D7-A1E6-4507-B6D6-F16C55E725A7}" destId="{85DD8200-E8AD-4B0E-81C9-784DC4A95200}" srcOrd="1" destOrd="0" presId="urn:microsoft.com/office/officeart/2005/8/layout/hierarchy1"/>
    <dgm:cxn modelId="{974E381B-BF85-4D74-A5FE-6FCDAF7B2B43}" type="presParOf" srcId="{58A370A2-2054-4994-8961-1DCCF2F10775}" destId="{A405F60B-F1F0-4992-8EC0-31CA1F5FD181}" srcOrd="1" destOrd="0" presId="urn:microsoft.com/office/officeart/2005/8/layout/hierarchy1"/>
    <dgm:cxn modelId="{4D9161CB-683B-43A0-A270-655C32177BE1}" type="presParOf" srcId="{2B231B7E-5B31-4583-92E4-F33B8994A9DA}" destId="{C6196094-1D48-4375-8E2B-782A6A75A304}" srcOrd="2" destOrd="0" presId="urn:microsoft.com/office/officeart/2005/8/layout/hierarchy1"/>
    <dgm:cxn modelId="{EEC4E4D6-5CE8-4ECD-A9F4-5218D001F1E4}" type="presParOf" srcId="{2B231B7E-5B31-4583-92E4-F33B8994A9DA}" destId="{5F1D686A-0D3B-43E1-9FD7-7E619EBA2CB4}" srcOrd="3" destOrd="0" presId="urn:microsoft.com/office/officeart/2005/8/layout/hierarchy1"/>
    <dgm:cxn modelId="{4F737153-8137-407B-AC75-88D3F65FEFDA}" type="presParOf" srcId="{5F1D686A-0D3B-43E1-9FD7-7E619EBA2CB4}" destId="{67CE69BD-2AA5-4808-866F-5F83D2D85200}" srcOrd="0" destOrd="0" presId="urn:microsoft.com/office/officeart/2005/8/layout/hierarchy1"/>
    <dgm:cxn modelId="{FC86AEE5-9B09-43EE-BFEE-2FE2E6FE060A}" type="presParOf" srcId="{67CE69BD-2AA5-4808-866F-5F83D2D85200}" destId="{1DD02658-70F2-4E7A-97EA-A3D292C90D49}" srcOrd="0" destOrd="0" presId="urn:microsoft.com/office/officeart/2005/8/layout/hierarchy1"/>
    <dgm:cxn modelId="{1F81A44B-9E6F-4E69-A9C3-F1259529FA5C}" type="presParOf" srcId="{67CE69BD-2AA5-4808-866F-5F83D2D85200}" destId="{B1CCD476-483E-4168-8934-6EFDF9BA0832}" srcOrd="1" destOrd="0" presId="urn:microsoft.com/office/officeart/2005/8/layout/hierarchy1"/>
    <dgm:cxn modelId="{2BB1C304-0456-416E-BDAD-24884C3B1627}" type="presParOf" srcId="{5F1D686A-0D3B-43E1-9FD7-7E619EBA2CB4}" destId="{BF10B943-E2DA-412F-BBDD-80C792DF5439}" srcOrd="1" destOrd="0" presId="urn:microsoft.com/office/officeart/2005/8/layout/hierarchy1"/>
    <dgm:cxn modelId="{267EFB7F-4345-4AE3-A9CD-68EB5CFCFD91}" type="presParOf" srcId="{2B231B7E-5B31-4583-92E4-F33B8994A9DA}" destId="{21AB7086-4171-47EA-B13C-E6541FDA0C9B}" srcOrd="4" destOrd="0" presId="urn:microsoft.com/office/officeart/2005/8/layout/hierarchy1"/>
    <dgm:cxn modelId="{8A79788C-07E3-4497-86F1-FDF165133C5E}" type="presParOf" srcId="{2B231B7E-5B31-4583-92E4-F33B8994A9DA}" destId="{C66C6A44-70B7-4504-A7DE-938FC92DF9F8}" srcOrd="5" destOrd="0" presId="urn:microsoft.com/office/officeart/2005/8/layout/hierarchy1"/>
    <dgm:cxn modelId="{DDB1C242-5584-4EA2-B212-FC0D4B7AC7B1}" type="presParOf" srcId="{C66C6A44-70B7-4504-A7DE-938FC92DF9F8}" destId="{0AB6851C-FBD8-4A99-98E4-26E31BB482CA}" srcOrd="0" destOrd="0" presId="urn:microsoft.com/office/officeart/2005/8/layout/hierarchy1"/>
    <dgm:cxn modelId="{A305BC34-2A66-452F-A3C6-D61E622BCBDF}" type="presParOf" srcId="{0AB6851C-FBD8-4A99-98E4-26E31BB482CA}" destId="{CF6F9D21-1461-4A2D-B7E9-3ABA7B9D4416}" srcOrd="0" destOrd="0" presId="urn:microsoft.com/office/officeart/2005/8/layout/hierarchy1"/>
    <dgm:cxn modelId="{2A43A817-AE61-46EB-925B-9B4F4ABE79E6}" type="presParOf" srcId="{0AB6851C-FBD8-4A99-98E4-26E31BB482CA}" destId="{72E1866A-1FAA-42C7-946C-CBE322CF9CEF}" srcOrd="1" destOrd="0" presId="urn:microsoft.com/office/officeart/2005/8/layout/hierarchy1"/>
    <dgm:cxn modelId="{02291372-58FA-4BED-A319-C7E0D6D1869C}" type="presParOf" srcId="{C66C6A44-70B7-4504-A7DE-938FC92DF9F8}" destId="{91689D79-5772-4AB5-A19D-3FA218831D07}" srcOrd="1" destOrd="0" presId="urn:microsoft.com/office/officeart/2005/8/layout/hierarchy1"/>
    <dgm:cxn modelId="{5B654400-0DF5-4C4B-830C-631F89E42925}" type="presParOf" srcId="{91689D79-5772-4AB5-A19D-3FA218831D07}" destId="{1CF40DA8-6014-4936-861F-B9ED51F40588}" srcOrd="0" destOrd="0" presId="urn:microsoft.com/office/officeart/2005/8/layout/hierarchy1"/>
    <dgm:cxn modelId="{5CA0D0F7-AA01-4C78-B422-165F4D0E13C5}" type="presParOf" srcId="{91689D79-5772-4AB5-A19D-3FA218831D07}" destId="{B52BE8D1-F33F-4533-A05F-D1E1AAEA7873}" srcOrd="1" destOrd="0" presId="urn:microsoft.com/office/officeart/2005/8/layout/hierarchy1"/>
    <dgm:cxn modelId="{3F8ACBFA-34CC-4460-94AF-E4C8604437CA}" type="presParOf" srcId="{B52BE8D1-F33F-4533-A05F-D1E1AAEA7873}" destId="{1E91696E-2F4A-4401-947C-6CD81C9B40F0}" srcOrd="0" destOrd="0" presId="urn:microsoft.com/office/officeart/2005/8/layout/hierarchy1"/>
    <dgm:cxn modelId="{EE4B00C8-89B3-4B67-8826-25CD8B245E3E}" type="presParOf" srcId="{1E91696E-2F4A-4401-947C-6CD81C9B40F0}" destId="{E670B4F5-EC57-4FEA-9658-9486726A4CCB}" srcOrd="0" destOrd="0" presId="urn:microsoft.com/office/officeart/2005/8/layout/hierarchy1"/>
    <dgm:cxn modelId="{A4C179AB-7B0E-468B-9E83-53FEB8C2DE31}" type="presParOf" srcId="{1E91696E-2F4A-4401-947C-6CD81C9B40F0}" destId="{2EAC6881-3876-4320-9E1E-0C80BFF1E20E}" srcOrd="1" destOrd="0" presId="urn:microsoft.com/office/officeart/2005/8/layout/hierarchy1"/>
    <dgm:cxn modelId="{323D6B23-81EA-4966-AC9D-260F565220E8}" type="presParOf" srcId="{B52BE8D1-F33F-4533-A05F-D1E1AAEA7873}" destId="{4532E8D0-6BC5-4DE2-9838-72688279A08C}" srcOrd="1" destOrd="0" presId="urn:microsoft.com/office/officeart/2005/8/layout/hierarchy1"/>
    <dgm:cxn modelId="{894507AB-3DDF-4C73-A535-BBDFFBA8E6C9}" type="presParOf" srcId="{4532E8D0-6BC5-4DE2-9838-72688279A08C}" destId="{F436F3B3-AE80-43BC-9811-732825B69B4B}" srcOrd="0" destOrd="0" presId="urn:microsoft.com/office/officeart/2005/8/layout/hierarchy1"/>
    <dgm:cxn modelId="{EDBB76A2-4312-4E05-BD18-E5666A14C2A4}" type="presParOf" srcId="{4532E8D0-6BC5-4DE2-9838-72688279A08C}" destId="{E7353798-8888-4ABD-8818-CA32ACE06705}" srcOrd="1" destOrd="0" presId="urn:microsoft.com/office/officeart/2005/8/layout/hierarchy1"/>
    <dgm:cxn modelId="{CB745236-6CA8-4B0B-92BB-878767EB8D36}" type="presParOf" srcId="{E7353798-8888-4ABD-8818-CA32ACE06705}" destId="{2673C01D-C8A7-415A-9F53-11E84EBDE41A}" srcOrd="0" destOrd="0" presId="urn:microsoft.com/office/officeart/2005/8/layout/hierarchy1"/>
    <dgm:cxn modelId="{3FA568B6-4A32-4CEC-8561-02B46C40A6B8}" type="presParOf" srcId="{2673C01D-C8A7-415A-9F53-11E84EBDE41A}" destId="{07B67CFB-97B0-43DA-8471-826BBD501E45}" srcOrd="0" destOrd="0" presId="urn:microsoft.com/office/officeart/2005/8/layout/hierarchy1"/>
    <dgm:cxn modelId="{955A0615-B72C-4561-BCA4-322CDE62F171}" type="presParOf" srcId="{2673C01D-C8A7-415A-9F53-11E84EBDE41A}" destId="{ABA428DF-6C57-4E6F-B546-B81FA92DE143}" srcOrd="1" destOrd="0" presId="urn:microsoft.com/office/officeart/2005/8/layout/hierarchy1"/>
    <dgm:cxn modelId="{524991B9-C5B5-4F8D-8223-672F58184F04}" type="presParOf" srcId="{E7353798-8888-4ABD-8818-CA32ACE06705}" destId="{6FF69DD6-69AE-458B-BE0D-B7FB77699814}" srcOrd="1" destOrd="0" presId="urn:microsoft.com/office/officeart/2005/8/layout/hierarchy1"/>
    <dgm:cxn modelId="{87622874-76C3-4DCB-8126-DF1CD009E5D2}" type="presParOf" srcId="{4532E8D0-6BC5-4DE2-9838-72688279A08C}" destId="{3C804B7D-8D88-44CD-8B61-CB0C634CD7AC}" srcOrd="2" destOrd="0" presId="urn:microsoft.com/office/officeart/2005/8/layout/hierarchy1"/>
    <dgm:cxn modelId="{6A3C9998-EED3-4EF9-A6A7-F24CCEB415B2}" type="presParOf" srcId="{4532E8D0-6BC5-4DE2-9838-72688279A08C}" destId="{201F2168-6896-4550-A31B-720D18524D7F}" srcOrd="3" destOrd="0" presId="urn:microsoft.com/office/officeart/2005/8/layout/hierarchy1"/>
    <dgm:cxn modelId="{225A2832-8C72-4F76-A82A-D1A16E3F44F2}" type="presParOf" srcId="{201F2168-6896-4550-A31B-720D18524D7F}" destId="{56A80BCF-3F57-4C76-BCF6-BD708A8DB2C0}" srcOrd="0" destOrd="0" presId="urn:microsoft.com/office/officeart/2005/8/layout/hierarchy1"/>
    <dgm:cxn modelId="{B1CCCC83-BD9C-4809-BCA8-CFAE4D22B992}" type="presParOf" srcId="{56A80BCF-3F57-4C76-BCF6-BD708A8DB2C0}" destId="{ED85D51F-6BBC-43C6-A6A3-8A805B402A79}" srcOrd="0" destOrd="0" presId="urn:microsoft.com/office/officeart/2005/8/layout/hierarchy1"/>
    <dgm:cxn modelId="{ACDAF936-E149-4E4F-A544-0A52F1D95316}" type="presParOf" srcId="{56A80BCF-3F57-4C76-BCF6-BD708A8DB2C0}" destId="{8B9B7034-E9A6-4F4F-B49A-3F4B940612E8}" srcOrd="1" destOrd="0" presId="urn:microsoft.com/office/officeart/2005/8/layout/hierarchy1"/>
    <dgm:cxn modelId="{88B35B7F-C724-4D03-B615-245D2F2BE945}" type="presParOf" srcId="{201F2168-6896-4550-A31B-720D18524D7F}" destId="{B173BED0-826E-4362-B46D-A4BF2EC2E31F}" srcOrd="1" destOrd="0" presId="urn:microsoft.com/office/officeart/2005/8/layout/hierarchy1"/>
    <dgm:cxn modelId="{0EB36AD2-2105-47A8-8CFB-57F480E06701}" type="presParOf" srcId="{91689D79-5772-4AB5-A19D-3FA218831D07}" destId="{A052166E-2C15-4EDD-A86F-76595D2501B9}" srcOrd="2" destOrd="0" presId="urn:microsoft.com/office/officeart/2005/8/layout/hierarchy1"/>
    <dgm:cxn modelId="{C521D1CB-9098-446C-ACC2-4B93C660FF12}" type="presParOf" srcId="{91689D79-5772-4AB5-A19D-3FA218831D07}" destId="{C50857C2-610D-47B6-8D88-3FAB4C80D509}" srcOrd="3" destOrd="0" presId="urn:microsoft.com/office/officeart/2005/8/layout/hierarchy1"/>
    <dgm:cxn modelId="{8FE67867-4F6D-47E2-8358-8225440A613F}" type="presParOf" srcId="{C50857C2-610D-47B6-8D88-3FAB4C80D509}" destId="{7D61C40E-F7CD-4B01-B221-CA0F8FA86944}" srcOrd="0" destOrd="0" presId="urn:microsoft.com/office/officeart/2005/8/layout/hierarchy1"/>
    <dgm:cxn modelId="{07B69595-47D1-4F40-A6E5-BAD1D5924361}" type="presParOf" srcId="{7D61C40E-F7CD-4B01-B221-CA0F8FA86944}" destId="{23BA2176-7B21-450F-8616-E87FA960823D}" srcOrd="0" destOrd="0" presId="urn:microsoft.com/office/officeart/2005/8/layout/hierarchy1"/>
    <dgm:cxn modelId="{51A38379-D6B3-4391-9E06-0A587C688509}" type="presParOf" srcId="{7D61C40E-F7CD-4B01-B221-CA0F8FA86944}" destId="{9B8D7EB8-95DE-4B9D-B2B7-822EDF679089}" srcOrd="1" destOrd="0" presId="urn:microsoft.com/office/officeart/2005/8/layout/hierarchy1"/>
    <dgm:cxn modelId="{DD721068-5426-445E-9442-113A7F944838}" type="presParOf" srcId="{C50857C2-610D-47B6-8D88-3FAB4C80D509}" destId="{00B7643D-EA65-4132-8899-A6C902476B85}" srcOrd="1" destOrd="0" presId="urn:microsoft.com/office/officeart/2005/8/layout/hierarchy1"/>
    <dgm:cxn modelId="{19FFDC88-4181-4462-BF57-2C4F5EC33C8F}" type="presParOf" srcId="{91689D79-5772-4AB5-A19D-3FA218831D07}" destId="{7DDD4444-A7B3-4631-ADF9-7DB3D2D314E5}" srcOrd="4" destOrd="0" presId="urn:microsoft.com/office/officeart/2005/8/layout/hierarchy1"/>
    <dgm:cxn modelId="{2B6175F1-20BB-416A-A185-47C864C1E5AA}" type="presParOf" srcId="{91689D79-5772-4AB5-A19D-3FA218831D07}" destId="{6D0F8849-8663-4F1F-883B-82BBA6229A4D}" srcOrd="5" destOrd="0" presId="urn:microsoft.com/office/officeart/2005/8/layout/hierarchy1"/>
    <dgm:cxn modelId="{323ECB59-E509-4AB6-A827-65202CFEF543}" type="presParOf" srcId="{6D0F8849-8663-4F1F-883B-82BBA6229A4D}" destId="{83DE7B81-2FAE-42CF-A76E-3A9D2A1D1701}" srcOrd="0" destOrd="0" presId="urn:microsoft.com/office/officeart/2005/8/layout/hierarchy1"/>
    <dgm:cxn modelId="{FC096CCF-21AE-433D-8D20-461E8FA84AE7}" type="presParOf" srcId="{83DE7B81-2FAE-42CF-A76E-3A9D2A1D1701}" destId="{893FFCD7-BB75-49EE-A756-A40A66C36C31}" srcOrd="0" destOrd="0" presId="urn:microsoft.com/office/officeart/2005/8/layout/hierarchy1"/>
    <dgm:cxn modelId="{39DB8FD4-3EA4-4339-93B5-9CC0984A9287}" type="presParOf" srcId="{83DE7B81-2FAE-42CF-A76E-3A9D2A1D1701}" destId="{5EACEA44-1C15-4305-8A2D-479546556198}" srcOrd="1" destOrd="0" presId="urn:microsoft.com/office/officeart/2005/8/layout/hierarchy1"/>
    <dgm:cxn modelId="{DF1654D9-210D-42C1-938A-C6C1A660C4E7}" type="presParOf" srcId="{6D0F8849-8663-4F1F-883B-82BBA6229A4D}" destId="{A29B4E82-63EA-46F0-9DD1-4E6143ABE48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2.xml><?xml version="1.0" encoding="utf-8"?>
<dgm:dataModel xmlns:dgm="http://schemas.openxmlformats.org/drawingml/2006/diagram" xmlns:a="http://schemas.openxmlformats.org/drawingml/2006/main">
  <dgm:ptLst>
    <dgm:pt modelId="{4624AE9C-6E74-42E0-89BA-672E331DE960}" type="doc">
      <dgm:prSet loTypeId="urn:microsoft.com/office/officeart/2005/8/layout/venn1" loCatId="relationship" qsTypeId="urn:microsoft.com/office/officeart/2005/8/quickstyle/3d2" qsCatId="3D" csTypeId="urn:microsoft.com/office/officeart/2005/8/colors/accent1_2" csCatId="accent1" phldr="1"/>
      <dgm:spPr/>
      <dgm:t>
        <a:bodyPr/>
        <a:lstStyle>
          <a:defPPr/>
        </a:lstStyle>
        <a:p>
          <a:endParaRPr lang="en-US"/>
        </a:p>
      </dgm:t>
    </dgm:pt>
    <dgm:pt modelId="{E3D2492C-4CF1-4BEA-AA8B-51A771AB963B}" type="parTrans" cxnId="{5FE8028C-F1CD-43CE-A41C-96F8EA194F92}">
      <dgm:prSet/>
      <dgm:spPr/>
      <dgm:t>
        <a:bodyPr/>
        <a:lstStyle>
          <a:defPPr/>
        </a:lstStyle>
        <a:p>
          <a:endParaRPr lang="en-US"/>
        </a:p>
      </dgm:t>
    </dgm:pt>
    <dgm:pt modelId="{F6BDA80F-C205-4778-B021-C57FEF0B8CA2}">
      <dgm:prSet phldrT="[Text]"/>
      <dgm:spPr/>
      <dgm:t>
        <a:bodyPr/>
        <a:lstStyle>
          <a:defPPr/>
        </a:lstStyle>
        <a:p>
          <a:r>
            <a:rPr lang="en-US"/>
            <a:t>Computer Science/ IT</a:t>
          </a:r>
        </a:p>
      </dgm:t>
    </dgm:pt>
    <dgm:pt modelId="{1388FBC6-929C-4AC5-982D-E7585CDF2EA8}" type="sibTrans" cxnId="{5FE8028C-F1CD-43CE-A41C-96F8EA194F92}">
      <dgm:prSet/>
      <dgm:spPr/>
      <dgm:t>
        <a:bodyPr/>
        <a:lstStyle>
          <a:defPPr/>
        </a:lstStyle>
        <a:p>
          <a:endParaRPr lang="en-US"/>
        </a:p>
      </dgm:t>
    </dgm:pt>
    <dgm:pt modelId="{FDAD4B48-4F4C-45C6-A89F-D6399C0A4CF2}" type="parTrans" cxnId="{C1059D26-46C2-4E2E-835A-FF7DB877327B}">
      <dgm:prSet/>
      <dgm:spPr/>
      <dgm:t>
        <a:bodyPr/>
        <a:lstStyle>
          <a:defPPr/>
        </a:lstStyle>
        <a:p>
          <a:endParaRPr lang="en-US"/>
        </a:p>
      </dgm:t>
    </dgm:pt>
    <dgm:pt modelId="{A6CEF70E-8ED4-4D68-B356-72CB0E14EE48}">
      <dgm:prSet phldrT="[Text]"/>
      <dgm:spPr/>
      <dgm:t>
        <a:bodyPr/>
        <a:lstStyle>
          <a:defPPr/>
        </a:lstStyle>
        <a:p>
          <a:r>
            <a:rPr lang="en-US"/>
            <a:t>Mathematics  &amp; Statistics</a:t>
          </a:r>
        </a:p>
      </dgm:t>
    </dgm:pt>
    <dgm:pt modelId="{75EDAA1D-29B1-43C7-9D5A-DF7B439FDC16}" type="sibTrans" cxnId="{C1059D26-46C2-4E2E-835A-FF7DB877327B}">
      <dgm:prSet/>
      <dgm:spPr/>
      <dgm:t>
        <a:bodyPr/>
        <a:lstStyle>
          <a:defPPr/>
        </a:lstStyle>
        <a:p>
          <a:endParaRPr lang="en-US"/>
        </a:p>
      </dgm:t>
    </dgm:pt>
    <dgm:pt modelId="{54FCB956-126D-4989-892E-35B91CE2CEA8}" type="parTrans" cxnId="{3A4DB944-C547-4C47-855D-FBFD8A8D4B70}">
      <dgm:prSet/>
      <dgm:spPr/>
      <dgm:t>
        <a:bodyPr/>
        <a:lstStyle>
          <a:defPPr/>
        </a:lstStyle>
        <a:p>
          <a:endParaRPr lang="en-US"/>
        </a:p>
      </dgm:t>
    </dgm:pt>
    <dgm:pt modelId="{2F44235B-54E6-4BC9-9606-324695FA969C}">
      <dgm:prSet phldrT="[Text]"/>
      <dgm:spPr/>
      <dgm:t>
        <a:bodyPr/>
        <a:lstStyle>
          <a:defPPr/>
        </a:lstStyle>
        <a:p>
          <a:r>
            <a:rPr lang="en-US"/>
            <a:t>Domain / Business Knowledge</a:t>
          </a:r>
        </a:p>
      </dgm:t>
    </dgm:pt>
    <dgm:pt modelId="{F4E0DDA9-AB9E-4807-8B35-B65DE158F7A6}" type="sibTrans" cxnId="{3A4DB944-C547-4C47-855D-FBFD8A8D4B70}">
      <dgm:prSet/>
      <dgm:spPr/>
      <dgm:t>
        <a:bodyPr/>
        <a:lstStyle>
          <a:defPPr/>
        </a:lstStyle>
        <a:p>
          <a:endParaRPr lang="en-US"/>
        </a:p>
      </dgm:t>
    </dgm:pt>
    <dgm:pt modelId="{B7405981-B354-4683-AD18-65549B340CE2}" type="pres">
      <dgm:prSet presAssocID="{4624AE9C-6E74-42E0-89BA-672E331DE960}" presName="compositeShape" presStyleCnt="0">
        <dgm:presLayoutVars>
          <dgm:chMax val="7"/>
          <dgm:dir/>
          <dgm:resizeHandles val="exact"/>
        </dgm:presLayoutVars>
      </dgm:prSet>
      <dgm:spPr/>
      <dgm:t>
        <a:bodyPr/>
        <a:lstStyle>
          <a:defPPr/>
        </a:lstStyle>
        <a:p>
          <a:endParaRPr/>
        </a:p>
      </dgm:t>
    </dgm:pt>
    <dgm:pt modelId="{BC24F587-DFFB-4992-B467-0879161BABFD}" type="pres">
      <dgm:prSet presAssocID="{F6BDA80F-C205-4778-B021-C57FEF0B8CA2}" presName="circ1" presStyleLbl="vennNode1" presStyleIdx="0" presStyleCnt="3"/>
      <dgm:spPr/>
      <dgm:t>
        <a:bodyPr/>
        <a:lstStyle>
          <a:defPPr/>
        </a:lstStyle>
        <a:p>
          <a:endParaRPr/>
        </a:p>
      </dgm:t>
    </dgm:pt>
    <dgm:pt modelId="{377783D3-2F0A-4CE5-AFB2-BA80F47F5149}" type="pres">
      <dgm:prSet presAssocID="{F6BDA80F-C205-4778-B021-C57FEF0B8CA2}" presName="circ1Tx" presStyleLbl="revTx" presStyleIdx="0" presStyleCnt="0">
        <dgm:presLayoutVars>
          <dgm:chMax val="0"/>
          <dgm:chPref val="0"/>
          <dgm:bulletEnabled val="1"/>
        </dgm:presLayoutVars>
      </dgm:prSet>
      <dgm:spPr/>
      <dgm:t>
        <a:bodyPr/>
        <a:lstStyle>
          <a:defPPr/>
        </a:lstStyle>
        <a:p>
          <a:endParaRPr/>
        </a:p>
      </dgm:t>
    </dgm:pt>
    <dgm:pt modelId="{03BFCCA5-3CCB-40E8-90D7-866730097A0D}" type="pres">
      <dgm:prSet presAssocID="{A6CEF70E-8ED4-4D68-B356-72CB0E14EE48}" presName="circ2" presStyleLbl="vennNode1" presStyleIdx="1" presStyleCnt="3"/>
      <dgm:spPr/>
      <dgm:t>
        <a:bodyPr/>
        <a:lstStyle>
          <a:defPPr/>
        </a:lstStyle>
        <a:p>
          <a:endParaRPr/>
        </a:p>
      </dgm:t>
    </dgm:pt>
    <dgm:pt modelId="{B8D5EEC2-7640-47B2-853A-C2C18653406E}" type="pres">
      <dgm:prSet presAssocID="{A6CEF70E-8ED4-4D68-B356-72CB0E14EE48}" presName="circ2Tx" presStyleLbl="revTx" presStyleIdx="0" presStyleCnt="0">
        <dgm:presLayoutVars>
          <dgm:chMax val="0"/>
          <dgm:chPref val="0"/>
          <dgm:bulletEnabled val="1"/>
        </dgm:presLayoutVars>
      </dgm:prSet>
      <dgm:spPr/>
      <dgm:t>
        <a:bodyPr/>
        <a:lstStyle>
          <a:defPPr/>
        </a:lstStyle>
        <a:p>
          <a:endParaRPr/>
        </a:p>
      </dgm:t>
    </dgm:pt>
    <dgm:pt modelId="{3923B7A7-6C74-4834-9494-FE73FE2A530A}" type="pres">
      <dgm:prSet presAssocID="{2F44235B-54E6-4BC9-9606-324695FA969C}" presName="circ3" presStyleLbl="vennNode1" presStyleIdx="2" presStyleCnt="3"/>
      <dgm:spPr/>
      <dgm:t>
        <a:bodyPr/>
        <a:lstStyle>
          <a:defPPr/>
        </a:lstStyle>
        <a:p>
          <a:endParaRPr/>
        </a:p>
      </dgm:t>
    </dgm:pt>
    <dgm:pt modelId="{1C98826C-0ED0-4257-BE1A-313A034F6752}" type="pres">
      <dgm:prSet presAssocID="{2F44235B-54E6-4BC9-9606-324695FA969C}" presName="circ3Tx" presStyleLbl="revTx" presStyleIdx="0" presStyleCnt="0">
        <dgm:presLayoutVars>
          <dgm:chMax val="0"/>
          <dgm:chPref val="0"/>
          <dgm:bulletEnabled val="1"/>
        </dgm:presLayoutVars>
      </dgm:prSet>
      <dgm:spPr/>
      <dgm:t>
        <a:bodyPr/>
        <a:lstStyle>
          <a:defPPr/>
        </a:lstStyle>
        <a:p>
          <a:endParaRPr/>
        </a:p>
      </dgm:t>
    </dgm:pt>
  </dgm:ptLst>
  <dgm:cxnLst>
    <dgm:cxn modelId="{5FE8028C-F1CD-43CE-A41C-96F8EA194F92}" srcId="{4624AE9C-6E74-42E0-89BA-672E331DE960}" destId="{F6BDA80F-C205-4778-B021-C57FEF0B8CA2}" srcOrd="0" destOrd="0" parTransId="{E3D2492C-4CF1-4BEA-AA8B-51A771AB963B}" sibTransId="{1388FBC6-929C-4AC5-982D-E7585CDF2EA8}"/>
    <dgm:cxn modelId="{B5957E2C-2B10-484E-A960-528789E6DBBB}" type="presOf" srcId="{F6BDA80F-C205-4778-B021-C57FEF0B8CA2}" destId="{377783D3-2F0A-4CE5-AFB2-BA80F47F5149}" srcOrd="1" destOrd="0" presId="urn:microsoft.com/office/officeart/2005/8/layout/venn1"/>
    <dgm:cxn modelId="{06C78010-C493-4BCE-A9EF-B01750718748}" type="presOf" srcId="{2F44235B-54E6-4BC9-9606-324695FA969C}" destId="{3923B7A7-6C74-4834-9494-FE73FE2A530A}" srcOrd="0" destOrd="0" presId="urn:microsoft.com/office/officeart/2005/8/layout/venn1"/>
    <dgm:cxn modelId="{2710354D-7BEA-488C-AB2D-F459A9E62E3C}" type="presOf" srcId="{A6CEF70E-8ED4-4D68-B356-72CB0E14EE48}" destId="{B8D5EEC2-7640-47B2-853A-C2C18653406E}" srcOrd="1" destOrd="0" presId="urn:microsoft.com/office/officeart/2005/8/layout/venn1"/>
    <dgm:cxn modelId="{C1059D26-46C2-4E2E-835A-FF7DB877327B}" srcId="{4624AE9C-6E74-42E0-89BA-672E331DE960}" destId="{A6CEF70E-8ED4-4D68-B356-72CB0E14EE48}" srcOrd="1" destOrd="0" parTransId="{FDAD4B48-4F4C-45C6-A89F-D6399C0A4CF2}" sibTransId="{75EDAA1D-29B1-43C7-9D5A-DF7B439FDC16}"/>
    <dgm:cxn modelId="{ACF1F1A9-16C3-41F3-8BA9-2E9C1966FE0F}" type="presOf" srcId="{2F44235B-54E6-4BC9-9606-324695FA969C}" destId="{1C98826C-0ED0-4257-BE1A-313A034F6752}" srcOrd="1" destOrd="0" presId="urn:microsoft.com/office/officeart/2005/8/layout/venn1"/>
    <dgm:cxn modelId="{549BA8B1-D1B3-4609-9D16-C75277D87F0B}" type="presOf" srcId="{A6CEF70E-8ED4-4D68-B356-72CB0E14EE48}" destId="{03BFCCA5-3CCB-40E8-90D7-866730097A0D}" srcOrd="0" destOrd="0" presId="urn:microsoft.com/office/officeart/2005/8/layout/venn1"/>
    <dgm:cxn modelId="{23EBAE1D-6DC3-4AF8-A3B3-CFA2B03AC02C}" type="presOf" srcId="{4624AE9C-6E74-42E0-89BA-672E331DE960}" destId="{B7405981-B354-4683-AD18-65549B340CE2}" srcOrd="0" destOrd="0" presId="urn:microsoft.com/office/officeart/2005/8/layout/venn1"/>
    <dgm:cxn modelId="{62C6E8A1-2B0D-4DAB-94FD-13841EE97D8A}" type="presOf" srcId="{F6BDA80F-C205-4778-B021-C57FEF0B8CA2}" destId="{BC24F587-DFFB-4992-B467-0879161BABFD}" srcOrd="0" destOrd="0" presId="urn:microsoft.com/office/officeart/2005/8/layout/venn1"/>
    <dgm:cxn modelId="{3A4DB944-C547-4C47-855D-FBFD8A8D4B70}" srcId="{4624AE9C-6E74-42E0-89BA-672E331DE960}" destId="{2F44235B-54E6-4BC9-9606-324695FA969C}" srcOrd="2" destOrd="0" parTransId="{54FCB956-126D-4989-892E-35B91CE2CEA8}" sibTransId="{F4E0DDA9-AB9E-4807-8B35-B65DE158F7A6}"/>
    <dgm:cxn modelId="{FE1F95C3-21D5-49D0-AC15-36DF22D0F0E5}" type="presParOf" srcId="{B7405981-B354-4683-AD18-65549B340CE2}" destId="{BC24F587-DFFB-4992-B467-0879161BABFD}" srcOrd="0" destOrd="0" presId="urn:microsoft.com/office/officeart/2005/8/layout/venn1"/>
    <dgm:cxn modelId="{1EBF7A9F-12E4-4F89-9A58-73A8E3390C9B}" type="presParOf" srcId="{B7405981-B354-4683-AD18-65549B340CE2}" destId="{377783D3-2F0A-4CE5-AFB2-BA80F47F5149}" srcOrd="1" destOrd="0" presId="urn:microsoft.com/office/officeart/2005/8/layout/venn1"/>
    <dgm:cxn modelId="{DF5532AF-0B71-47DB-80EF-B1FB59457189}" type="presParOf" srcId="{B7405981-B354-4683-AD18-65549B340CE2}" destId="{03BFCCA5-3CCB-40E8-90D7-866730097A0D}" srcOrd="2" destOrd="0" presId="urn:microsoft.com/office/officeart/2005/8/layout/venn1"/>
    <dgm:cxn modelId="{9E86BB21-9015-4265-9C9D-1E29E57E0173}" type="presParOf" srcId="{B7405981-B354-4683-AD18-65549B340CE2}" destId="{B8D5EEC2-7640-47B2-853A-C2C18653406E}" srcOrd="3" destOrd="0" presId="urn:microsoft.com/office/officeart/2005/8/layout/venn1"/>
    <dgm:cxn modelId="{E4E46D7E-A4EC-4EF5-832B-572C27B22637}" type="presParOf" srcId="{B7405981-B354-4683-AD18-65549B340CE2}" destId="{3923B7A7-6C74-4834-9494-FE73FE2A530A}" srcOrd="4" destOrd="0" presId="urn:microsoft.com/office/officeart/2005/8/layout/venn1"/>
    <dgm:cxn modelId="{4A379B0D-13E2-490F-97B8-83417D53DDA0}" type="presParOf" srcId="{B7405981-B354-4683-AD18-65549B340CE2}" destId="{1C98826C-0ED0-4257-BE1A-313A034F6752}" srcOrd="5"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main"/>
    </a:ext>
  </dgm:extLst>
</dgm:dataModel>
</file>

<file path=ppt/diagrams/data33.xml><?xml version="1.0" encoding="utf-8"?>
<dgm:dataModel xmlns:dgm="http://schemas.openxmlformats.org/drawingml/2006/diagram" xmlns:a="http://schemas.openxmlformats.org/drawingml/2006/main">
  <dgm:ptLst>
    <dgm:pt modelId="{85425AEE-A4B9-4F2D-ACA6-4A52561534FD}" type="doc">
      <dgm:prSet loTypeId="urn:microsoft.com/office/officeart/2005/8/layout/default" loCatId="list" qsTypeId="urn:microsoft.com/office/officeart/2005/8/quickstyle/3d1" qsCatId="3D" csTypeId="urn:microsoft.com/office/officeart/2005/8/colors/accent1_2" csCatId="accent1" phldr="1"/>
      <dgm:spPr/>
      <dgm:t>
        <a:bodyPr/>
        <a:lstStyle>
          <a:defPPr/>
        </a:lstStyle>
        <a:p>
          <a:endParaRPr lang="en-US"/>
        </a:p>
      </dgm:t>
    </dgm:pt>
    <dgm:pt modelId="{85A98D97-6A41-4390-B2E9-600A29E980B2}" type="parTrans" cxnId="{CED3D2FE-8D36-4CAF-9BE4-4607C546CFDC}">
      <dgm:prSet custT="1"/>
      <dgm:spPr/>
      <dgm:t>
        <a:bodyPr/>
        <a:lstStyle>
          <a:defPPr/>
        </a:lstStyle>
        <a:p>
          <a:endParaRPr lang="en-US" sz="2000"/>
        </a:p>
      </dgm:t>
    </dgm:pt>
    <dgm:pt modelId="{39DB49E4-7015-40F6-B62B-24A0313249E2}">
      <dgm:prSet phldrT="[Text]" custT="1"/>
      <dgm:spPr/>
      <dgm:t>
        <a:bodyPr/>
        <a:lstStyle>
          <a:defPPr/>
        </a:lstStyle>
        <a:p>
          <a:r>
            <a:rPr lang="en-US" sz="1400"/>
            <a:t>Data Scientist</a:t>
          </a:r>
        </a:p>
      </dgm:t>
    </dgm:pt>
    <dgm:pt modelId="{738BCA14-1BE6-4BAC-81D7-C9C3859F7609}" type="sibTrans" cxnId="{CED3D2FE-8D36-4CAF-9BE4-4607C546CFDC}">
      <dgm:prSet custT="1"/>
      <dgm:spPr/>
      <dgm:t>
        <a:bodyPr/>
        <a:lstStyle>
          <a:defPPr/>
        </a:lstStyle>
        <a:p>
          <a:endParaRPr lang="en-US" sz="2000"/>
        </a:p>
      </dgm:t>
    </dgm:pt>
    <dgm:pt modelId="{D2FCC4FA-87CE-460E-AC73-C6F877F0AAAD}" type="parTrans" cxnId="{7ACDEAA0-AD31-4AC1-9DF9-9736CEFE7889}">
      <dgm:prSet custT="1"/>
      <dgm:spPr/>
      <dgm:t>
        <a:bodyPr/>
        <a:lstStyle>
          <a:defPPr/>
        </a:lstStyle>
        <a:p>
          <a:endParaRPr lang="en-US" sz="2000"/>
        </a:p>
      </dgm:t>
    </dgm:pt>
    <dgm:pt modelId="{202357B0-F71B-4579-BD87-D75F3E1AF2E2}">
      <dgm:prSet phldrT="[Text]" custT="1"/>
      <dgm:spPr/>
      <dgm:t>
        <a:bodyPr/>
        <a:lstStyle>
          <a:defPPr/>
        </a:lstStyle>
        <a:p>
          <a:r>
            <a:rPr lang="en-US" sz="1400"/>
            <a:t>Data Architect/ Engineer</a:t>
          </a:r>
        </a:p>
      </dgm:t>
    </dgm:pt>
    <dgm:pt modelId="{150F2DB1-3349-4498-91AB-5886754CA93F}" type="sibTrans" cxnId="{7ACDEAA0-AD31-4AC1-9DF9-9736CEFE7889}">
      <dgm:prSet custT="1"/>
      <dgm:spPr/>
      <dgm:t>
        <a:bodyPr/>
        <a:lstStyle>
          <a:defPPr/>
        </a:lstStyle>
        <a:p>
          <a:endParaRPr lang="en-US" sz="2000"/>
        </a:p>
      </dgm:t>
    </dgm:pt>
    <dgm:pt modelId="{BC348735-16A1-4CB4-9F3C-6121578175E2}" type="parTrans" cxnId="{53AEDE2C-8F8B-4618-965C-3C46A3B97E62}">
      <dgm:prSet custT="1"/>
      <dgm:spPr/>
      <dgm:t>
        <a:bodyPr/>
        <a:lstStyle>
          <a:defPPr/>
        </a:lstStyle>
        <a:p>
          <a:endParaRPr lang="en-US" sz="2000"/>
        </a:p>
      </dgm:t>
    </dgm:pt>
    <dgm:pt modelId="{F6F9A139-94AC-42E3-AAB3-2FE8A68F68CB}">
      <dgm:prSet phldrT="[Text]" custT="1"/>
      <dgm:spPr/>
      <dgm:t>
        <a:bodyPr/>
        <a:lstStyle>
          <a:defPPr/>
        </a:lstStyle>
        <a:p>
          <a:r>
            <a:rPr lang="en-US" sz="1400"/>
            <a:t>Data Analyst/ Visualization expert</a:t>
          </a:r>
        </a:p>
      </dgm:t>
    </dgm:pt>
    <dgm:pt modelId="{CB897700-1C62-4BEF-96CD-ACD6205D4072}" type="sibTrans" cxnId="{53AEDE2C-8F8B-4618-965C-3C46A3B97E62}">
      <dgm:prSet custT="1"/>
      <dgm:spPr/>
      <dgm:t>
        <a:bodyPr/>
        <a:lstStyle>
          <a:defPPr/>
        </a:lstStyle>
        <a:p>
          <a:endParaRPr lang="en-US" sz="2000"/>
        </a:p>
      </dgm:t>
    </dgm:pt>
    <dgm:pt modelId="{7E92AAD4-DFB3-4A7A-8C23-ED8F301D15A4}" type="pres">
      <dgm:prSet presAssocID="{85425AEE-A4B9-4F2D-ACA6-4A52561534FD}" presName="diagram" presStyleCnt="0">
        <dgm:presLayoutVars>
          <dgm:dir/>
          <dgm:resizeHandles val="exact"/>
        </dgm:presLayoutVars>
      </dgm:prSet>
      <dgm:spPr/>
      <dgm:t>
        <a:bodyPr/>
        <a:lstStyle>
          <a:defPPr/>
        </a:lstStyle>
        <a:p>
          <a:endParaRPr/>
        </a:p>
      </dgm:t>
    </dgm:pt>
    <dgm:pt modelId="{7E737515-3210-4E97-82FC-E51977ED51BB}" type="pres">
      <dgm:prSet presAssocID="{39DB49E4-7015-40F6-B62B-24A0313249E2}" presName="node" presStyleLbl="node1" presStyleIdx="0" presStyleCnt="3">
        <dgm:presLayoutVars>
          <dgm:bulletEnabled val="1"/>
        </dgm:presLayoutVars>
      </dgm:prSet>
      <dgm:spPr/>
      <dgm:t>
        <a:bodyPr/>
        <a:lstStyle>
          <a:defPPr/>
        </a:lstStyle>
        <a:p>
          <a:endParaRPr/>
        </a:p>
      </dgm:t>
    </dgm:pt>
    <dgm:pt modelId="{CDE0FD7C-83F0-4DC3-8274-0C5DA03F09DB}" type="pres">
      <dgm:prSet presAssocID="{738BCA14-1BE6-4BAC-81D7-C9C3859F7609}" presName="sibTrans" presStyleCnt="0"/>
      <dgm:spPr/>
      <dgm:t>
        <a:bodyPr/>
        <a:lstStyle>
          <a:defPPr/>
        </a:lstStyle>
        <a:p>
          <a:endParaRPr/>
        </a:p>
      </dgm:t>
    </dgm:pt>
    <dgm:pt modelId="{3D02FA89-6AC5-46F6-B738-4477C1D7DBDF}" type="pres">
      <dgm:prSet presAssocID="{202357B0-F71B-4579-BD87-D75F3E1AF2E2}" presName="node" presStyleLbl="node1" presStyleIdx="1" presStyleCnt="3">
        <dgm:presLayoutVars>
          <dgm:bulletEnabled val="1"/>
        </dgm:presLayoutVars>
      </dgm:prSet>
      <dgm:spPr/>
      <dgm:t>
        <a:bodyPr/>
        <a:lstStyle>
          <a:defPPr/>
        </a:lstStyle>
        <a:p>
          <a:endParaRPr/>
        </a:p>
      </dgm:t>
    </dgm:pt>
    <dgm:pt modelId="{022928CE-7958-4380-8A1B-2A81BA0D2429}" type="pres">
      <dgm:prSet presAssocID="{150F2DB1-3349-4498-91AB-5886754CA93F}" presName="sibTrans" presStyleCnt="0"/>
      <dgm:spPr/>
      <dgm:t>
        <a:bodyPr/>
        <a:lstStyle>
          <a:defPPr/>
        </a:lstStyle>
        <a:p>
          <a:endParaRPr/>
        </a:p>
      </dgm:t>
    </dgm:pt>
    <dgm:pt modelId="{57321991-CDA7-4B0B-AE83-693E2F75E735}" type="pres">
      <dgm:prSet presAssocID="{F6F9A139-94AC-42E3-AAB3-2FE8A68F68CB}" presName="node" presStyleLbl="node1" presStyleIdx="2" presStyleCnt="3">
        <dgm:presLayoutVars>
          <dgm:bulletEnabled val="1"/>
        </dgm:presLayoutVars>
      </dgm:prSet>
      <dgm:spPr/>
      <dgm:t>
        <a:bodyPr/>
        <a:lstStyle>
          <a:defPPr/>
        </a:lstStyle>
        <a:p>
          <a:endParaRPr/>
        </a:p>
      </dgm:t>
    </dgm:pt>
  </dgm:ptLst>
  <dgm:cxnLst>
    <dgm:cxn modelId="{CED3D2FE-8D36-4CAF-9BE4-4607C546CFDC}" srcId="{85425AEE-A4B9-4F2D-ACA6-4A52561534FD}" destId="{39DB49E4-7015-40F6-B62B-24A0313249E2}" srcOrd="0" destOrd="0" parTransId="{85A98D97-6A41-4390-B2E9-600A29E980B2}" sibTransId="{738BCA14-1BE6-4BAC-81D7-C9C3859F7609}"/>
    <dgm:cxn modelId="{6E74F900-BFE7-4CEE-AA85-D649421F0820}" type="presOf" srcId="{39DB49E4-7015-40F6-B62B-24A0313249E2}" destId="{7E737515-3210-4E97-82FC-E51977ED51BB}" srcOrd="0" destOrd="0" presId="urn:microsoft.com/office/officeart/2005/8/layout/default"/>
    <dgm:cxn modelId="{B28B422D-EDB7-4F68-9563-233FB0C25824}" type="presOf" srcId="{F6F9A139-94AC-42E3-AAB3-2FE8A68F68CB}" destId="{57321991-CDA7-4B0B-AE83-693E2F75E735}" srcOrd="0" destOrd="0" presId="urn:microsoft.com/office/officeart/2005/8/layout/default"/>
    <dgm:cxn modelId="{A092CD67-11D8-48E8-BD85-B35D582EBEF8}" type="presOf" srcId="{202357B0-F71B-4579-BD87-D75F3E1AF2E2}" destId="{3D02FA89-6AC5-46F6-B738-4477C1D7DBDF}" srcOrd="0" destOrd="0" presId="urn:microsoft.com/office/officeart/2005/8/layout/default"/>
    <dgm:cxn modelId="{7ACDEAA0-AD31-4AC1-9DF9-9736CEFE7889}" srcId="{85425AEE-A4B9-4F2D-ACA6-4A52561534FD}" destId="{202357B0-F71B-4579-BD87-D75F3E1AF2E2}" srcOrd="1" destOrd="0" parTransId="{D2FCC4FA-87CE-460E-AC73-C6F877F0AAAD}" sibTransId="{150F2DB1-3349-4498-91AB-5886754CA93F}"/>
    <dgm:cxn modelId="{53AEDE2C-8F8B-4618-965C-3C46A3B97E62}" srcId="{85425AEE-A4B9-4F2D-ACA6-4A52561534FD}" destId="{F6F9A139-94AC-42E3-AAB3-2FE8A68F68CB}" srcOrd="2" destOrd="0" parTransId="{BC348735-16A1-4CB4-9F3C-6121578175E2}" sibTransId="{CB897700-1C62-4BEF-96CD-ACD6205D4072}"/>
    <dgm:cxn modelId="{39847865-991C-4E2E-B90E-21C2BBF31004}" type="presOf" srcId="{85425AEE-A4B9-4F2D-ACA6-4A52561534FD}" destId="{7E92AAD4-DFB3-4A7A-8C23-ED8F301D15A4}" srcOrd="0" destOrd="0" presId="urn:microsoft.com/office/officeart/2005/8/layout/default"/>
    <dgm:cxn modelId="{6AB013DB-33F0-4482-890A-88F4E394C6C6}" type="presParOf" srcId="{7E92AAD4-DFB3-4A7A-8C23-ED8F301D15A4}" destId="{7E737515-3210-4E97-82FC-E51977ED51BB}" srcOrd="0" destOrd="0" presId="urn:microsoft.com/office/officeart/2005/8/layout/default"/>
    <dgm:cxn modelId="{5600FB3C-8A69-474C-93AC-F03F7569A835}" type="presParOf" srcId="{7E92AAD4-DFB3-4A7A-8C23-ED8F301D15A4}" destId="{CDE0FD7C-83F0-4DC3-8274-0C5DA03F09DB}" srcOrd="1" destOrd="0" presId="urn:microsoft.com/office/officeart/2005/8/layout/default"/>
    <dgm:cxn modelId="{38732B13-EC1F-4B60-B20D-536C487371C0}" type="presParOf" srcId="{7E92AAD4-DFB3-4A7A-8C23-ED8F301D15A4}" destId="{3D02FA89-6AC5-46F6-B738-4477C1D7DBDF}" srcOrd="2" destOrd="0" presId="urn:microsoft.com/office/officeart/2005/8/layout/default"/>
    <dgm:cxn modelId="{4B939BCE-B849-4AE2-A783-F2D98895B074}" type="presParOf" srcId="{7E92AAD4-DFB3-4A7A-8C23-ED8F301D15A4}" destId="{022928CE-7958-4380-8A1B-2A81BA0D2429}" srcOrd="3" destOrd="0" presId="urn:microsoft.com/office/officeart/2005/8/layout/default"/>
    <dgm:cxn modelId="{F5913515-D774-4EEC-8903-E82DE054409A}" type="presParOf" srcId="{7E92AAD4-DFB3-4A7A-8C23-ED8F301D15A4}" destId="{57321991-CDA7-4B0B-AE83-693E2F75E73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4.xml><?xml version="1.0" encoding="utf-8"?>
<dgm:dataModel xmlns:dgm="http://schemas.openxmlformats.org/drawingml/2006/diagram" xmlns:a="http://schemas.openxmlformats.org/drawingml/2006/main">
  <dgm:ptLst>
    <dgm:pt modelId="{85425AEE-A4B9-4F2D-ACA6-4A52561534FD}" type="doc">
      <dgm:prSet loTypeId="urn:microsoft.com/office/officeart/2005/8/layout/default" loCatId="list" qsTypeId="urn:microsoft.com/office/officeart/2005/8/quickstyle/3d1" qsCatId="3D" csTypeId="urn:microsoft.com/office/officeart/2005/8/colors/accent0_3" csCatId="mainScheme" phldr="1"/>
      <dgm:spPr/>
      <dgm:t>
        <a:bodyPr/>
        <a:lstStyle>
          <a:defPPr/>
        </a:lstStyle>
        <a:p>
          <a:endParaRPr lang="en-US"/>
        </a:p>
      </dgm:t>
    </dgm:pt>
    <dgm:pt modelId="{85A98D97-6A41-4390-B2E9-600A29E980B2}" type="parTrans" cxnId="{D117442B-B37A-4AAD-910B-D69C59C272D5}">
      <dgm:prSet custT="1"/>
      <dgm:spPr/>
      <dgm:t>
        <a:bodyPr/>
        <a:lstStyle>
          <a:defPPr/>
        </a:lstStyle>
        <a:p>
          <a:endParaRPr lang="en-US" sz="2000"/>
        </a:p>
      </dgm:t>
    </dgm:pt>
    <dgm:pt modelId="{39DB49E4-7015-40F6-B62B-24A0313249E2}">
      <dgm:prSet phldrT="[Text]" custT="1"/>
      <dgm:spPr/>
      <dgm:t>
        <a:bodyPr/>
        <a:lstStyle>
          <a:defPPr/>
        </a:lstStyle>
        <a:p>
          <a:r>
            <a:rPr lang="en-US" sz="1400"/>
            <a:t>Subject Matter Expert- SME</a:t>
          </a:r>
        </a:p>
      </dgm:t>
    </dgm:pt>
    <dgm:pt modelId="{738BCA14-1BE6-4BAC-81D7-C9C3859F7609}" type="sibTrans" cxnId="{D117442B-B37A-4AAD-910B-D69C59C272D5}">
      <dgm:prSet custT="1"/>
      <dgm:spPr/>
      <dgm:t>
        <a:bodyPr/>
        <a:lstStyle>
          <a:defPPr/>
        </a:lstStyle>
        <a:p>
          <a:endParaRPr lang="en-US" sz="2000"/>
        </a:p>
      </dgm:t>
    </dgm:pt>
    <dgm:pt modelId="{D2FCC4FA-87CE-460E-AC73-C6F877F0AAAD}" type="parTrans" cxnId="{B68FF488-B424-440B-B10D-06DD15F19E0F}">
      <dgm:prSet custT="1"/>
      <dgm:spPr/>
      <dgm:t>
        <a:bodyPr/>
        <a:lstStyle>
          <a:defPPr/>
        </a:lstStyle>
        <a:p>
          <a:endParaRPr lang="en-US" sz="2000"/>
        </a:p>
      </dgm:t>
    </dgm:pt>
    <dgm:pt modelId="{202357B0-F71B-4579-BD87-D75F3E1AF2E2}">
      <dgm:prSet phldrT="[Text]" custT="1"/>
      <dgm:spPr/>
      <dgm:t>
        <a:bodyPr/>
        <a:lstStyle>
          <a:defPPr/>
        </a:lstStyle>
        <a:p>
          <a:r>
            <a:rPr lang="en-US" sz="1400"/>
            <a:t>IT/ Operations Team</a:t>
          </a:r>
        </a:p>
      </dgm:t>
    </dgm:pt>
    <dgm:pt modelId="{150F2DB1-3349-4498-91AB-5886754CA93F}" type="sibTrans" cxnId="{B68FF488-B424-440B-B10D-06DD15F19E0F}">
      <dgm:prSet custT="1"/>
      <dgm:spPr/>
      <dgm:t>
        <a:bodyPr/>
        <a:lstStyle>
          <a:defPPr/>
        </a:lstStyle>
        <a:p>
          <a:endParaRPr lang="en-US" sz="2000"/>
        </a:p>
      </dgm:t>
    </dgm:pt>
    <dgm:pt modelId="{7E92AAD4-DFB3-4A7A-8C23-ED8F301D15A4}" type="pres">
      <dgm:prSet presAssocID="{85425AEE-A4B9-4F2D-ACA6-4A52561534FD}" presName="diagram" presStyleCnt="0">
        <dgm:presLayoutVars>
          <dgm:dir/>
          <dgm:resizeHandles val="exact"/>
        </dgm:presLayoutVars>
      </dgm:prSet>
      <dgm:spPr/>
      <dgm:t>
        <a:bodyPr/>
        <a:lstStyle>
          <a:defPPr/>
        </a:lstStyle>
        <a:p>
          <a:endParaRPr/>
        </a:p>
      </dgm:t>
    </dgm:pt>
    <dgm:pt modelId="{7E737515-3210-4E97-82FC-E51977ED51BB}" type="pres">
      <dgm:prSet presAssocID="{39DB49E4-7015-40F6-B62B-24A0313249E2}" presName="node" presStyleLbl="node1" presStyleIdx="0" presStyleCnt="2">
        <dgm:presLayoutVars>
          <dgm:bulletEnabled val="1"/>
        </dgm:presLayoutVars>
      </dgm:prSet>
      <dgm:spPr/>
      <dgm:t>
        <a:bodyPr/>
        <a:lstStyle>
          <a:defPPr/>
        </a:lstStyle>
        <a:p>
          <a:endParaRPr/>
        </a:p>
      </dgm:t>
    </dgm:pt>
    <dgm:pt modelId="{CDE0FD7C-83F0-4DC3-8274-0C5DA03F09DB}" type="pres">
      <dgm:prSet presAssocID="{738BCA14-1BE6-4BAC-81D7-C9C3859F7609}" presName="sibTrans" presStyleCnt="0"/>
      <dgm:spPr/>
      <dgm:t>
        <a:bodyPr/>
        <a:lstStyle>
          <a:defPPr/>
        </a:lstStyle>
        <a:p>
          <a:endParaRPr/>
        </a:p>
      </dgm:t>
    </dgm:pt>
    <dgm:pt modelId="{3D02FA89-6AC5-46F6-B738-4477C1D7DBDF}" type="pres">
      <dgm:prSet presAssocID="{202357B0-F71B-4579-BD87-D75F3E1AF2E2}" presName="node" presStyleLbl="node1" presStyleIdx="1" presStyleCnt="2">
        <dgm:presLayoutVars>
          <dgm:bulletEnabled val="1"/>
        </dgm:presLayoutVars>
      </dgm:prSet>
      <dgm:spPr/>
      <dgm:t>
        <a:bodyPr/>
        <a:lstStyle>
          <a:defPPr/>
        </a:lstStyle>
        <a:p>
          <a:endParaRPr/>
        </a:p>
      </dgm:t>
    </dgm:pt>
  </dgm:ptLst>
  <dgm:cxnLst>
    <dgm:cxn modelId="{07BC2FF9-8709-4560-9620-70FA8C9EB72B}" type="presOf" srcId="{85425AEE-A4B9-4F2D-ACA6-4A52561534FD}" destId="{7E92AAD4-DFB3-4A7A-8C23-ED8F301D15A4}" srcOrd="0" destOrd="0" presId="urn:microsoft.com/office/officeart/2005/8/layout/default"/>
    <dgm:cxn modelId="{766FDC1B-1603-4B45-98FA-76D087D6CE56}" type="presOf" srcId="{39DB49E4-7015-40F6-B62B-24A0313249E2}" destId="{7E737515-3210-4E97-82FC-E51977ED51BB}" srcOrd="0" destOrd="0" presId="urn:microsoft.com/office/officeart/2005/8/layout/default"/>
    <dgm:cxn modelId="{D117442B-B37A-4AAD-910B-D69C59C272D5}" srcId="{85425AEE-A4B9-4F2D-ACA6-4A52561534FD}" destId="{39DB49E4-7015-40F6-B62B-24A0313249E2}" srcOrd="0" destOrd="0" parTransId="{85A98D97-6A41-4390-B2E9-600A29E980B2}" sibTransId="{738BCA14-1BE6-4BAC-81D7-C9C3859F7609}"/>
    <dgm:cxn modelId="{B68FF488-B424-440B-B10D-06DD15F19E0F}" srcId="{85425AEE-A4B9-4F2D-ACA6-4A52561534FD}" destId="{202357B0-F71B-4579-BD87-D75F3E1AF2E2}" srcOrd="1" destOrd="0" parTransId="{D2FCC4FA-87CE-460E-AC73-C6F877F0AAAD}" sibTransId="{150F2DB1-3349-4498-91AB-5886754CA93F}"/>
    <dgm:cxn modelId="{30CC7A1C-31BF-4711-B1F3-BFCBA5AFADE0}" type="presOf" srcId="{202357B0-F71B-4579-BD87-D75F3E1AF2E2}" destId="{3D02FA89-6AC5-46F6-B738-4477C1D7DBDF}" srcOrd="0" destOrd="0" presId="urn:microsoft.com/office/officeart/2005/8/layout/default"/>
    <dgm:cxn modelId="{1A30B965-95E0-444B-9410-A09C2908A111}" type="presParOf" srcId="{7E92AAD4-DFB3-4A7A-8C23-ED8F301D15A4}" destId="{7E737515-3210-4E97-82FC-E51977ED51BB}" srcOrd="0" destOrd="0" presId="urn:microsoft.com/office/officeart/2005/8/layout/default"/>
    <dgm:cxn modelId="{7260DF50-B426-458E-9338-D3A582648F67}" type="presParOf" srcId="{7E92AAD4-DFB3-4A7A-8C23-ED8F301D15A4}" destId="{CDE0FD7C-83F0-4DC3-8274-0C5DA03F09DB}" srcOrd="1" destOrd="0" presId="urn:microsoft.com/office/officeart/2005/8/layout/default"/>
    <dgm:cxn modelId="{FF58012A-FBFE-44F1-AF3C-79C56A8135AE}" type="presParOf" srcId="{7E92AAD4-DFB3-4A7A-8C23-ED8F301D15A4}" destId="{3D02FA89-6AC5-46F6-B738-4477C1D7DBDF}"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main"/>
    </a:ext>
  </dgm:extLst>
</dgm:dataModel>
</file>

<file path=ppt/diagrams/data35.xml><?xml version="1.0" encoding="utf-8"?>
<dgm:dataModel xmlns:dgm="http://schemas.openxmlformats.org/drawingml/2006/diagram" xmlns:a="http://schemas.openxmlformats.org/drawingml/2006/main">
  <dgm:ptLst>
    <dgm:pt modelId="{85425AEE-A4B9-4F2D-ACA6-4A52561534FD}" type="doc">
      <dgm:prSet loTypeId="urn:microsoft.com/office/officeart/2005/8/layout/default" loCatId="list" qsTypeId="urn:microsoft.com/office/officeart/2005/8/quickstyle/3d1" qsCatId="3D" csTypeId="urn:microsoft.com/office/officeart/2005/8/colors/accent1_2" csCatId="accent1" phldr="1"/>
      <dgm:spPr/>
      <dgm:t>
        <a:bodyPr/>
        <a:lstStyle>
          <a:defPPr/>
        </a:lstStyle>
        <a:p>
          <a:endParaRPr lang="en-US"/>
        </a:p>
      </dgm:t>
    </dgm:pt>
    <dgm:pt modelId="{85A98D97-6A41-4390-B2E9-600A29E980B2}" type="parTrans" cxnId="{8B16607F-433F-45CE-8FCB-3A5DB47D8469}">
      <dgm:prSet custT="1"/>
      <dgm:spPr/>
      <dgm:t>
        <a:bodyPr/>
        <a:lstStyle>
          <a:defPPr/>
        </a:lstStyle>
        <a:p>
          <a:endParaRPr lang="en-US" sz="2000"/>
        </a:p>
      </dgm:t>
    </dgm:pt>
    <dgm:pt modelId="{39DB49E4-7015-40F6-B62B-24A0313249E2}">
      <dgm:prSet phldrT="[Text]" custT="1"/>
      <dgm:spPr/>
      <dgm:t>
        <a:bodyPr/>
        <a:lstStyle>
          <a:defPPr/>
        </a:lstStyle>
        <a:p>
          <a:r>
            <a:rPr lang="en-US" sz="1400"/>
            <a:t>Data Scientist</a:t>
          </a:r>
        </a:p>
      </dgm:t>
    </dgm:pt>
    <dgm:pt modelId="{738BCA14-1BE6-4BAC-81D7-C9C3859F7609}" type="sibTrans" cxnId="{8B16607F-433F-45CE-8FCB-3A5DB47D8469}">
      <dgm:prSet custT="1"/>
      <dgm:spPr/>
      <dgm:t>
        <a:bodyPr/>
        <a:lstStyle>
          <a:defPPr/>
        </a:lstStyle>
        <a:p>
          <a:endParaRPr lang="en-US" sz="2000"/>
        </a:p>
      </dgm:t>
    </dgm:pt>
    <dgm:pt modelId="{D2FCC4FA-87CE-460E-AC73-C6F877F0AAAD}" type="parTrans" cxnId="{4EC29DF0-7C6C-462B-87EF-38C6A80B4E7B}">
      <dgm:prSet custT="1"/>
      <dgm:spPr/>
      <dgm:t>
        <a:bodyPr/>
        <a:lstStyle>
          <a:defPPr/>
        </a:lstStyle>
        <a:p>
          <a:endParaRPr lang="en-US" sz="2000"/>
        </a:p>
      </dgm:t>
    </dgm:pt>
    <dgm:pt modelId="{202357B0-F71B-4579-BD87-D75F3E1AF2E2}">
      <dgm:prSet phldrT="[Text]" custT="1"/>
      <dgm:spPr/>
      <dgm:t>
        <a:bodyPr/>
        <a:lstStyle>
          <a:defPPr/>
        </a:lstStyle>
        <a:p>
          <a:r>
            <a:rPr lang="en-US" sz="1400"/>
            <a:t>Data Architect/ Engineer</a:t>
          </a:r>
        </a:p>
      </dgm:t>
    </dgm:pt>
    <dgm:pt modelId="{150F2DB1-3349-4498-91AB-5886754CA93F}" type="sibTrans" cxnId="{4EC29DF0-7C6C-462B-87EF-38C6A80B4E7B}">
      <dgm:prSet custT="1"/>
      <dgm:spPr/>
      <dgm:t>
        <a:bodyPr/>
        <a:lstStyle>
          <a:defPPr/>
        </a:lstStyle>
        <a:p>
          <a:endParaRPr lang="en-US" sz="2000"/>
        </a:p>
      </dgm:t>
    </dgm:pt>
    <dgm:pt modelId="{BC348735-16A1-4CB4-9F3C-6121578175E2}" type="parTrans" cxnId="{CCEEEDF1-B482-426E-9B82-05C2DC55C7A9}">
      <dgm:prSet custT="1"/>
      <dgm:spPr/>
      <dgm:t>
        <a:bodyPr/>
        <a:lstStyle>
          <a:defPPr/>
        </a:lstStyle>
        <a:p>
          <a:endParaRPr lang="en-US" sz="2000"/>
        </a:p>
      </dgm:t>
    </dgm:pt>
    <dgm:pt modelId="{F6F9A139-94AC-42E3-AAB3-2FE8A68F68CB}">
      <dgm:prSet phldrT="[Text]" custT="1"/>
      <dgm:spPr/>
      <dgm:t>
        <a:bodyPr/>
        <a:lstStyle>
          <a:defPPr/>
        </a:lstStyle>
        <a:p>
          <a:r>
            <a:rPr lang="en-US" sz="1400"/>
            <a:t>Data Analyst/ Visualization expert</a:t>
          </a:r>
        </a:p>
      </dgm:t>
    </dgm:pt>
    <dgm:pt modelId="{CB897700-1C62-4BEF-96CD-ACD6205D4072}" type="sibTrans" cxnId="{CCEEEDF1-B482-426E-9B82-05C2DC55C7A9}">
      <dgm:prSet custT="1"/>
      <dgm:spPr/>
      <dgm:t>
        <a:bodyPr/>
        <a:lstStyle>
          <a:defPPr/>
        </a:lstStyle>
        <a:p>
          <a:endParaRPr lang="en-US" sz="2000"/>
        </a:p>
      </dgm:t>
    </dgm:pt>
    <dgm:pt modelId="{7E92AAD4-DFB3-4A7A-8C23-ED8F301D15A4}" type="pres">
      <dgm:prSet presAssocID="{85425AEE-A4B9-4F2D-ACA6-4A52561534FD}" presName="diagram" presStyleCnt="0">
        <dgm:presLayoutVars>
          <dgm:dir/>
          <dgm:resizeHandles val="exact"/>
        </dgm:presLayoutVars>
      </dgm:prSet>
      <dgm:spPr/>
      <dgm:t>
        <a:bodyPr/>
        <a:lstStyle>
          <a:defPPr/>
        </a:lstStyle>
        <a:p>
          <a:endParaRPr/>
        </a:p>
      </dgm:t>
    </dgm:pt>
    <dgm:pt modelId="{7E737515-3210-4E97-82FC-E51977ED51BB}" type="pres">
      <dgm:prSet presAssocID="{39DB49E4-7015-40F6-B62B-24A0313249E2}" presName="node" presStyleLbl="node1" presStyleIdx="0" presStyleCnt="3" custScaleX="166799" custLinFactNeighborX="8373" custLinFactNeighborY="337">
        <dgm:presLayoutVars>
          <dgm:bulletEnabled val="1"/>
        </dgm:presLayoutVars>
      </dgm:prSet>
      <dgm:spPr/>
      <dgm:t>
        <a:bodyPr/>
        <a:lstStyle>
          <a:defPPr/>
        </a:lstStyle>
        <a:p>
          <a:endParaRPr/>
        </a:p>
      </dgm:t>
    </dgm:pt>
    <dgm:pt modelId="{CDE0FD7C-83F0-4DC3-8274-0C5DA03F09DB}" type="pres">
      <dgm:prSet presAssocID="{738BCA14-1BE6-4BAC-81D7-C9C3859F7609}" presName="sibTrans" presStyleCnt="0"/>
      <dgm:spPr/>
      <dgm:t>
        <a:bodyPr/>
        <a:lstStyle>
          <a:defPPr/>
        </a:lstStyle>
        <a:p>
          <a:endParaRPr/>
        </a:p>
      </dgm:t>
    </dgm:pt>
    <dgm:pt modelId="{3D02FA89-6AC5-46F6-B738-4477C1D7DBDF}" type="pres">
      <dgm:prSet presAssocID="{202357B0-F71B-4579-BD87-D75F3E1AF2E2}" presName="node" presStyleLbl="node1" presStyleIdx="1" presStyleCnt="3" custScaleX="167386" custLinFactNeighborX="14431" custLinFactNeighborY="337">
        <dgm:presLayoutVars>
          <dgm:bulletEnabled val="1"/>
        </dgm:presLayoutVars>
      </dgm:prSet>
      <dgm:spPr/>
      <dgm:t>
        <a:bodyPr/>
        <a:lstStyle>
          <a:defPPr/>
        </a:lstStyle>
        <a:p>
          <a:endParaRPr/>
        </a:p>
      </dgm:t>
    </dgm:pt>
    <dgm:pt modelId="{022928CE-7958-4380-8A1B-2A81BA0D2429}" type="pres">
      <dgm:prSet presAssocID="{150F2DB1-3349-4498-91AB-5886754CA93F}" presName="sibTrans" presStyleCnt="0"/>
      <dgm:spPr/>
      <dgm:t>
        <a:bodyPr/>
        <a:lstStyle>
          <a:defPPr/>
        </a:lstStyle>
        <a:p>
          <a:endParaRPr/>
        </a:p>
      </dgm:t>
    </dgm:pt>
    <dgm:pt modelId="{57321991-CDA7-4B0B-AE83-693E2F75E735}" type="pres">
      <dgm:prSet presAssocID="{F6F9A139-94AC-42E3-AAB3-2FE8A68F68CB}" presName="node" presStyleLbl="node1" presStyleIdx="2" presStyleCnt="3" custScaleX="161616" custLinFactNeighborX="17779" custLinFactNeighborY="2029">
        <dgm:presLayoutVars>
          <dgm:bulletEnabled val="1"/>
        </dgm:presLayoutVars>
      </dgm:prSet>
      <dgm:spPr/>
      <dgm:t>
        <a:bodyPr/>
        <a:lstStyle>
          <a:defPPr/>
        </a:lstStyle>
        <a:p>
          <a:endParaRPr/>
        </a:p>
      </dgm:t>
    </dgm:pt>
  </dgm:ptLst>
  <dgm:cxnLst>
    <dgm:cxn modelId="{4EC29DF0-7C6C-462B-87EF-38C6A80B4E7B}" srcId="{85425AEE-A4B9-4F2D-ACA6-4A52561534FD}" destId="{202357B0-F71B-4579-BD87-D75F3E1AF2E2}" srcOrd="1" destOrd="0" parTransId="{D2FCC4FA-87CE-460E-AC73-C6F877F0AAAD}" sibTransId="{150F2DB1-3349-4498-91AB-5886754CA93F}"/>
    <dgm:cxn modelId="{61CAF085-C407-40D2-8465-0B8482F1F32B}" type="presOf" srcId="{202357B0-F71B-4579-BD87-D75F3E1AF2E2}" destId="{3D02FA89-6AC5-46F6-B738-4477C1D7DBDF}" srcOrd="0" destOrd="0" presId="urn:microsoft.com/office/officeart/2005/8/layout/default"/>
    <dgm:cxn modelId="{CCEEEDF1-B482-426E-9B82-05C2DC55C7A9}" srcId="{85425AEE-A4B9-4F2D-ACA6-4A52561534FD}" destId="{F6F9A139-94AC-42E3-AAB3-2FE8A68F68CB}" srcOrd="2" destOrd="0" parTransId="{BC348735-16A1-4CB4-9F3C-6121578175E2}" sibTransId="{CB897700-1C62-4BEF-96CD-ACD6205D4072}"/>
    <dgm:cxn modelId="{8B16607F-433F-45CE-8FCB-3A5DB47D8469}" srcId="{85425AEE-A4B9-4F2D-ACA6-4A52561534FD}" destId="{39DB49E4-7015-40F6-B62B-24A0313249E2}" srcOrd="0" destOrd="0" parTransId="{85A98D97-6A41-4390-B2E9-600A29E980B2}" sibTransId="{738BCA14-1BE6-4BAC-81D7-C9C3859F7609}"/>
    <dgm:cxn modelId="{FBC00AA7-A506-4D4F-8920-5CFDF542540C}" type="presOf" srcId="{F6F9A139-94AC-42E3-AAB3-2FE8A68F68CB}" destId="{57321991-CDA7-4B0B-AE83-693E2F75E735}" srcOrd="0" destOrd="0" presId="urn:microsoft.com/office/officeart/2005/8/layout/default"/>
    <dgm:cxn modelId="{CA17DC4B-F6E6-4A05-A010-ACB9C602BA50}" type="presOf" srcId="{39DB49E4-7015-40F6-B62B-24A0313249E2}" destId="{7E737515-3210-4E97-82FC-E51977ED51BB}" srcOrd="0" destOrd="0" presId="urn:microsoft.com/office/officeart/2005/8/layout/default"/>
    <dgm:cxn modelId="{15F2A111-E089-4509-A818-C381E86B1831}" type="presOf" srcId="{85425AEE-A4B9-4F2D-ACA6-4A52561534FD}" destId="{7E92AAD4-DFB3-4A7A-8C23-ED8F301D15A4}" srcOrd="0" destOrd="0" presId="urn:microsoft.com/office/officeart/2005/8/layout/default"/>
    <dgm:cxn modelId="{E8C511A4-01FE-45CB-8EA8-FD333F4C9F02}" type="presParOf" srcId="{7E92AAD4-DFB3-4A7A-8C23-ED8F301D15A4}" destId="{7E737515-3210-4E97-82FC-E51977ED51BB}" srcOrd="0" destOrd="0" presId="urn:microsoft.com/office/officeart/2005/8/layout/default"/>
    <dgm:cxn modelId="{111720C4-6EDC-453F-B0FB-870B165ED7F6}" type="presParOf" srcId="{7E92AAD4-DFB3-4A7A-8C23-ED8F301D15A4}" destId="{CDE0FD7C-83F0-4DC3-8274-0C5DA03F09DB}" srcOrd="1" destOrd="0" presId="urn:microsoft.com/office/officeart/2005/8/layout/default"/>
    <dgm:cxn modelId="{EA1CE090-9A3D-4A1D-B6C1-D33173352472}" type="presParOf" srcId="{7E92AAD4-DFB3-4A7A-8C23-ED8F301D15A4}" destId="{3D02FA89-6AC5-46F6-B738-4477C1D7DBDF}" srcOrd="2" destOrd="0" presId="urn:microsoft.com/office/officeart/2005/8/layout/default"/>
    <dgm:cxn modelId="{613DEB24-03CB-4C98-B956-41C2436CFBBE}" type="presParOf" srcId="{7E92AAD4-DFB3-4A7A-8C23-ED8F301D15A4}" destId="{022928CE-7958-4380-8A1B-2A81BA0D2429}" srcOrd="3" destOrd="0" presId="urn:microsoft.com/office/officeart/2005/8/layout/default"/>
    <dgm:cxn modelId="{E4338688-B171-4A65-81FB-98ABCCA1DA7E}" type="presParOf" srcId="{7E92AAD4-DFB3-4A7A-8C23-ED8F301D15A4}" destId="{57321991-CDA7-4B0B-AE83-693E2F75E73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6.xml><?xml version="1.0" encoding="utf-8"?>
<dgm:dataModel xmlns:dgm="http://schemas.openxmlformats.org/drawingml/2006/diagram" xmlns:a="http://schemas.openxmlformats.org/drawingml/2006/main">
  <dgm:ptLst>
    <dgm:pt modelId="{D0D39BB1-3193-4EDB-961C-46C86FD64077}"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defPPr/>
        </a:lstStyle>
        <a:p>
          <a:endParaRPr lang="en-US"/>
        </a:p>
      </dgm:t>
    </dgm:pt>
    <dgm:pt modelId="{5EE6DE87-CD1C-4F85-B3AC-4E7B8A1326EC}" type="parTrans" cxnId="{C3406781-48BC-45A7-A893-99A9E23BF066}">
      <dgm:prSet custT="1"/>
      <dgm:spPr/>
      <dgm:t>
        <a:bodyPr/>
        <a:lstStyle>
          <a:defPPr/>
        </a:lstStyle>
        <a:p>
          <a:endParaRPr lang="en-US" sz="2800"/>
        </a:p>
      </dgm:t>
    </dgm:pt>
    <dgm:pt modelId="{74B6B326-53E1-4268-8696-ED6977734305}">
      <dgm:prSet phldrT="[Text]" custT="1"/>
      <dgm:spPr/>
      <dgm:t>
        <a:bodyPr/>
        <a:lstStyle>
          <a:defPPr/>
        </a:lstStyle>
        <a:p>
          <a:r>
            <a:rPr lang="en-US" sz="2800"/>
            <a:t>IT SW Programmer</a:t>
          </a:r>
        </a:p>
      </dgm:t>
    </dgm:pt>
    <dgm:pt modelId="{94F71167-CC6D-4879-96C0-8E54BDFEC4FE}" type="parTrans" cxnId="{AC08D2D9-2829-46F2-8969-DD8AE456235E}">
      <dgm:prSet custT="1"/>
      <dgm:spPr/>
      <dgm:t>
        <a:bodyPr/>
        <a:lstStyle>
          <a:defPPr/>
        </a:lstStyle>
        <a:p>
          <a:endParaRPr lang="en-US" sz="2800"/>
        </a:p>
      </dgm:t>
    </dgm:pt>
    <dgm:pt modelId="{AB47AEDA-D415-4A9D-9384-07864D606AC0}">
      <dgm:prSet phldrT="[Text]" custT="1"/>
      <dgm:spPr/>
      <dgm:t>
        <a:bodyPr/>
        <a:lstStyle>
          <a:defPPr/>
        </a:lstStyle>
        <a:p>
          <a:r>
            <a:rPr lang="en-US" sz="1200" b="0" i="0"/>
            <a:t>Software engineers work on front-end/back-end development, build web and mobile apps, develop operating systems and design software to be used by organizations.</a:t>
          </a:r>
          <a:endParaRPr lang="en-US" sz="1200"/>
        </a:p>
      </dgm:t>
    </dgm:pt>
    <dgm:pt modelId="{8A6E2B0C-F70C-4F35-89BD-4728FBE90D28}" type="sibTrans" cxnId="{AC08D2D9-2829-46F2-8969-DD8AE456235E}">
      <dgm:prSet custT="1"/>
      <dgm:spPr/>
      <dgm:t>
        <a:bodyPr/>
        <a:lstStyle>
          <a:defPPr/>
        </a:lstStyle>
        <a:p>
          <a:endParaRPr lang="en-US" sz="2800"/>
        </a:p>
      </dgm:t>
    </dgm:pt>
    <dgm:pt modelId="{5DFEC6D6-18F9-4733-8E57-5DEA8A5644A3}" type="parTrans" cxnId="{E18E1297-D99D-4087-A432-079727460028}">
      <dgm:prSet custT="1"/>
      <dgm:spPr/>
      <dgm:t>
        <a:bodyPr/>
        <a:lstStyle>
          <a:defPPr/>
        </a:lstStyle>
        <a:p>
          <a:endParaRPr lang="en-US" sz="2800"/>
        </a:p>
      </dgm:t>
    </dgm:pt>
    <dgm:pt modelId="{2EBDE133-2609-4C6C-A6E0-EDCCCF515944}">
      <dgm:prSet phldrT="[Text]" custT="1"/>
      <dgm:spPr/>
      <dgm:t>
        <a:bodyPr/>
        <a:lstStyle>
          <a:defPPr/>
        </a:lstStyle>
        <a:p>
          <a:r>
            <a:rPr lang="en-US" sz="1200" b="0" i="0"/>
            <a:t>A software engineer creates deterministic algorithms. Every program that a software engineer writes should produce the exact same result every time it runs.</a:t>
          </a:r>
          <a:endParaRPr lang="en-US" sz="1200"/>
        </a:p>
      </dgm:t>
    </dgm:pt>
    <dgm:pt modelId="{77ECD28F-EEF3-4A27-8A56-DB619C111260}" type="sibTrans" cxnId="{E18E1297-D99D-4087-A432-079727460028}">
      <dgm:prSet custT="1"/>
      <dgm:spPr/>
      <dgm:t>
        <a:bodyPr/>
        <a:lstStyle>
          <a:defPPr/>
        </a:lstStyle>
        <a:p>
          <a:endParaRPr lang="en-US" sz="2800"/>
        </a:p>
      </dgm:t>
    </dgm:pt>
    <dgm:pt modelId="{6745E978-199B-4622-9DD8-2D75E010931A}" type="parTrans" cxnId="{BDEE77E9-9945-4324-8CE0-D5D5FDF859CC}">
      <dgm:prSet custT="1"/>
      <dgm:spPr/>
      <dgm:t>
        <a:bodyPr/>
        <a:lstStyle>
          <a:defPPr/>
        </a:lstStyle>
        <a:p>
          <a:endParaRPr lang="en-US" sz="2800"/>
        </a:p>
      </dgm:t>
    </dgm:pt>
    <dgm:pt modelId="{77A345E2-09C8-470F-9648-EE874F88F221}">
      <dgm:prSet phldrT="[Text]" custT="1"/>
      <dgm:spPr/>
      <dgm:t>
        <a:bodyPr/>
        <a:lstStyle>
          <a:defPPr/>
        </a:lstStyle>
        <a:p>
          <a:r>
            <a:rPr lang="en-US" sz="1200" b="0" i="0"/>
            <a:t>Programmers typically work with SQL databases and programming languages like Java, Javascript, and Python.</a:t>
          </a:r>
          <a:endParaRPr lang="en-US" sz="1200" b="1"/>
        </a:p>
      </dgm:t>
    </dgm:pt>
    <dgm:pt modelId="{214183CA-A74A-45F8-B4ED-6ACB7BB31D40}" type="sibTrans" cxnId="{BDEE77E9-9945-4324-8CE0-D5D5FDF859CC}">
      <dgm:prSet custT="1"/>
      <dgm:spPr/>
      <dgm:t>
        <a:bodyPr/>
        <a:lstStyle>
          <a:defPPr/>
        </a:lstStyle>
        <a:p>
          <a:endParaRPr lang="en-US" sz="2800"/>
        </a:p>
      </dgm:t>
    </dgm:pt>
    <dgm:pt modelId="{2D386F6A-9B06-4D3E-B2BB-1D59C479F520}" type="sibTrans" cxnId="{C3406781-48BC-45A7-A893-99A9E23BF066}">
      <dgm:prSet custT="1"/>
      <dgm:spPr/>
      <dgm:t>
        <a:bodyPr/>
        <a:lstStyle>
          <a:defPPr/>
        </a:lstStyle>
        <a:p>
          <a:endParaRPr lang="en-US" sz="2800"/>
        </a:p>
      </dgm:t>
    </dgm:pt>
    <dgm:pt modelId="{12289624-48C2-4B36-94F8-7B074865DB19}" type="parTrans" cxnId="{EB7ABC90-62B6-4697-B0AA-6D682D9C8D35}">
      <dgm:prSet custT="1"/>
      <dgm:spPr/>
      <dgm:t>
        <a:bodyPr/>
        <a:lstStyle>
          <a:defPPr/>
        </a:lstStyle>
        <a:p>
          <a:endParaRPr lang="en-US" sz="2800"/>
        </a:p>
      </dgm:t>
    </dgm:pt>
    <dgm:pt modelId="{497589BF-17B1-4825-B774-1471EAF48ECD}">
      <dgm:prSet phldrT="[Text]" custT="1"/>
      <dgm:spPr/>
      <dgm:t>
        <a:bodyPr/>
        <a:lstStyle>
          <a:defPPr/>
        </a:lstStyle>
        <a:p>
          <a:r>
            <a:rPr lang="en-US" sz="2800"/>
            <a:t>Data Scientist</a:t>
          </a:r>
        </a:p>
      </dgm:t>
    </dgm:pt>
    <dgm:pt modelId="{1F9BA8BF-84C4-4EE9-802E-F9A379DDA87A}" type="parTrans" cxnId="{FA939359-E98B-4D2B-B116-E2DB23BE2E72}">
      <dgm:prSet custT="1"/>
      <dgm:spPr/>
      <dgm:t>
        <a:bodyPr/>
        <a:lstStyle>
          <a:defPPr/>
        </a:lstStyle>
        <a:p>
          <a:endParaRPr lang="en-US" sz="2800"/>
        </a:p>
      </dgm:t>
    </dgm:pt>
    <dgm:pt modelId="{A26277CF-1009-4241-830E-3B466DD9FC29}">
      <dgm:prSet phldrT="[Text]" custT="1"/>
      <dgm:spPr/>
      <dgm:t>
        <a:bodyPr/>
        <a:lstStyle>
          <a:defPPr/>
        </a:lstStyle>
        <a:p>
          <a:r>
            <a:rPr lang="en-US" sz="1200" b="0" i="0"/>
            <a:t>Data scientists, focus on building predictive models and developing machine learning capabilities to analyze the data captured by that software. Data scientists specialize in finding methods for solving business problems that require statistical analysis</a:t>
          </a:r>
          <a:endParaRPr lang="en-US" sz="1200"/>
        </a:p>
      </dgm:t>
    </dgm:pt>
    <dgm:pt modelId="{1CD8EBF1-29EE-48AF-9236-9A84E11E8E6F}" type="sibTrans" cxnId="{FA939359-E98B-4D2B-B116-E2DB23BE2E72}">
      <dgm:prSet custT="1"/>
      <dgm:spPr/>
      <dgm:t>
        <a:bodyPr/>
        <a:lstStyle>
          <a:defPPr/>
        </a:lstStyle>
        <a:p>
          <a:endParaRPr lang="en-US" sz="2800"/>
        </a:p>
      </dgm:t>
    </dgm:pt>
    <dgm:pt modelId="{0BC1EA68-40F1-4876-B5A3-BE4D716A8DA3}" type="parTrans" cxnId="{B17EFBFA-51BF-4494-A308-429D915A33A9}">
      <dgm:prSet custT="1"/>
      <dgm:spPr/>
      <dgm:t>
        <a:bodyPr/>
        <a:lstStyle>
          <a:defPPr/>
        </a:lstStyle>
        <a:p>
          <a:endParaRPr lang="en-US" sz="2800"/>
        </a:p>
      </dgm:t>
    </dgm:pt>
    <dgm:pt modelId="{C45C8E34-AA6C-428F-8886-761271BF3CC2}">
      <dgm:prSet phldrT="[Text]" custT="1"/>
      <dgm:spPr/>
      <dgm:t>
        <a:bodyPr/>
        <a:lstStyle>
          <a:defPPr/>
        </a:lstStyle>
        <a:p>
          <a:r>
            <a:rPr lang="en-US" sz="1200" b="0" i="0"/>
            <a:t>Data scientists create probabilistic algorithms. Data scientists, however, because they are dealing with statistics, can’t always guarantee an outcome.</a:t>
          </a:r>
          <a:endParaRPr lang="en-US" sz="1200"/>
        </a:p>
      </dgm:t>
    </dgm:pt>
    <dgm:pt modelId="{BFAF0B40-8DC9-4E13-91CA-73C2FF2601DC}" type="sibTrans" cxnId="{B17EFBFA-51BF-4494-A308-429D915A33A9}">
      <dgm:prSet custT="1"/>
      <dgm:spPr/>
      <dgm:t>
        <a:bodyPr/>
        <a:lstStyle>
          <a:defPPr/>
        </a:lstStyle>
        <a:p>
          <a:endParaRPr lang="en-US" sz="2800"/>
        </a:p>
      </dgm:t>
    </dgm:pt>
    <dgm:pt modelId="{A90FC1BE-6859-4972-91F6-555A5B9FDF4F}" type="parTrans" cxnId="{9AEBF462-18E4-401F-8B8D-3799C6374D83}">
      <dgm:prSet custT="1"/>
      <dgm:spPr/>
      <dgm:t>
        <a:bodyPr/>
        <a:lstStyle>
          <a:defPPr/>
        </a:lstStyle>
        <a:p>
          <a:endParaRPr lang="en-US" sz="2800"/>
        </a:p>
      </dgm:t>
    </dgm:pt>
    <dgm:pt modelId="{0894E7E2-1D32-4AD6-BA67-05FF8B01EFF0}">
      <dgm:prSet phldrT="[Text]" custT="1"/>
      <dgm:spPr/>
      <dgm:t>
        <a:bodyPr/>
        <a:lstStyle>
          <a:defPPr/>
        </a:lstStyle>
        <a:p>
          <a:r>
            <a:rPr lang="en-US" sz="1200" b="0" i="0"/>
            <a:t>Data scientists typically also work with SQL databases as well as Hadoop data stores. They are more likely to work in Excel and frequently program with statistical software like SAS and R. There is also a big trend toward Python but with different libraries (Numpy, Pandas, etc.) than are used by programmer</a:t>
          </a:r>
          <a:endParaRPr lang="en-US" sz="1200"/>
        </a:p>
      </dgm:t>
    </dgm:pt>
    <dgm:pt modelId="{5EA0DC5D-929A-4E52-9435-053591EA98C6}" type="sibTrans" cxnId="{9AEBF462-18E4-401F-8B8D-3799C6374D83}">
      <dgm:prSet custT="1"/>
      <dgm:spPr/>
      <dgm:t>
        <a:bodyPr/>
        <a:lstStyle>
          <a:defPPr/>
        </a:lstStyle>
        <a:p>
          <a:endParaRPr lang="en-US" sz="2800"/>
        </a:p>
      </dgm:t>
    </dgm:pt>
    <dgm:pt modelId="{39D14562-C5D5-4BAE-A943-EBF2483AB25F}" type="sibTrans" cxnId="{EB7ABC90-62B6-4697-B0AA-6D682D9C8D35}">
      <dgm:prSet custT="1"/>
      <dgm:spPr/>
      <dgm:t>
        <a:bodyPr/>
        <a:lstStyle>
          <a:defPPr/>
        </a:lstStyle>
        <a:p>
          <a:endParaRPr lang="en-US" sz="2800"/>
        </a:p>
      </dgm:t>
    </dgm:pt>
    <dgm:pt modelId="{3E3FF4C1-2B38-4660-A79A-50351D766CA1}" type="pres">
      <dgm:prSet presAssocID="{D0D39BB1-3193-4EDB-961C-46C86FD64077}" presName="layout" presStyleCnt="0">
        <dgm:presLayoutVars>
          <dgm:chMax/>
          <dgm:chPref/>
          <dgm:dir/>
          <dgm:resizeHandles/>
        </dgm:presLayoutVars>
      </dgm:prSet>
      <dgm:spPr/>
      <dgm:t>
        <a:bodyPr/>
        <a:lstStyle>
          <a:defPPr/>
        </a:lstStyle>
        <a:p>
          <a:endParaRPr/>
        </a:p>
      </dgm:t>
    </dgm:pt>
    <dgm:pt modelId="{4DEBEAA7-0A5A-4BAC-BD2F-4AA35567B4B9}" type="pres">
      <dgm:prSet presAssocID="{74B6B326-53E1-4268-8696-ED6977734305}" presName="root" presStyleCnt="0">
        <dgm:presLayoutVars>
          <dgm:chMax/>
          <dgm:chPref/>
        </dgm:presLayoutVars>
      </dgm:prSet>
      <dgm:spPr/>
      <dgm:t>
        <a:bodyPr/>
        <a:lstStyle>
          <a:defPPr/>
        </a:lstStyle>
        <a:p>
          <a:endParaRPr/>
        </a:p>
      </dgm:t>
    </dgm:pt>
    <dgm:pt modelId="{CA96D45F-3E5B-4F63-BF59-4806763999F2}" type="pres">
      <dgm:prSet presAssocID="{74B6B326-53E1-4268-8696-ED6977734305}" presName="rootComposite" presStyleCnt="0">
        <dgm:presLayoutVars/>
      </dgm:prSet>
      <dgm:spPr/>
      <dgm:t>
        <a:bodyPr/>
        <a:lstStyle>
          <a:defPPr/>
        </a:lstStyle>
        <a:p>
          <a:endParaRPr/>
        </a:p>
      </dgm:t>
    </dgm:pt>
    <dgm:pt modelId="{672CC5F9-8DCA-471A-B0F1-44D0AB53121E}" type="pres">
      <dgm:prSet presAssocID="{74B6B326-53E1-4268-8696-ED6977734305}" presName="ParentAccent" presStyleLbl="alignNode1" presStyleIdx="0" presStyleCnt="2"/>
      <dgm:spPr/>
      <dgm:t>
        <a:bodyPr/>
        <a:lstStyle>
          <a:defPPr/>
        </a:lstStyle>
        <a:p>
          <a:endParaRPr/>
        </a:p>
      </dgm:t>
    </dgm:pt>
    <dgm:pt modelId="{AE847778-B4BE-4C87-9B19-73D798EF6CED}" type="pres">
      <dgm:prSet presAssocID="{74B6B326-53E1-4268-8696-ED6977734305}" presName="ParentSmallAccent" presStyleLbl="fgAcc1" presStyleIdx="0" presStyleCnt="2"/>
      <dgm:spPr/>
      <dgm:t>
        <a:bodyPr/>
        <a:lstStyle>
          <a:defPPr/>
        </a:lstStyle>
        <a:p>
          <a:endParaRPr/>
        </a:p>
      </dgm:t>
    </dgm:pt>
    <dgm:pt modelId="{5CA85B74-49D0-47FB-B8CC-BB99F82B0211}" type="pres">
      <dgm:prSet presAssocID="{74B6B326-53E1-4268-8696-ED6977734305}" presName="Parent" presStyleLbl="revTx" presStyleIdx="0" presStyleCnt="8">
        <dgm:presLayoutVars>
          <dgm:chMax/>
          <dgm:chPref val="4"/>
          <dgm:bulletEnabled val="1"/>
        </dgm:presLayoutVars>
      </dgm:prSet>
      <dgm:spPr/>
      <dgm:t>
        <a:bodyPr/>
        <a:lstStyle>
          <a:defPPr/>
        </a:lstStyle>
        <a:p>
          <a:endParaRPr/>
        </a:p>
      </dgm:t>
    </dgm:pt>
    <dgm:pt modelId="{0076EA63-8A84-436E-84AD-B3455FF00A56}" type="pres">
      <dgm:prSet presAssocID="{74B6B326-53E1-4268-8696-ED6977734305}" presName="childShape" presStyleCnt="0">
        <dgm:presLayoutVars>
          <dgm:chMax val="0"/>
          <dgm:chPref val="0"/>
        </dgm:presLayoutVars>
      </dgm:prSet>
      <dgm:spPr/>
      <dgm:t>
        <a:bodyPr/>
        <a:lstStyle>
          <a:defPPr/>
        </a:lstStyle>
        <a:p>
          <a:endParaRPr/>
        </a:p>
      </dgm:t>
    </dgm:pt>
    <dgm:pt modelId="{DC844CD4-F1A7-4A9A-AA2C-2862B45D7E8F}" type="pres">
      <dgm:prSet presAssocID="{AB47AEDA-D415-4A9D-9384-07864D606AC0}" presName="childComposite" presStyleCnt="0">
        <dgm:presLayoutVars>
          <dgm:chMax val="0"/>
          <dgm:chPref val="0"/>
        </dgm:presLayoutVars>
      </dgm:prSet>
      <dgm:spPr/>
      <dgm:t>
        <a:bodyPr/>
        <a:lstStyle>
          <a:defPPr/>
        </a:lstStyle>
        <a:p>
          <a:endParaRPr/>
        </a:p>
      </dgm:t>
    </dgm:pt>
    <dgm:pt modelId="{02F81BD2-3B29-441B-B3EA-C5F252C59008}" type="pres">
      <dgm:prSet presAssocID="{AB47AEDA-D415-4A9D-9384-07864D606AC0}" presName="ChildAccent" presStyleLbl="solidFgAcc1" presStyleIdx="0" presStyleCnt="6"/>
      <dgm:spPr/>
      <dgm:t>
        <a:bodyPr/>
        <a:lstStyle>
          <a:defPPr/>
        </a:lstStyle>
        <a:p>
          <a:endParaRPr/>
        </a:p>
      </dgm:t>
    </dgm:pt>
    <dgm:pt modelId="{48335556-88A4-4E52-9E38-18E3119079F3}" type="pres">
      <dgm:prSet presAssocID="{AB47AEDA-D415-4A9D-9384-07864D606AC0}" presName="Child" presStyleLbl="revTx" presStyleIdx="1" presStyleCnt="8">
        <dgm:presLayoutVars>
          <dgm:chMax val="0"/>
          <dgm:chPref val="0"/>
          <dgm:bulletEnabled val="1"/>
        </dgm:presLayoutVars>
      </dgm:prSet>
      <dgm:spPr/>
      <dgm:t>
        <a:bodyPr/>
        <a:lstStyle>
          <a:defPPr/>
        </a:lstStyle>
        <a:p>
          <a:endParaRPr/>
        </a:p>
      </dgm:t>
    </dgm:pt>
    <dgm:pt modelId="{41B4ECA2-EC5E-4974-9F4E-E46F6392AB62}" type="pres">
      <dgm:prSet presAssocID="{2EBDE133-2609-4C6C-A6E0-EDCCCF515944}" presName="childComposite" presStyleCnt="0">
        <dgm:presLayoutVars>
          <dgm:chMax val="0"/>
          <dgm:chPref val="0"/>
        </dgm:presLayoutVars>
      </dgm:prSet>
      <dgm:spPr/>
      <dgm:t>
        <a:bodyPr/>
        <a:lstStyle>
          <a:defPPr/>
        </a:lstStyle>
        <a:p>
          <a:endParaRPr/>
        </a:p>
      </dgm:t>
    </dgm:pt>
    <dgm:pt modelId="{A382120A-7A4B-44AB-BD25-CA959096257D}" type="pres">
      <dgm:prSet presAssocID="{2EBDE133-2609-4C6C-A6E0-EDCCCF515944}" presName="ChildAccent" presStyleLbl="solidFgAcc1" presStyleIdx="1" presStyleCnt="6"/>
      <dgm:spPr/>
      <dgm:t>
        <a:bodyPr/>
        <a:lstStyle>
          <a:defPPr/>
        </a:lstStyle>
        <a:p>
          <a:endParaRPr/>
        </a:p>
      </dgm:t>
    </dgm:pt>
    <dgm:pt modelId="{DAE5A4D8-09AA-4AD0-A34A-4FF78E60A9C6}" type="pres">
      <dgm:prSet presAssocID="{2EBDE133-2609-4C6C-A6E0-EDCCCF515944}" presName="Child" presStyleLbl="revTx" presStyleIdx="2" presStyleCnt="8" custLinFactNeighborX="326" custLinFactNeighborY="3169">
        <dgm:presLayoutVars>
          <dgm:chMax val="0"/>
          <dgm:chPref val="0"/>
          <dgm:bulletEnabled val="1"/>
        </dgm:presLayoutVars>
      </dgm:prSet>
      <dgm:spPr/>
      <dgm:t>
        <a:bodyPr/>
        <a:lstStyle>
          <a:defPPr/>
        </a:lstStyle>
        <a:p>
          <a:endParaRPr/>
        </a:p>
      </dgm:t>
    </dgm:pt>
    <dgm:pt modelId="{23CE61E1-DE5F-4C9A-8073-A86D65635E96}" type="pres">
      <dgm:prSet presAssocID="{77A345E2-09C8-470F-9648-EE874F88F221}" presName="childComposite" presStyleCnt="0">
        <dgm:presLayoutVars>
          <dgm:chMax val="0"/>
          <dgm:chPref val="0"/>
        </dgm:presLayoutVars>
      </dgm:prSet>
      <dgm:spPr/>
      <dgm:t>
        <a:bodyPr/>
        <a:lstStyle>
          <a:defPPr/>
        </a:lstStyle>
        <a:p>
          <a:endParaRPr/>
        </a:p>
      </dgm:t>
    </dgm:pt>
    <dgm:pt modelId="{425BC660-7DDB-4309-BBD1-184B81163B42}" type="pres">
      <dgm:prSet presAssocID="{77A345E2-09C8-470F-9648-EE874F88F221}" presName="ChildAccent" presStyleLbl="solidFgAcc1" presStyleIdx="2" presStyleCnt="6"/>
      <dgm:spPr/>
      <dgm:t>
        <a:bodyPr/>
        <a:lstStyle>
          <a:defPPr/>
        </a:lstStyle>
        <a:p>
          <a:endParaRPr/>
        </a:p>
      </dgm:t>
    </dgm:pt>
    <dgm:pt modelId="{8FB85237-D36A-498C-B512-4E922C852B4C}" type="pres">
      <dgm:prSet presAssocID="{77A345E2-09C8-470F-9648-EE874F88F221}" presName="Child" presStyleLbl="revTx" presStyleIdx="3" presStyleCnt="8" custLinFactNeighborX="326" custLinFactNeighborY="322">
        <dgm:presLayoutVars>
          <dgm:chMax val="0"/>
          <dgm:chPref val="0"/>
          <dgm:bulletEnabled val="1"/>
        </dgm:presLayoutVars>
      </dgm:prSet>
      <dgm:spPr/>
      <dgm:t>
        <a:bodyPr/>
        <a:lstStyle>
          <a:defPPr/>
        </a:lstStyle>
        <a:p>
          <a:endParaRPr/>
        </a:p>
      </dgm:t>
    </dgm:pt>
    <dgm:pt modelId="{BDAC8049-E823-40AE-9EB8-F2F2B69B79FC}" type="pres">
      <dgm:prSet presAssocID="{497589BF-17B1-4825-B774-1471EAF48ECD}" presName="root" presStyleCnt="0">
        <dgm:presLayoutVars>
          <dgm:chMax/>
          <dgm:chPref/>
        </dgm:presLayoutVars>
      </dgm:prSet>
      <dgm:spPr/>
      <dgm:t>
        <a:bodyPr/>
        <a:lstStyle>
          <a:defPPr/>
        </a:lstStyle>
        <a:p>
          <a:endParaRPr/>
        </a:p>
      </dgm:t>
    </dgm:pt>
    <dgm:pt modelId="{31F430E9-C8B6-4F6E-8D98-EDD561F89D9F}" type="pres">
      <dgm:prSet presAssocID="{497589BF-17B1-4825-B774-1471EAF48ECD}" presName="rootComposite" presStyleCnt="0">
        <dgm:presLayoutVars/>
      </dgm:prSet>
      <dgm:spPr/>
      <dgm:t>
        <a:bodyPr/>
        <a:lstStyle>
          <a:defPPr/>
        </a:lstStyle>
        <a:p>
          <a:endParaRPr/>
        </a:p>
      </dgm:t>
    </dgm:pt>
    <dgm:pt modelId="{889BCCE1-30F9-49F6-8C63-7BD82C701DED}" type="pres">
      <dgm:prSet presAssocID="{497589BF-17B1-4825-B774-1471EAF48ECD}" presName="ParentAccent" presStyleLbl="alignNode1" presStyleIdx="1" presStyleCnt="2"/>
      <dgm:spPr/>
      <dgm:t>
        <a:bodyPr/>
        <a:lstStyle>
          <a:defPPr/>
        </a:lstStyle>
        <a:p>
          <a:endParaRPr/>
        </a:p>
      </dgm:t>
    </dgm:pt>
    <dgm:pt modelId="{8F0EEDBA-2C5B-4B08-9948-42E42A25041A}" type="pres">
      <dgm:prSet presAssocID="{497589BF-17B1-4825-B774-1471EAF48ECD}" presName="ParentSmallAccent" presStyleLbl="fgAcc1" presStyleIdx="1" presStyleCnt="2"/>
      <dgm:spPr/>
      <dgm:t>
        <a:bodyPr/>
        <a:lstStyle>
          <a:defPPr/>
        </a:lstStyle>
        <a:p>
          <a:endParaRPr/>
        </a:p>
      </dgm:t>
    </dgm:pt>
    <dgm:pt modelId="{F748571E-FE22-48A8-A49F-35ED12A88DBF}" type="pres">
      <dgm:prSet presAssocID="{497589BF-17B1-4825-B774-1471EAF48ECD}" presName="Parent" presStyleLbl="revTx" presStyleIdx="4" presStyleCnt="8">
        <dgm:presLayoutVars>
          <dgm:chMax/>
          <dgm:chPref val="4"/>
          <dgm:bulletEnabled val="1"/>
        </dgm:presLayoutVars>
      </dgm:prSet>
      <dgm:spPr/>
      <dgm:t>
        <a:bodyPr/>
        <a:lstStyle>
          <a:defPPr/>
        </a:lstStyle>
        <a:p>
          <a:endParaRPr/>
        </a:p>
      </dgm:t>
    </dgm:pt>
    <dgm:pt modelId="{16382461-5736-4032-8202-B953D751A58F}" type="pres">
      <dgm:prSet presAssocID="{497589BF-17B1-4825-B774-1471EAF48ECD}" presName="childShape" presStyleCnt="0">
        <dgm:presLayoutVars>
          <dgm:chMax val="0"/>
          <dgm:chPref val="0"/>
        </dgm:presLayoutVars>
      </dgm:prSet>
      <dgm:spPr/>
      <dgm:t>
        <a:bodyPr/>
        <a:lstStyle>
          <a:defPPr/>
        </a:lstStyle>
        <a:p>
          <a:endParaRPr/>
        </a:p>
      </dgm:t>
    </dgm:pt>
    <dgm:pt modelId="{0DFB154F-F1F9-4DDB-B0D3-195AEE385B5C}" type="pres">
      <dgm:prSet presAssocID="{A26277CF-1009-4241-830E-3B466DD9FC29}" presName="childComposite" presStyleCnt="0">
        <dgm:presLayoutVars>
          <dgm:chMax val="0"/>
          <dgm:chPref val="0"/>
        </dgm:presLayoutVars>
      </dgm:prSet>
      <dgm:spPr/>
      <dgm:t>
        <a:bodyPr/>
        <a:lstStyle>
          <a:defPPr/>
        </a:lstStyle>
        <a:p>
          <a:endParaRPr/>
        </a:p>
      </dgm:t>
    </dgm:pt>
    <dgm:pt modelId="{6FF453EA-C141-4A27-9523-EC1BEB63BD43}" type="pres">
      <dgm:prSet presAssocID="{A26277CF-1009-4241-830E-3B466DD9FC29}" presName="ChildAccent" presStyleLbl="solidFgAcc1" presStyleIdx="3" presStyleCnt="6"/>
      <dgm:spPr/>
      <dgm:t>
        <a:bodyPr/>
        <a:lstStyle>
          <a:defPPr/>
        </a:lstStyle>
        <a:p>
          <a:endParaRPr/>
        </a:p>
      </dgm:t>
    </dgm:pt>
    <dgm:pt modelId="{882A5133-18FD-48E3-BDD4-D80E7F4DE02C}" type="pres">
      <dgm:prSet presAssocID="{A26277CF-1009-4241-830E-3B466DD9FC29}" presName="Child" presStyleLbl="revTx" presStyleIdx="5" presStyleCnt="8">
        <dgm:presLayoutVars>
          <dgm:chMax val="0"/>
          <dgm:chPref val="0"/>
          <dgm:bulletEnabled val="1"/>
        </dgm:presLayoutVars>
      </dgm:prSet>
      <dgm:spPr/>
      <dgm:t>
        <a:bodyPr/>
        <a:lstStyle>
          <a:defPPr/>
        </a:lstStyle>
        <a:p>
          <a:endParaRPr/>
        </a:p>
      </dgm:t>
    </dgm:pt>
    <dgm:pt modelId="{888F3E5C-2797-474E-A982-28CCBA82CCD9}" type="pres">
      <dgm:prSet presAssocID="{C45C8E34-AA6C-428F-8886-761271BF3CC2}" presName="childComposite" presStyleCnt="0">
        <dgm:presLayoutVars>
          <dgm:chMax val="0"/>
          <dgm:chPref val="0"/>
        </dgm:presLayoutVars>
      </dgm:prSet>
      <dgm:spPr/>
      <dgm:t>
        <a:bodyPr/>
        <a:lstStyle>
          <a:defPPr/>
        </a:lstStyle>
        <a:p>
          <a:endParaRPr/>
        </a:p>
      </dgm:t>
    </dgm:pt>
    <dgm:pt modelId="{61DE97AE-8E27-4466-8021-0FAFDFD9763E}" type="pres">
      <dgm:prSet presAssocID="{C45C8E34-AA6C-428F-8886-761271BF3CC2}" presName="ChildAccent" presStyleLbl="solidFgAcc1" presStyleIdx="4" presStyleCnt="6"/>
      <dgm:spPr/>
      <dgm:t>
        <a:bodyPr/>
        <a:lstStyle>
          <a:defPPr/>
        </a:lstStyle>
        <a:p>
          <a:endParaRPr/>
        </a:p>
      </dgm:t>
    </dgm:pt>
    <dgm:pt modelId="{5770A231-D6D8-4654-837D-FF3E8151FF10}" type="pres">
      <dgm:prSet presAssocID="{C45C8E34-AA6C-428F-8886-761271BF3CC2}" presName="Child" presStyleLbl="revTx" presStyleIdx="6" presStyleCnt="8" custLinFactNeighborX="717" custLinFactNeighborY="13964">
        <dgm:presLayoutVars>
          <dgm:chMax val="0"/>
          <dgm:chPref val="0"/>
          <dgm:bulletEnabled val="1"/>
        </dgm:presLayoutVars>
      </dgm:prSet>
      <dgm:spPr/>
      <dgm:t>
        <a:bodyPr/>
        <a:lstStyle>
          <a:defPPr/>
        </a:lstStyle>
        <a:p>
          <a:endParaRPr/>
        </a:p>
      </dgm:t>
    </dgm:pt>
    <dgm:pt modelId="{E1A99BE0-E338-4AFA-8387-D8E4A508090F}" type="pres">
      <dgm:prSet presAssocID="{0894E7E2-1D32-4AD6-BA67-05FF8B01EFF0}" presName="childComposite" presStyleCnt="0">
        <dgm:presLayoutVars>
          <dgm:chMax val="0"/>
          <dgm:chPref val="0"/>
        </dgm:presLayoutVars>
      </dgm:prSet>
      <dgm:spPr/>
      <dgm:t>
        <a:bodyPr/>
        <a:lstStyle>
          <a:defPPr/>
        </a:lstStyle>
        <a:p>
          <a:endParaRPr/>
        </a:p>
      </dgm:t>
    </dgm:pt>
    <dgm:pt modelId="{42816346-F0F0-4BF4-BE7A-F5CB8AE28D8A}" type="pres">
      <dgm:prSet presAssocID="{0894E7E2-1D32-4AD6-BA67-05FF8B01EFF0}" presName="ChildAccent" presStyleLbl="solidFgAcc1" presStyleIdx="5" presStyleCnt="6"/>
      <dgm:spPr/>
      <dgm:t>
        <a:bodyPr/>
        <a:lstStyle>
          <a:defPPr/>
        </a:lstStyle>
        <a:p>
          <a:endParaRPr/>
        </a:p>
      </dgm:t>
    </dgm:pt>
    <dgm:pt modelId="{45F2E006-C65A-4647-B4EB-ADEA61C6475B}" type="pres">
      <dgm:prSet presAssocID="{0894E7E2-1D32-4AD6-BA67-05FF8B01EFF0}" presName="Child" presStyleLbl="revTx" presStyleIdx="7" presStyleCnt="8" custScaleY="137485" custLinFactNeighborX="717" custLinFactNeighborY="43500">
        <dgm:presLayoutVars>
          <dgm:chMax val="0"/>
          <dgm:chPref val="0"/>
          <dgm:bulletEnabled val="1"/>
        </dgm:presLayoutVars>
      </dgm:prSet>
      <dgm:spPr/>
      <dgm:t>
        <a:bodyPr/>
        <a:lstStyle>
          <a:defPPr/>
        </a:lstStyle>
        <a:p>
          <a:endParaRPr/>
        </a:p>
      </dgm:t>
    </dgm:pt>
  </dgm:ptLst>
  <dgm:cxnLst>
    <dgm:cxn modelId="{EB7ABC90-62B6-4697-B0AA-6D682D9C8D35}" srcId="{D0D39BB1-3193-4EDB-961C-46C86FD64077}" destId="{497589BF-17B1-4825-B774-1471EAF48ECD}" srcOrd="1" destOrd="0" parTransId="{12289624-48C2-4B36-94F8-7B074865DB19}" sibTransId="{39D14562-C5D5-4BAE-A943-EBF2483AB25F}"/>
    <dgm:cxn modelId="{32E44652-6026-427B-9647-486425F41D52}" type="presOf" srcId="{C45C8E34-AA6C-428F-8886-761271BF3CC2}" destId="{5770A231-D6D8-4654-837D-FF3E8151FF10}" srcOrd="0" destOrd="0" presId="urn:microsoft.com/office/officeart/2008/layout/SquareAccentList"/>
    <dgm:cxn modelId="{AC08D2D9-2829-46F2-8969-DD8AE456235E}" srcId="{74B6B326-53E1-4268-8696-ED6977734305}" destId="{AB47AEDA-D415-4A9D-9384-07864D606AC0}" srcOrd="0" destOrd="0" parTransId="{94F71167-CC6D-4879-96C0-8E54BDFEC4FE}" sibTransId="{8A6E2B0C-F70C-4F35-89BD-4728FBE90D28}"/>
    <dgm:cxn modelId="{C3406781-48BC-45A7-A893-99A9E23BF066}" srcId="{D0D39BB1-3193-4EDB-961C-46C86FD64077}" destId="{74B6B326-53E1-4268-8696-ED6977734305}" srcOrd="0" destOrd="0" parTransId="{5EE6DE87-CD1C-4F85-B3AC-4E7B8A1326EC}" sibTransId="{2D386F6A-9B06-4D3E-B2BB-1D59C479F520}"/>
    <dgm:cxn modelId="{84587B0E-814D-492F-90EB-F92C5163724A}" type="presOf" srcId="{2EBDE133-2609-4C6C-A6E0-EDCCCF515944}" destId="{DAE5A4D8-09AA-4AD0-A34A-4FF78E60A9C6}" srcOrd="0" destOrd="0" presId="urn:microsoft.com/office/officeart/2008/layout/SquareAccentList"/>
    <dgm:cxn modelId="{6CDB22A8-3ABD-4BC5-B474-A203F1206395}" type="presOf" srcId="{A26277CF-1009-4241-830E-3B466DD9FC29}" destId="{882A5133-18FD-48E3-BDD4-D80E7F4DE02C}" srcOrd="0" destOrd="0" presId="urn:microsoft.com/office/officeart/2008/layout/SquareAccentList"/>
    <dgm:cxn modelId="{B17EFBFA-51BF-4494-A308-429D915A33A9}" srcId="{497589BF-17B1-4825-B774-1471EAF48ECD}" destId="{C45C8E34-AA6C-428F-8886-761271BF3CC2}" srcOrd="1" destOrd="0" parTransId="{0BC1EA68-40F1-4876-B5A3-BE4D716A8DA3}" sibTransId="{BFAF0B40-8DC9-4E13-91CA-73C2FF2601DC}"/>
    <dgm:cxn modelId="{1577FACE-B3D4-4602-AB56-9D1554E7E193}" type="presOf" srcId="{D0D39BB1-3193-4EDB-961C-46C86FD64077}" destId="{3E3FF4C1-2B38-4660-A79A-50351D766CA1}" srcOrd="0" destOrd="0" presId="urn:microsoft.com/office/officeart/2008/layout/SquareAccentList"/>
    <dgm:cxn modelId="{079AEC6F-DC01-4631-B35E-EC61D38C8E65}" type="presOf" srcId="{AB47AEDA-D415-4A9D-9384-07864D606AC0}" destId="{48335556-88A4-4E52-9E38-18E3119079F3}" srcOrd="0" destOrd="0" presId="urn:microsoft.com/office/officeart/2008/layout/SquareAccentList"/>
    <dgm:cxn modelId="{FA939359-E98B-4D2B-B116-E2DB23BE2E72}" srcId="{497589BF-17B1-4825-B774-1471EAF48ECD}" destId="{A26277CF-1009-4241-830E-3B466DD9FC29}" srcOrd="0" destOrd="0" parTransId="{1F9BA8BF-84C4-4EE9-802E-F9A379DDA87A}" sibTransId="{1CD8EBF1-29EE-48AF-9236-9A84E11E8E6F}"/>
    <dgm:cxn modelId="{28FA74E6-4C89-4348-B73B-5FDD1E89D42B}" type="presOf" srcId="{74B6B326-53E1-4268-8696-ED6977734305}" destId="{5CA85B74-49D0-47FB-B8CC-BB99F82B0211}" srcOrd="0" destOrd="0" presId="urn:microsoft.com/office/officeart/2008/layout/SquareAccentList"/>
    <dgm:cxn modelId="{05850F43-71CC-4650-8083-5B94FA4000AC}" type="presOf" srcId="{0894E7E2-1D32-4AD6-BA67-05FF8B01EFF0}" destId="{45F2E006-C65A-4647-B4EB-ADEA61C6475B}" srcOrd="0" destOrd="0" presId="urn:microsoft.com/office/officeart/2008/layout/SquareAccentList"/>
    <dgm:cxn modelId="{ECAE5A99-2AC5-4CBE-B1A3-5253F4C70BE4}" type="presOf" srcId="{497589BF-17B1-4825-B774-1471EAF48ECD}" destId="{F748571E-FE22-48A8-A49F-35ED12A88DBF}" srcOrd="0" destOrd="0" presId="urn:microsoft.com/office/officeart/2008/layout/SquareAccentList"/>
    <dgm:cxn modelId="{BDEE77E9-9945-4324-8CE0-D5D5FDF859CC}" srcId="{74B6B326-53E1-4268-8696-ED6977734305}" destId="{77A345E2-09C8-470F-9648-EE874F88F221}" srcOrd="2" destOrd="0" parTransId="{6745E978-199B-4622-9DD8-2D75E010931A}" sibTransId="{214183CA-A74A-45F8-B4ED-6ACB7BB31D40}"/>
    <dgm:cxn modelId="{E18E1297-D99D-4087-A432-079727460028}" srcId="{74B6B326-53E1-4268-8696-ED6977734305}" destId="{2EBDE133-2609-4C6C-A6E0-EDCCCF515944}" srcOrd="1" destOrd="0" parTransId="{5DFEC6D6-18F9-4733-8E57-5DEA8A5644A3}" sibTransId="{77ECD28F-EEF3-4A27-8A56-DB619C111260}"/>
    <dgm:cxn modelId="{90C97777-22CC-4680-9B93-E17993EA79B5}" type="presOf" srcId="{77A345E2-09C8-470F-9648-EE874F88F221}" destId="{8FB85237-D36A-498C-B512-4E922C852B4C}" srcOrd="0" destOrd="0" presId="urn:microsoft.com/office/officeart/2008/layout/SquareAccentList"/>
    <dgm:cxn modelId="{9AEBF462-18E4-401F-8B8D-3799C6374D83}" srcId="{497589BF-17B1-4825-B774-1471EAF48ECD}" destId="{0894E7E2-1D32-4AD6-BA67-05FF8B01EFF0}" srcOrd="2" destOrd="0" parTransId="{A90FC1BE-6859-4972-91F6-555A5B9FDF4F}" sibTransId="{5EA0DC5D-929A-4E52-9435-053591EA98C6}"/>
    <dgm:cxn modelId="{B992996A-70FB-4FE3-BA00-7AD6F3648C7D}" type="presParOf" srcId="{3E3FF4C1-2B38-4660-A79A-50351D766CA1}" destId="{4DEBEAA7-0A5A-4BAC-BD2F-4AA35567B4B9}" srcOrd="0" destOrd="0" presId="urn:microsoft.com/office/officeart/2008/layout/SquareAccentList"/>
    <dgm:cxn modelId="{78477610-865A-4959-A733-65C584946CE4}" type="presParOf" srcId="{4DEBEAA7-0A5A-4BAC-BD2F-4AA35567B4B9}" destId="{CA96D45F-3E5B-4F63-BF59-4806763999F2}" srcOrd="0" destOrd="0" presId="urn:microsoft.com/office/officeart/2008/layout/SquareAccentList"/>
    <dgm:cxn modelId="{239CCFFD-14B6-4A74-B694-D8B69D66339C}" type="presParOf" srcId="{CA96D45F-3E5B-4F63-BF59-4806763999F2}" destId="{672CC5F9-8DCA-471A-B0F1-44D0AB53121E}" srcOrd="0" destOrd="0" presId="urn:microsoft.com/office/officeart/2008/layout/SquareAccentList"/>
    <dgm:cxn modelId="{0ABC7E57-28AA-4C02-8D7F-6B56E7D6737A}" type="presParOf" srcId="{CA96D45F-3E5B-4F63-BF59-4806763999F2}" destId="{AE847778-B4BE-4C87-9B19-73D798EF6CED}" srcOrd="1" destOrd="0" presId="urn:microsoft.com/office/officeart/2008/layout/SquareAccentList"/>
    <dgm:cxn modelId="{8BCC6925-594C-4777-84BC-BF5989949CB3}" type="presParOf" srcId="{CA96D45F-3E5B-4F63-BF59-4806763999F2}" destId="{5CA85B74-49D0-47FB-B8CC-BB99F82B0211}" srcOrd="2" destOrd="0" presId="urn:microsoft.com/office/officeart/2008/layout/SquareAccentList"/>
    <dgm:cxn modelId="{10399D14-8A9A-4D88-8040-8C76164B4645}" type="presParOf" srcId="{4DEBEAA7-0A5A-4BAC-BD2F-4AA35567B4B9}" destId="{0076EA63-8A84-436E-84AD-B3455FF00A56}" srcOrd="1" destOrd="0" presId="urn:microsoft.com/office/officeart/2008/layout/SquareAccentList"/>
    <dgm:cxn modelId="{AB8E0942-8B0B-46A0-A4FF-DF92699D88E2}" type="presParOf" srcId="{0076EA63-8A84-436E-84AD-B3455FF00A56}" destId="{DC844CD4-F1A7-4A9A-AA2C-2862B45D7E8F}" srcOrd="0" destOrd="0" presId="urn:microsoft.com/office/officeart/2008/layout/SquareAccentList"/>
    <dgm:cxn modelId="{C6634C5C-4BC7-47DC-9006-62E8C8D80A7A}" type="presParOf" srcId="{DC844CD4-F1A7-4A9A-AA2C-2862B45D7E8F}" destId="{02F81BD2-3B29-441B-B3EA-C5F252C59008}" srcOrd="0" destOrd="0" presId="urn:microsoft.com/office/officeart/2008/layout/SquareAccentList"/>
    <dgm:cxn modelId="{F10DE745-D332-40F1-99D7-928039AB09D9}" type="presParOf" srcId="{DC844CD4-F1A7-4A9A-AA2C-2862B45D7E8F}" destId="{48335556-88A4-4E52-9E38-18E3119079F3}" srcOrd="1" destOrd="0" presId="urn:microsoft.com/office/officeart/2008/layout/SquareAccentList"/>
    <dgm:cxn modelId="{CD198D58-65E3-479F-9C69-78B6B67827F2}" type="presParOf" srcId="{0076EA63-8A84-436E-84AD-B3455FF00A56}" destId="{41B4ECA2-EC5E-4974-9F4E-E46F6392AB62}" srcOrd="1" destOrd="0" presId="urn:microsoft.com/office/officeart/2008/layout/SquareAccentList"/>
    <dgm:cxn modelId="{8905AF55-5A0C-4EB2-8A4D-6C477399A01A}" type="presParOf" srcId="{41B4ECA2-EC5E-4974-9F4E-E46F6392AB62}" destId="{A382120A-7A4B-44AB-BD25-CA959096257D}" srcOrd="0" destOrd="0" presId="urn:microsoft.com/office/officeart/2008/layout/SquareAccentList"/>
    <dgm:cxn modelId="{F2E9A58D-89E9-490F-835F-A697630707F5}" type="presParOf" srcId="{41B4ECA2-EC5E-4974-9F4E-E46F6392AB62}" destId="{DAE5A4D8-09AA-4AD0-A34A-4FF78E60A9C6}" srcOrd="1" destOrd="0" presId="urn:microsoft.com/office/officeart/2008/layout/SquareAccentList"/>
    <dgm:cxn modelId="{3FDF032F-7C52-4160-AAA3-F6F97EB824FC}" type="presParOf" srcId="{0076EA63-8A84-436E-84AD-B3455FF00A56}" destId="{23CE61E1-DE5F-4C9A-8073-A86D65635E96}" srcOrd="2" destOrd="0" presId="urn:microsoft.com/office/officeart/2008/layout/SquareAccentList"/>
    <dgm:cxn modelId="{A6D7A974-26EC-49D4-B8AE-CE973B0AC2D8}" type="presParOf" srcId="{23CE61E1-DE5F-4C9A-8073-A86D65635E96}" destId="{425BC660-7DDB-4309-BBD1-184B81163B42}" srcOrd="0" destOrd="0" presId="urn:microsoft.com/office/officeart/2008/layout/SquareAccentList"/>
    <dgm:cxn modelId="{24170AF9-7B13-49E0-AB84-063EFF6B6004}" type="presParOf" srcId="{23CE61E1-DE5F-4C9A-8073-A86D65635E96}" destId="{8FB85237-D36A-498C-B512-4E922C852B4C}" srcOrd="1" destOrd="0" presId="urn:microsoft.com/office/officeart/2008/layout/SquareAccentList"/>
    <dgm:cxn modelId="{B1F2937A-5872-4950-8361-EEAAD0475F11}" type="presParOf" srcId="{3E3FF4C1-2B38-4660-A79A-50351D766CA1}" destId="{BDAC8049-E823-40AE-9EB8-F2F2B69B79FC}" srcOrd="1" destOrd="0" presId="urn:microsoft.com/office/officeart/2008/layout/SquareAccentList"/>
    <dgm:cxn modelId="{B9275035-4566-4430-AFEB-8D540068C228}" type="presParOf" srcId="{BDAC8049-E823-40AE-9EB8-F2F2B69B79FC}" destId="{31F430E9-C8B6-4F6E-8D98-EDD561F89D9F}" srcOrd="0" destOrd="0" presId="urn:microsoft.com/office/officeart/2008/layout/SquareAccentList"/>
    <dgm:cxn modelId="{E2812B1B-D410-4BF5-A61B-A91AE8D0CF99}" type="presParOf" srcId="{31F430E9-C8B6-4F6E-8D98-EDD561F89D9F}" destId="{889BCCE1-30F9-49F6-8C63-7BD82C701DED}" srcOrd="0" destOrd="0" presId="urn:microsoft.com/office/officeart/2008/layout/SquareAccentList"/>
    <dgm:cxn modelId="{797A955E-AD1B-44D9-A74F-6060F9530ACE}" type="presParOf" srcId="{31F430E9-C8B6-4F6E-8D98-EDD561F89D9F}" destId="{8F0EEDBA-2C5B-4B08-9948-42E42A25041A}" srcOrd="1" destOrd="0" presId="urn:microsoft.com/office/officeart/2008/layout/SquareAccentList"/>
    <dgm:cxn modelId="{0B8C0F46-BA13-4EBB-A2B4-B2A23E4BC5A1}" type="presParOf" srcId="{31F430E9-C8B6-4F6E-8D98-EDD561F89D9F}" destId="{F748571E-FE22-48A8-A49F-35ED12A88DBF}" srcOrd="2" destOrd="0" presId="urn:microsoft.com/office/officeart/2008/layout/SquareAccentList"/>
    <dgm:cxn modelId="{DAE561B8-22C6-42A2-A1D1-759B66E10E64}" type="presParOf" srcId="{BDAC8049-E823-40AE-9EB8-F2F2B69B79FC}" destId="{16382461-5736-4032-8202-B953D751A58F}" srcOrd="1" destOrd="0" presId="urn:microsoft.com/office/officeart/2008/layout/SquareAccentList"/>
    <dgm:cxn modelId="{9868513A-3D87-4B08-B3A9-A679F0A46E93}" type="presParOf" srcId="{16382461-5736-4032-8202-B953D751A58F}" destId="{0DFB154F-F1F9-4DDB-B0D3-195AEE385B5C}" srcOrd="0" destOrd="0" presId="urn:microsoft.com/office/officeart/2008/layout/SquareAccentList"/>
    <dgm:cxn modelId="{CCE910F8-E43B-4555-B3F2-3ED773869EA3}" type="presParOf" srcId="{0DFB154F-F1F9-4DDB-B0D3-195AEE385B5C}" destId="{6FF453EA-C141-4A27-9523-EC1BEB63BD43}" srcOrd="0" destOrd="0" presId="urn:microsoft.com/office/officeart/2008/layout/SquareAccentList"/>
    <dgm:cxn modelId="{BFFFADB7-F993-40E8-954E-43DF11362E2D}" type="presParOf" srcId="{0DFB154F-F1F9-4DDB-B0D3-195AEE385B5C}" destId="{882A5133-18FD-48E3-BDD4-D80E7F4DE02C}" srcOrd="1" destOrd="0" presId="urn:microsoft.com/office/officeart/2008/layout/SquareAccentList"/>
    <dgm:cxn modelId="{4BA1D1E5-B29E-4ABE-A8EF-A874CAB5A022}" type="presParOf" srcId="{16382461-5736-4032-8202-B953D751A58F}" destId="{888F3E5C-2797-474E-A982-28CCBA82CCD9}" srcOrd="1" destOrd="0" presId="urn:microsoft.com/office/officeart/2008/layout/SquareAccentList"/>
    <dgm:cxn modelId="{F68C2D04-6E28-4D56-9628-DC910050F59E}" type="presParOf" srcId="{888F3E5C-2797-474E-A982-28CCBA82CCD9}" destId="{61DE97AE-8E27-4466-8021-0FAFDFD9763E}" srcOrd="0" destOrd="0" presId="urn:microsoft.com/office/officeart/2008/layout/SquareAccentList"/>
    <dgm:cxn modelId="{EE24924E-D7C9-4944-89DA-118DA2FB4806}" type="presParOf" srcId="{888F3E5C-2797-474E-A982-28CCBA82CCD9}" destId="{5770A231-D6D8-4654-837D-FF3E8151FF10}" srcOrd="1" destOrd="0" presId="urn:microsoft.com/office/officeart/2008/layout/SquareAccentList"/>
    <dgm:cxn modelId="{B4413A7C-3A47-48CA-9277-D4272E273AFC}" type="presParOf" srcId="{16382461-5736-4032-8202-B953D751A58F}" destId="{E1A99BE0-E338-4AFA-8387-D8E4A508090F}" srcOrd="2" destOrd="0" presId="urn:microsoft.com/office/officeart/2008/layout/SquareAccentList"/>
    <dgm:cxn modelId="{E02275C9-394D-4806-8A71-72448A0258E7}" type="presParOf" srcId="{E1A99BE0-E338-4AFA-8387-D8E4A508090F}" destId="{42816346-F0F0-4BF4-BE7A-F5CB8AE28D8A}" srcOrd="0" destOrd="0" presId="urn:microsoft.com/office/officeart/2008/layout/SquareAccentList"/>
    <dgm:cxn modelId="{76DD55AD-5873-46E6-89A5-9E4DF2D93300}" type="presParOf" srcId="{E1A99BE0-E338-4AFA-8387-D8E4A508090F}" destId="{45F2E006-C65A-4647-B4EB-ADEA61C6475B}"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37.xml><?xml version="1.0" encoding="utf-8"?>
<dgm:dataModel xmlns:dgm="http://schemas.openxmlformats.org/drawingml/2006/diagram" xmlns:a="http://schemas.openxmlformats.org/drawingml/2006/main">
  <dgm:ptLst>
    <dgm:pt modelId="{E7CC52CC-5BCF-44F4-A790-84F4388D1FF9}" type="doc">
      <dgm:prSet loTypeId="urn:microsoft.com/office/officeart/2005/8/layout/hierarchy1" loCatId="hierarchy" qsTypeId="urn:microsoft.com/office/officeart/2005/8/quickstyle/3d2" qsCatId="3D" csTypeId="urn:microsoft.com/office/officeart/2005/8/colors/accent0_3" csCatId="mainScheme" phldr="1"/>
      <dgm:spPr/>
      <dgm:t>
        <a:bodyPr/>
        <a:lstStyle>
          <a:defPPr/>
        </a:lstStyle>
        <a:p>
          <a:endParaRPr lang="en-US"/>
        </a:p>
      </dgm:t>
    </dgm:pt>
    <dgm:pt modelId="{20C64268-2B66-4717-8E6A-3B187D4D8645}" type="parTrans" cxnId="{E41E51C6-84EF-4148-9AD7-3AD4B7D956FB}">
      <dgm:prSet/>
      <dgm:spPr/>
      <dgm:t>
        <a:bodyPr/>
        <a:lstStyle>
          <a:defPPr/>
        </a:lstStyle>
        <a:p>
          <a:endParaRPr lang="en-US"/>
        </a:p>
      </dgm:t>
    </dgm:pt>
    <dgm:pt modelId="{C1B99717-5D8A-4668-9533-859805685F7B}">
      <dgm:prSet phldrT="[Text]"/>
      <dgm:spPr/>
      <dgm:t>
        <a:bodyPr/>
        <a:lstStyle>
          <a:defPPr/>
        </a:lstStyle>
        <a:p>
          <a:r>
            <a:rPr lang="en-US"/>
            <a:t>PROJECT SPONSOR – </a:t>
          </a:r>
          <a:r>
            <a:rPr lang="en-US" b="1" u="sng"/>
            <a:t>FSO HEAD</a:t>
          </a:r>
        </a:p>
      </dgm:t>
    </dgm:pt>
    <dgm:pt modelId="{0D6F7CDB-05B2-4A70-8D48-5455B04F6213}" type="parTrans" cxnId="{D883AF61-502D-4C2C-8583-AC19DD52E098}">
      <dgm:prSet/>
      <dgm:spPr/>
      <dgm:t>
        <a:bodyPr/>
        <a:lstStyle>
          <a:defPPr/>
        </a:lstStyle>
        <a:p>
          <a:endParaRPr lang="en-US"/>
        </a:p>
      </dgm:t>
    </dgm:pt>
    <dgm:pt modelId="{0DCAD71A-32AB-484B-BF11-EA2ECEC02806}" type="asst">
      <dgm:prSet phldrT="[Text]"/>
      <dgm:spPr/>
      <dgm:t>
        <a:bodyPr/>
        <a:lstStyle>
          <a:defPPr/>
        </a:lstStyle>
        <a:p>
          <a:r>
            <a:rPr lang="en-US"/>
            <a:t>SUBJECT MATTER EXPERT – </a:t>
          </a:r>
          <a:r>
            <a:rPr lang="en-US" b="1" u="sng"/>
            <a:t>TELECOM EXPERT</a:t>
          </a:r>
        </a:p>
      </dgm:t>
    </dgm:pt>
    <dgm:pt modelId="{564C1FEB-C942-4CE3-85D0-D91D445D198B}" type="sibTrans" cxnId="{D883AF61-502D-4C2C-8583-AC19DD52E098}">
      <dgm:prSet/>
      <dgm:spPr/>
      <dgm:t>
        <a:bodyPr/>
        <a:lstStyle>
          <a:defPPr/>
        </a:lstStyle>
        <a:p>
          <a:endParaRPr lang="en-US"/>
        </a:p>
      </dgm:t>
    </dgm:pt>
    <dgm:pt modelId="{631EE27C-AA24-4810-9329-21CE9DA86440}" type="parTrans" cxnId="{8B566379-AECA-44EC-A377-DF1141A4ECFC}">
      <dgm:prSet/>
      <dgm:spPr/>
      <dgm:t>
        <a:bodyPr/>
        <a:lstStyle>
          <a:defPPr/>
        </a:lstStyle>
        <a:p>
          <a:endParaRPr lang="en-US"/>
        </a:p>
      </dgm:t>
    </dgm:pt>
    <dgm:pt modelId="{1F3C76B1-3E6B-4B33-9059-B41D8A8FFCF2}">
      <dgm:prSet phldrT="[Text]"/>
      <dgm:spPr/>
      <dgm:t>
        <a:bodyPr/>
        <a:lstStyle>
          <a:defPPr/>
        </a:lstStyle>
        <a:p>
          <a:r>
            <a:rPr lang="en-US"/>
            <a:t>IT / OPERATIONS TEAM</a:t>
          </a:r>
        </a:p>
        <a:p>
          <a:r>
            <a:rPr lang="en-US"/>
            <a:t> (4 members)</a:t>
          </a:r>
        </a:p>
      </dgm:t>
    </dgm:pt>
    <dgm:pt modelId="{ACBF31D2-2DED-43C0-8BE4-37E54CF8B7B4}" type="parTrans" cxnId="{9DF0FFAD-3D91-4944-A6FD-2259D8B5F036}">
      <dgm:prSet/>
      <dgm:spPr/>
      <dgm:t>
        <a:bodyPr/>
        <a:lstStyle>
          <a:defPPr/>
        </a:lstStyle>
        <a:p>
          <a:endParaRPr lang="en-US"/>
        </a:p>
      </dgm:t>
    </dgm:pt>
    <dgm:pt modelId="{F607A98C-CBA0-4FA6-9C00-4B403812A3B1}">
      <dgm:prSet phldrT="[Text]"/>
      <dgm:spPr/>
      <dgm:t>
        <a:bodyPr/>
        <a:lstStyle>
          <a:defPPr/>
        </a:lstStyle>
        <a:p>
          <a:r>
            <a:rPr lang="en-US"/>
            <a:t>SW Architect -1</a:t>
          </a:r>
        </a:p>
      </dgm:t>
    </dgm:pt>
    <dgm:pt modelId="{AB8A9B1F-F662-47CC-AB1F-E269BCCB7A7E}" type="sibTrans" cxnId="{9DF0FFAD-3D91-4944-A6FD-2259D8B5F036}">
      <dgm:prSet/>
      <dgm:spPr/>
      <dgm:t>
        <a:bodyPr/>
        <a:lstStyle>
          <a:defPPr/>
        </a:lstStyle>
        <a:p>
          <a:endParaRPr lang="en-US"/>
        </a:p>
      </dgm:t>
    </dgm:pt>
    <dgm:pt modelId="{7A1F7EA2-47C5-4B64-B3DE-651CA7C092DA}" type="parTrans" cxnId="{2F0925BE-A974-4AE8-AF4B-04DBC978642D}">
      <dgm:prSet/>
      <dgm:spPr/>
      <dgm:t>
        <a:bodyPr/>
        <a:lstStyle>
          <a:defPPr/>
        </a:lstStyle>
        <a:p>
          <a:endParaRPr lang="en-US"/>
        </a:p>
      </dgm:t>
    </dgm:pt>
    <dgm:pt modelId="{3841600B-7A3D-47B5-A65B-81AE84EAD756}">
      <dgm:prSet phldrT="[Text]"/>
      <dgm:spPr/>
      <dgm:t>
        <a:bodyPr/>
        <a:lstStyle>
          <a:defPPr/>
        </a:lstStyle>
        <a:p>
          <a:r>
            <a:rPr lang="en-US" err="1"/>
            <a:t>WebApp Developers -1</a:t>
          </a:r>
        </a:p>
      </dgm:t>
    </dgm:pt>
    <dgm:pt modelId="{4B449645-DF8A-4E29-BDCE-3E4E779440CC}" type="sibTrans" cxnId="{2F0925BE-A974-4AE8-AF4B-04DBC978642D}">
      <dgm:prSet/>
      <dgm:spPr/>
      <dgm:t>
        <a:bodyPr/>
        <a:lstStyle>
          <a:defPPr/>
        </a:lstStyle>
        <a:p>
          <a:endParaRPr lang="en-US"/>
        </a:p>
      </dgm:t>
    </dgm:pt>
    <dgm:pt modelId="{29BBA44C-64A3-4BB6-9E91-A6E09CF5046E}" type="parTrans" cxnId="{DFA72975-5A41-4A58-895B-72C3B689D44C}">
      <dgm:prSet/>
      <dgm:spPr/>
      <dgm:t>
        <a:bodyPr/>
        <a:lstStyle>
          <a:defPPr/>
        </a:lstStyle>
        <a:p>
          <a:endParaRPr lang="en-US"/>
        </a:p>
      </dgm:t>
    </dgm:pt>
    <dgm:pt modelId="{6FDA00D8-5E32-462B-B670-3AF126CAAD51}">
      <dgm:prSet phldrT="[Text]"/>
      <dgm:spPr/>
      <dgm:t>
        <a:bodyPr/>
        <a:lstStyle>
          <a:defPPr/>
        </a:lstStyle>
        <a:p>
          <a:r>
            <a:rPr lang="en-US" err="1"/>
            <a:t>DotNet Developers (2)</a:t>
          </a:r>
        </a:p>
      </dgm:t>
    </dgm:pt>
    <dgm:pt modelId="{64BFCB86-B281-418F-9A7C-94E064D0CF19}" type="sibTrans" cxnId="{DFA72975-5A41-4A58-895B-72C3B689D44C}">
      <dgm:prSet/>
      <dgm:spPr/>
      <dgm:t>
        <a:bodyPr/>
        <a:lstStyle>
          <a:defPPr/>
        </a:lstStyle>
        <a:p>
          <a:endParaRPr lang="en-US"/>
        </a:p>
      </dgm:t>
    </dgm:pt>
    <dgm:pt modelId="{F25AC8AE-F74C-432D-B97C-F26B610981B2}" type="sibTrans" cxnId="{8B566379-AECA-44EC-A377-DF1141A4ECFC}">
      <dgm:prSet/>
      <dgm:spPr/>
      <dgm:t>
        <a:bodyPr/>
        <a:lstStyle>
          <a:defPPr/>
        </a:lstStyle>
        <a:p>
          <a:endParaRPr lang="en-US"/>
        </a:p>
      </dgm:t>
    </dgm:pt>
    <dgm:pt modelId="{0A486C51-17DD-4F58-A829-0797E1695942}" type="parTrans" cxnId="{EB82D7C3-EEDA-49F5-A63E-E4E54603B46C}">
      <dgm:prSet/>
      <dgm:spPr/>
      <dgm:t>
        <a:bodyPr/>
        <a:lstStyle>
          <a:defPPr/>
        </a:lstStyle>
        <a:p>
          <a:endParaRPr lang="en-US"/>
        </a:p>
      </dgm:t>
    </dgm:pt>
    <dgm:pt modelId="{338C014F-5C17-432B-8027-69E03761B66D}">
      <dgm:prSet phldrT="[Text]"/>
      <dgm:spPr/>
      <dgm:t>
        <a:bodyPr/>
        <a:lstStyle>
          <a:defPPr/>
        </a:lstStyle>
        <a:p>
          <a:r>
            <a:rPr lang="en-US"/>
            <a:t>DATA SCIENCE TEAM MANAGER</a:t>
          </a:r>
        </a:p>
      </dgm:t>
    </dgm:pt>
    <dgm:pt modelId="{551CD58F-7C74-4C62-BE8B-23DF3CCA1DD8}" type="parTrans" cxnId="{F9F4E565-2146-4981-B55E-5329E1D34F63}">
      <dgm:prSet/>
      <dgm:spPr/>
      <dgm:t>
        <a:bodyPr/>
        <a:lstStyle>
          <a:defPPr/>
        </a:lstStyle>
        <a:p>
          <a:endParaRPr lang="en-US"/>
        </a:p>
      </dgm:t>
    </dgm:pt>
    <dgm:pt modelId="{6665C8C1-66ED-412C-89D5-9EA794394E4A}">
      <dgm:prSet phldrT="[Text]"/>
      <dgm:spPr/>
      <dgm:t>
        <a:bodyPr/>
        <a:lstStyle>
          <a:defPPr/>
        </a:lstStyle>
        <a:p>
          <a:r>
            <a:rPr lang="en-US"/>
            <a:t>DATA SCIENTIST(S) Team (3)</a:t>
          </a:r>
        </a:p>
      </dgm:t>
    </dgm:pt>
    <dgm:pt modelId="{BCDADD90-BEA5-405E-8943-BCEBC71005E9}" type="parTrans" cxnId="{D911576E-E190-41A2-A3E5-646D82702A6B}">
      <dgm:prSet/>
      <dgm:spPr/>
      <dgm:t>
        <a:bodyPr/>
        <a:lstStyle>
          <a:defPPr/>
        </a:lstStyle>
        <a:p>
          <a:endParaRPr lang="en-US"/>
        </a:p>
      </dgm:t>
    </dgm:pt>
    <dgm:pt modelId="{B701BD2D-6A4E-4F2D-8281-910361615FFD}">
      <dgm:prSet phldrT="[Text]"/>
      <dgm:spPr/>
      <dgm:t>
        <a:bodyPr/>
        <a:lstStyle>
          <a:defPPr/>
        </a:lstStyle>
        <a:p>
          <a:r>
            <a:rPr lang="en-US"/>
            <a:t>Researchers (1)</a:t>
          </a:r>
        </a:p>
      </dgm:t>
    </dgm:pt>
    <dgm:pt modelId="{B0C82E26-18E7-472F-96CC-C081618988ED}" type="sibTrans" cxnId="{D911576E-E190-41A2-A3E5-646D82702A6B}">
      <dgm:prSet/>
      <dgm:spPr/>
      <dgm:t>
        <a:bodyPr/>
        <a:lstStyle>
          <a:defPPr/>
        </a:lstStyle>
        <a:p>
          <a:endParaRPr lang="en-US"/>
        </a:p>
      </dgm:t>
    </dgm:pt>
    <dgm:pt modelId="{189C83DA-9BAC-4FFB-AFA4-4F967E76B860}" type="parTrans" cxnId="{5CC3FE61-13B2-465E-8630-617312F7BF8B}">
      <dgm:prSet/>
      <dgm:spPr/>
      <dgm:t>
        <a:bodyPr/>
        <a:lstStyle>
          <a:defPPr/>
        </a:lstStyle>
        <a:p>
          <a:endParaRPr lang="en-US"/>
        </a:p>
      </dgm:t>
    </dgm:pt>
    <dgm:pt modelId="{8543B2F1-2659-4DBA-A69B-A08CF2BD338F}">
      <dgm:prSet phldrT="[Text]"/>
      <dgm:spPr/>
      <dgm:t>
        <a:bodyPr/>
        <a:lstStyle>
          <a:defPPr/>
        </a:lstStyle>
        <a:p>
          <a:r>
            <a:rPr lang="en-US"/>
            <a:t>Machine Learning Engineers (2)</a:t>
          </a:r>
        </a:p>
      </dgm:t>
    </dgm:pt>
    <dgm:pt modelId="{AE3C31AF-1653-4E4D-9ACF-07500F7B21CF}" type="sibTrans" cxnId="{5CC3FE61-13B2-465E-8630-617312F7BF8B}">
      <dgm:prSet/>
      <dgm:spPr/>
      <dgm:t>
        <a:bodyPr/>
        <a:lstStyle>
          <a:defPPr/>
        </a:lstStyle>
        <a:p>
          <a:endParaRPr lang="en-US"/>
        </a:p>
      </dgm:t>
    </dgm:pt>
    <dgm:pt modelId="{3AA69116-8E2E-429B-B4D6-006C789051D0}" type="sibTrans" cxnId="{F9F4E565-2146-4981-B55E-5329E1D34F63}">
      <dgm:prSet/>
      <dgm:spPr/>
      <dgm:t>
        <a:bodyPr/>
        <a:lstStyle>
          <a:defPPr/>
        </a:lstStyle>
        <a:p>
          <a:endParaRPr lang="en-US"/>
        </a:p>
      </dgm:t>
    </dgm:pt>
    <dgm:pt modelId="{F0642540-0B2C-4E0F-A54C-ECD52780DA96}" type="parTrans" cxnId="{5BD30638-8D35-472F-9F59-E04131711816}">
      <dgm:prSet/>
      <dgm:spPr/>
      <dgm:t>
        <a:bodyPr/>
        <a:lstStyle>
          <a:defPPr/>
        </a:lstStyle>
        <a:p>
          <a:endParaRPr lang="en-US"/>
        </a:p>
      </dgm:t>
    </dgm:pt>
    <dgm:pt modelId="{D0DA6BD7-FB6B-4B40-BC3C-071042BC183C}">
      <dgm:prSet phldrT="[Text]"/>
      <dgm:spPr/>
      <dgm:t>
        <a:bodyPr/>
        <a:lstStyle>
          <a:defPPr/>
        </a:lstStyle>
        <a:p>
          <a:r>
            <a:rPr lang="en-US"/>
            <a:t>DATA ARCHITECT/ ENGINEER(S) - 2</a:t>
          </a:r>
        </a:p>
      </dgm:t>
    </dgm:pt>
    <dgm:pt modelId="{E4387FF4-4550-4680-B303-70718F85B404}" type="sibTrans" cxnId="{5BD30638-8D35-472F-9F59-E04131711816}">
      <dgm:prSet/>
      <dgm:spPr/>
      <dgm:t>
        <a:bodyPr/>
        <a:lstStyle>
          <a:defPPr/>
        </a:lstStyle>
        <a:p>
          <a:endParaRPr lang="en-US"/>
        </a:p>
      </dgm:t>
    </dgm:pt>
    <dgm:pt modelId="{E61F2E45-4EF0-4832-BAEC-3B3C5F9C7E79}" type="parTrans" cxnId="{CB790BB8-118A-47CD-9AA5-FA2A4E835874}">
      <dgm:prSet/>
      <dgm:spPr/>
      <dgm:t>
        <a:bodyPr/>
        <a:lstStyle>
          <a:defPPr/>
        </a:lstStyle>
        <a:p>
          <a:endParaRPr lang="en-US"/>
        </a:p>
      </dgm:t>
    </dgm:pt>
    <dgm:pt modelId="{339F9F7B-84C5-4888-84FC-288A2116229F}">
      <dgm:prSet phldrT="[Text]"/>
      <dgm:spPr/>
      <dgm:t>
        <a:bodyPr/>
        <a:lstStyle>
          <a:defPPr/>
        </a:lstStyle>
        <a:p>
          <a:r>
            <a:rPr lang="en-US"/>
            <a:t>DATA ANALYST/ VISUALIZATION EXPERTS- 1</a:t>
          </a:r>
        </a:p>
      </dgm:t>
    </dgm:pt>
    <dgm:pt modelId="{3608B40A-3482-4F1B-A2E4-BD80240DCC9F}" type="sibTrans" cxnId="{CB790BB8-118A-47CD-9AA5-FA2A4E835874}">
      <dgm:prSet/>
      <dgm:spPr/>
      <dgm:t>
        <a:bodyPr/>
        <a:lstStyle>
          <a:defPPr/>
        </a:lstStyle>
        <a:p>
          <a:endParaRPr lang="en-US"/>
        </a:p>
      </dgm:t>
    </dgm:pt>
    <dgm:pt modelId="{7F0D034C-0988-4D2A-9B23-00574BBA785B}" type="sibTrans" cxnId="{EB82D7C3-EEDA-49F5-A63E-E4E54603B46C}">
      <dgm:prSet/>
      <dgm:spPr/>
      <dgm:t>
        <a:bodyPr/>
        <a:lstStyle>
          <a:defPPr/>
        </a:lstStyle>
        <a:p>
          <a:endParaRPr lang="en-US"/>
        </a:p>
      </dgm:t>
    </dgm:pt>
    <dgm:pt modelId="{776999B5-D84A-47AD-A11A-EE0637FD0E75}" type="sibTrans" cxnId="{E41E51C6-84EF-4148-9AD7-3AD4B7D956FB}">
      <dgm:prSet/>
      <dgm:spPr/>
      <dgm:t>
        <a:bodyPr/>
        <a:lstStyle>
          <a:defPPr/>
        </a:lstStyle>
        <a:p>
          <a:endParaRPr lang="en-US"/>
        </a:p>
      </dgm:t>
    </dgm:pt>
    <dgm:pt modelId="{C7B9A396-C0A4-4A1B-ADD5-329D9F29B244}" type="pres">
      <dgm:prSet presAssocID="{E7CC52CC-5BCF-44F4-A790-84F4388D1FF9}" presName="hierChild1" presStyleCnt="0">
        <dgm:presLayoutVars>
          <dgm:chPref val="1"/>
          <dgm:dir/>
          <dgm:animOne val="branch"/>
          <dgm:animLvl val="lvl"/>
          <dgm:resizeHandles/>
        </dgm:presLayoutVars>
      </dgm:prSet>
      <dgm:spPr/>
      <dgm:t>
        <a:bodyPr/>
        <a:lstStyle>
          <a:defPPr/>
        </a:lstStyle>
        <a:p>
          <a:endParaRPr/>
        </a:p>
      </dgm:t>
    </dgm:pt>
    <dgm:pt modelId="{3F83ACE2-E9FA-4BF6-AA3D-97738B8C71C2}" type="pres">
      <dgm:prSet presAssocID="{C1B99717-5D8A-4668-9533-859805685F7B}" presName="hierRoot1" presStyleCnt="0"/>
      <dgm:spPr/>
      <dgm:t>
        <a:bodyPr/>
        <a:lstStyle>
          <a:defPPr/>
        </a:lstStyle>
        <a:p>
          <a:endParaRPr/>
        </a:p>
      </dgm:t>
    </dgm:pt>
    <dgm:pt modelId="{D8BA316D-FB2C-4B09-AFF6-09CAAC82D338}" type="pres">
      <dgm:prSet presAssocID="{C1B99717-5D8A-4668-9533-859805685F7B}" presName="composite" presStyleCnt="0"/>
      <dgm:spPr/>
      <dgm:t>
        <a:bodyPr/>
        <a:lstStyle>
          <a:defPPr/>
        </a:lstStyle>
        <a:p>
          <a:endParaRPr/>
        </a:p>
      </dgm:t>
    </dgm:pt>
    <dgm:pt modelId="{DB12393D-0D71-4214-B7AF-61EABFAB57FC}" type="pres">
      <dgm:prSet presAssocID="{C1B99717-5D8A-4668-9533-859805685F7B}" presName="background" presStyleLbl="node0" presStyleIdx="0" presStyleCnt="1"/>
      <dgm:spPr/>
      <dgm:t>
        <a:bodyPr/>
        <a:lstStyle>
          <a:defPPr/>
        </a:lstStyle>
        <a:p>
          <a:endParaRPr/>
        </a:p>
      </dgm:t>
    </dgm:pt>
    <dgm:pt modelId="{D85EA4F0-0481-4317-816E-C47E9126B116}" type="pres">
      <dgm:prSet presAssocID="{C1B99717-5D8A-4668-9533-859805685F7B}" presName="text" presStyleLbl="fgAcc0" presStyleIdx="0" presStyleCnt="1" custLinFactNeighborY="-26005">
        <dgm:presLayoutVars>
          <dgm:chPref val="3"/>
        </dgm:presLayoutVars>
      </dgm:prSet>
      <dgm:spPr/>
      <dgm:t>
        <a:bodyPr/>
        <a:lstStyle>
          <a:defPPr/>
        </a:lstStyle>
        <a:p>
          <a:endParaRPr/>
        </a:p>
      </dgm:t>
    </dgm:pt>
    <dgm:pt modelId="{2B231B7E-5B31-4583-92E4-F33B8994A9DA}" type="pres">
      <dgm:prSet presAssocID="{C1B99717-5D8A-4668-9533-859805685F7B}" presName="hierChild2" presStyleCnt="0"/>
      <dgm:spPr/>
      <dgm:t>
        <a:bodyPr/>
        <a:lstStyle>
          <a:defPPr/>
        </a:lstStyle>
        <a:p>
          <a:endParaRPr/>
        </a:p>
      </dgm:t>
    </dgm:pt>
    <dgm:pt modelId="{C129F375-5A8D-4074-920E-B66D2B2890FB}" type="pres">
      <dgm:prSet presAssocID="{0D6F7CDB-05B2-4A70-8D48-5455B04F6213}" presName="Name10" presStyleLbl="parChTrans1D2" presStyleIdx="0" presStyleCnt="3"/>
      <dgm:spPr/>
      <dgm:t>
        <a:bodyPr/>
        <a:lstStyle>
          <a:defPPr/>
        </a:lstStyle>
        <a:p>
          <a:endParaRPr/>
        </a:p>
      </dgm:t>
    </dgm:pt>
    <dgm:pt modelId="{58A370A2-2054-4994-8961-1DCCF2F10775}" type="pres">
      <dgm:prSet presAssocID="{0DCAD71A-32AB-484B-BF11-EA2ECEC02806}" presName="hierRoot2" presStyleCnt="0"/>
      <dgm:spPr/>
      <dgm:t>
        <a:bodyPr/>
        <a:lstStyle>
          <a:defPPr/>
        </a:lstStyle>
        <a:p>
          <a:endParaRPr/>
        </a:p>
      </dgm:t>
    </dgm:pt>
    <dgm:pt modelId="{6A86D5D7-A1E6-4507-B6D6-F16C55E725A7}" type="pres">
      <dgm:prSet presAssocID="{0DCAD71A-32AB-484B-BF11-EA2ECEC02806}" presName="composite2" presStyleCnt="0"/>
      <dgm:spPr/>
      <dgm:t>
        <a:bodyPr/>
        <a:lstStyle>
          <a:defPPr/>
        </a:lstStyle>
        <a:p>
          <a:endParaRPr/>
        </a:p>
      </dgm:t>
    </dgm:pt>
    <dgm:pt modelId="{30387B03-0BAF-44B3-806B-4D2CB2AD7DFD}" type="pres">
      <dgm:prSet presAssocID="{0DCAD71A-32AB-484B-BF11-EA2ECEC02806}" presName="background2" presStyleLbl="asst1" presStyleIdx="0" presStyleCnt="1"/>
      <dgm:spPr/>
      <dgm:t>
        <a:bodyPr/>
        <a:lstStyle>
          <a:defPPr/>
        </a:lstStyle>
        <a:p>
          <a:endParaRPr/>
        </a:p>
      </dgm:t>
    </dgm:pt>
    <dgm:pt modelId="{85DD8200-E8AD-4B0E-81C9-784DC4A95200}" type="pres">
      <dgm:prSet presAssocID="{0DCAD71A-32AB-484B-BF11-EA2ECEC02806}" presName="text2" presStyleLbl="fgAcc2" presStyleIdx="0" presStyleCnt="3" custLinFactX="-1007" custLinFactNeighborX="-100000" custLinFactNeighborY="-1063">
        <dgm:presLayoutVars>
          <dgm:chPref val="3"/>
        </dgm:presLayoutVars>
      </dgm:prSet>
      <dgm:spPr/>
      <dgm:t>
        <a:bodyPr/>
        <a:lstStyle>
          <a:defPPr/>
        </a:lstStyle>
        <a:p>
          <a:endParaRPr/>
        </a:p>
      </dgm:t>
    </dgm:pt>
    <dgm:pt modelId="{A405F60B-F1F0-4992-8EC0-31CA1F5FD181}" type="pres">
      <dgm:prSet presAssocID="{0DCAD71A-32AB-484B-BF11-EA2ECEC02806}" presName="hierChild3" presStyleCnt="0"/>
      <dgm:spPr/>
      <dgm:t>
        <a:bodyPr/>
        <a:lstStyle>
          <a:defPPr/>
        </a:lstStyle>
        <a:p>
          <a:endParaRPr/>
        </a:p>
      </dgm:t>
    </dgm:pt>
    <dgm:pt modelId="{C6196094-1D48-4375-8E2B-782A6A75A304}" type="pres">
      <dgm:prSet presAssocID="{631EE27C-AA24-4810-9329-21CE9DA86440}" presName="Name10" presStyleLbl="parChTrans1D2" presStyleIdx="1" presStyleCnt="3"/>
      <dgm:spPr/>
      <dgm:t>
        <a:bodyPr/>
        <a:lstStyle>
          <a:defPPr/>
        </a:lstStyle>
        <a:p>
          <a:endParaRPr/>
        </a:p>
      </dgm:t>
    </dgm:pt>
    <dgm:pt modelId="{5F1D686A-0D3B-43E1-9FD7-7E619EBA2CB4}" type="pres">
      <dgm:prSet presAssocID="{1F3C76B1-3E6B-4B33-9059-B41D8A8FFCF2}" presName="hierRoot2" presStyleCnt="0"/>
      <dgm:spPr/>
      <dgm:t>
        <a:bodyPr/>
        <a:lstStyle>
          <a:defPPr/>
        </a:lstStyle>
        <a:p>
          <a:endParaRPr/>
        </a:p>
      </dgm:t>
    </dgm:pt>
    <dgm:pt modelId="{67CE69BD-2AA5-4808-866F-5F83D2D85200}" type="pres">
      <dgm:prSet presAssocID="{1F3C76B1-3E6B-4B33-9059-B41D8A8FFCF2}" presName="composite2" presStyleCnt="0"/>
      <dgm:spPr/>
      <dgm:t>
        <a:bodyPr/>
        <a:lstStyle>
          <a:defPPr/>
        </a:lstStyle>
        <a:p>
          <a:endParaRPr/>
        </a:p>
      </dgm:t>
    </dgm:pt>
    <dgm:pt modelId="{1DD02658-70F2-4E7A-97EA-A3D292C90D49}" type="pres">
      <dgm:prSet presAssocID="{1F3C76B1-3E6B-4B33-9059-B41D8A8FFCF2}" presName="background2" presStyleLbl="node2" presStyleIdx="0" presStyleCnt="2"/>
      <dgm:spPr/>
      <dgm:t>
        <a:bodyPr/>
        <a:lstStyle>
          <a:defPPr/>
        </a:lstStyle>
        <a:p>
          <a:endParaRPr/>
        </a:p>
      </dgm:t>
    </dgm:pt>
    <dgm:pt modelId="{B1CCD476-483E-4168-8934-6EFDF9BA0832}" type="pres">
      <dgm:prSet presAssocID="{1F3C76B1-3E6B-4B33-9059-B41D8A8FFCF2}" presName="text2" presStyleLbl="fgAcc2" presStyleIdx="1" presStyleCnt="3" custLinFactNeighborX="-12175" custLinFactNeighborY="33">
        <dgm:presLayoutVars>
          <dgm:chPref val="3"/>
        </dgm:presLayoutVars>
      </dgm:prSet>
      <dgm:spPr/>
      <dgm:t>
        <a:bodyPr/>
        <a:lstStyle>
          <a:defPPr/>
        </a:lstStyle>
        <a:p>
          <a:endParaRPr/>
        </a:p>
      </dgm:t>
    </dgm:pt>
    <dgm:pt modelId="{BF10B943-E2DA-412F-BBDD-80C792DF5439}" type="pres">
      <dgm:prSet presAssocID="{1F3C76B1-3E6B-4B33-9059-B41D8A8FFCF2}" presName="hierChild3" presStyleCnt="0"/>
      <dgm:spPr/>
      <dgm:t>
        <a:bodyPr/>
        <a:lstStyle>
          <a:defPPr/>
        </a:lstStyle>
        <a:p>
          <a:endParaRPr/>
        </a:p>
      </dgm:t>
    </dgm:pt>
    <dgm:pt modelId="{6FD7F007-2E8B-49E9-9F3D-88FB6080ACE2}" type="pres">
      <dgm:prSet presAssocID="{ACBF31D2-2DED-43C0-8BE4-37E54CF8B7B4}" presName="Name17" presStyleLbl="parChTrans1D3" presStyleIdx="0" presStyleCnt="6"/>
      <dgm:spPr/>
      <dgm:t>
        <a:bodyPr/>
        <a:lstStyle>
          <a:defPPr/>
        </a:lstStyle>
        <a:p>
          <a:endParaRPr/>
        </a:p>
      </dgm:t>
    </dgm:pt>
    <dgm:pt modelId="{1DAB62FC-2591-4524-8FF4-3A5478B6D9C7}" type="pres">
      <dgm:prSet presAssocID="{F607A98C-CBA0-4FA6-9C00-4B403812A3B1}" presName="hierRoot3" presStyleCnt="0"/>
      <dgm:spPr/>
      <dgm:t>
        <a:bodyPr/>
        <a:lstStyle>
          <a:defPPr/>
        </a:lstStyle>
        <a:p>
          <a:endParaRPr/>
        </a:p>
      </dgm:t>
    </dgm:pt>
    <dgm:pt modelId="{23104D99-E157-409D-BEC1-CACF0D036AEE}" type="pres">
      <dgm:prSet presAssocID="{F607A98C-CBA0-4FA6-9C00-4B403812A3B1}" presName="composite3" presStyleCnt="0"/>
      <dgm:spPr/>
      <dgm:t>
        <a:bodyPr/>
        <a:lstStyle>
          <a:defPPr/>
        </a:lstStyle>
        <a:p>
          <a:endParaRPr/>
        </a:p>
      </dgm:t>
    </dgm:pt>
    <dgm:pt modelId="{EFB500F6-F6B1-40D4-AD48-D683E1D128D6}" type="pres">
      <dgm:prSet presAssocID="{F607A98C-CBA0-4FA6-9C00-4B403812A3B1}" presName="background3" presStyleLbl="node3" presStyleIdx="0" presStyleCnt="6"/>
      <dgm:spPr/>
      <dgm:t>
        <a:bodyPr/>
        <a:lstStyle>
          <a:defPPr/>
        </a:lstStyle>
        <a:p>
          <a:endParaRPr/>
        </a:p>
      </dgm:t>
    </dgm:pt>
    <dgm:pt modelId="{81DBDC71-DD61-441C-9A05-DAABB6F3CA4D}" type="pres">
      <dgm:prSet presAssocID="{F607A98C-CBA0-4FA6-9C00-4B403812A3B1}" presName="text3" presStyleLbl="fgAcc3" presStyleIdx="0" presStyleCnt="6">
        <dgm:presLayoutVars>
          <dgm:chPref val="3"/>
        </dgm:presLayoutVars>
      </dgm:prSet>
      <dgm:spPr/>
      <dgm:t>
        <a:bodyPr/>
        <a:lstStyle>
          <a:defPPr/>
        </a:lstStyle>
        <a:p>
          <a:endParaRPr/>
        </a:p>
      </dgm:t>
    </dgm:pt>
    <dgm:pt modelId="{9F5434BB-8D6D-4EC1-BA6A-D39D1CF6B2E2}" type="pres">
      <dgm:prSet presAssocID="{F607A98C-CBA0-4FA6-9C00-4B403812A3B1}" presName="hierChild4" presStyleCnt="0"/>
      <dgm:spPr/>
      <dgm:t>
        <a:bodyPr/>
        <a:lstStyle>
          <a:defPPr/>
        </a:lstStyle>
        <a:p>
          <a:endParaRPr/>
        </a:p>
      </dgm:t>
    </dgm:pt>
    <dgm:pt modelId="{3B4049E3-AEA6-4F25-BF53-0A226E19D648}" type="pres">
      <dgm:prSet presAssocID="{7A1F7EA2-47C5-4B64-B3DE-651CA7C092DA}" presName="Name17" presStyleLbl="parChTrans1D3" presStyleIdx="1" presStyleCnt="6"/>
      <dgm:spPr/>
      <dgm:t>
        <a:bodyPr/>
        <a:lstStyle>
          <a:defPPr/>
        </a:lstStyle>
        <a:p>
          <a:endParaRPr/>
        </a:p>
      </dgm:t>
    </dgm:pt>
    <dgm:pt modelId="{AACD8812-FDFF-4074-90B4-9F29D34461C1}" type="pres">
      <dgm:prSet presAssocID="{3841600B-7A3D-47B5-A65B-81AE84EAD756}" presName="hierRoot3" presStyleCnt="0"/>
      <dgm:spPr/>
      <dgm:t>
        <a:bodyPr/>
        <a:lstStyle>
          <a:defPPr/>
        </a:lstStyle>
        <a:p>
          <a:endParaRPr/>
        </a:p>
      </dgm:t>
    </dgm:pt>
    <dgm:pt modelId="{59ABC514-1FEA-4A25-B029-662CB6D428E4}" type="pres">
      <dgm:prSet presAssocID="{3841600B-7A3D-47B5-A65B-81AE84EAD756}" presName="composite3" presStyleCnt="0"/>
      <dgm:spPr/>
      <dgm:t>
        <a:bodyPr/>
        <a:lstStyle>
          <a:defPPr/>
        </a:lstStyle>
        <a:p>
          <a:endParaRPr/>
        </a:p>
      </dgm:t>
    </dgm:pt>
    <dgm:pt modelId="{E348C457-D9FB-4711-99A5-758EDCBD012F}" type="pres">
      <dgm:prSet presAssocID="{3841600B-7A3D-47B5-A65B-81AE84EAD756}" presName="background3" presStyleLbl="node3" presStyleIdx="1" presStyleCnt="6"/>
      <dgm:spPr/>
      <dgm:t>
        <a:bodyPr/>
        <a:lstStyle>
          <a:defPPr/>
        </a:lstStyle>
        <a:p>
          <a:endParaRPr/>
        </a:p>
      </dgm:t>
    </dgm:pt>
    <dgm:pt modelId="{A6EE855B-4F87-4E2E-9F56-ADC405D32004}" type="pres">
      <dgm:prSet presAssocID="{3841600B-7A3D-47B5-A65B-81AE84EAD756}" presName="text3" presStyleLbl="fgAcc3" presStyleIdx="1" presStyleCnt="6">
        <dgm:presLayoutVars>
          <dgm:chPref val="3"/>
        </dgm:presLayoutVars>
      </dgm:prSet>
      <dgm:spPr/>
      <dgm:t>
        <a:bodyPr/>
        <a:lstStyle>
          <a:defPPr/>
        </a:lstStyle>
        <a:p>
          <a:endParaRPr/>
        </a:p>
      </dgm:t>
    </dgm:pt>
    <dgm:pt modelId="{C6E9FB95-AF49-4D32-8CC1-5A59A4623239}" type="pres">
      <dgm:prSet presAssocID="{3841600B-7A3D-47B5-A65B-81AE84EAD756}" presName="hierChild4" presStyleCnt="0"/>
      <dgm:spPr/>
      <dgm:t>
        <a:bodyPr/>
        <a:lstStyle>
          <a:defPPr/>
        </a:lstStyle>
        <a:p>
          <a:endParaRPr/>
        </a:p>
      </dgm:t>
    </dgm:pt>
    <dgm:pt modelId="{C75A5AE2-708B-49FC-8C52-2D29C73E1894}" type="pres">
      <dgm:prSet presAssocID="{29BBA44C-64A3-4BB6-9E91-A6E09CF5046E}" presName="Name17" presStyleLbl="parChTrans1D3" presStyleIdx="2" presStyleCnt="6"/>
      <dgm:spPr/>
      <dgm:t>
        <a:bodyPr/>
        <a:lstStyle>
          <a:defPPr/>
        </a:lstStyle>
        <a:p>
          <a:endParaRPr/>
        </a:p>
      </dgm:t>
    </dgm:pt>
    <dgm:pt modelId="{68B43B56-225E-4489-BEC3-379C4E73F0AC}" type="pres">
      <dgm:prSet presAssocID="{6FDA00D8-5E32-462B-B670-3AF126CAAD51}" presName="hierRoot3" presStyleCnt="0"/>
      <dgm:spPr/>
      <dgm:t>
        <a:bodyPr/>
        <a:lstStyle>
          <a:defPPr/>
        </a:lstStyle>
        <a:p>
          <a:endParaRPr/>
        </a:p>
      </dgm:t>
    </dgm:pt>
    <dgm:pt modelId="{A1AA9551-7A01-4080-965E-3AE992A61A85}" type="pres">
      <dgm:prSet presAssocID="{6FDA00D8-5E32-462B-B670-3AF126CAAD51}" presName="composite3" presStyleCnt="0"/>
      <dgm:spPr/>
      <dgm:t>
        <a:bodyPr/>
        <a:lstStyle>
          <a:defPPr/>
        </a:lstStyle>
        <a:p>
          <a:endParaRPr/>
        </a:p>
      </dgm:t>
    </dgm:pt>
    <dgm:pt modelId="{A280C1D2-9E1F-4517-89BD-49F75705073A}" type="pres">
      <dgm:prSet presAssocID="{6FDA00D8-5E32-462B-B670-3AF126CAAD51}" presName="background3" presStyleLbl="node3" presStyleIdx="2" presStyleCnt="6"/>
      <dgm:spPr/>
      <dgm:t>
        <a:bodyPr/>
        <a:lstStyle>
          <a:defPPr/>
        </a:lstStyle>
        <a:p>
          <a:endParaRPr/>
        </a:p>
      </dgm:t>
    </dgm:pt>
    <dgm:pt modelId="{1E877609-54C6-4A45-AD79-FB5604FA2610}" type="pres">
      <dgm:prSet presAssocID="{6FDA00D8-5E32-462B-B670-3AF126CAAD51}" presName="text3" presStyleLbl="fgAcc3" presStyleIdx="2" presStyleCnt="6">
        <dgm:presLayoutVars>
          <dgm:chPref val="3"/>
        </dgm:presLayoutVars>
      </dgm:prSet>
      <dgm:spPr/>
      <dgm:t>
        <a:bodyPr/>
        <a:lstStyle>
          <a:defPPr/>
        </a:lstStyle>
        <a:p>
          <a:endParaRPr/>
        </a:p>
      </dgm:t>
    </dgm:pt>
    <dgm:pt modelId="{D2FB3E93-8DD8-429E-A120-BDEFE326D4D4}" type="pres">
      <dgm:prSet presAssocID="{6FDA00D8-5E32-462B-B670-3AF126CAAD51}" presName="hierChild4" presStyleCnt="0"/>
      <dgm:spPr/>
      <dgm:t>
        <a:bodyPr/>
        <a:lstStyle>
          <a:defPPr/>
        </a:lstStyle>
        <a:p>
          <a:endParaRPr/>
        </a:p>
      </dgm:t>
    </dgm:pt>
    <dgm:pt modelId="{21AB7086-4171-47EA-B13C-E6541FDA0C9B}" type="pres">
      <dgm:prSet presAssocID="{0A486C51-17DD-4F58-A829-0797E1695942}" presName="Name10" presStyleLbl="parChTrans1D2" presStyleIdx="2" presStyleCnt="3"/>
      <dgm:spPr/>
      <dgm:t>
        <a:bodyPr/>
        <a:lstStyle>
          <a:defPPr/>
        </a:lstStyle>
        <a:p>
          <a:endParaRPr/>
        </a:p>
      </dgm:t>
    </dgm:pt>
    <dgm:pt modelId="{C66C6A44-70B7-4504-A7DE-938FC92DF9F8}" type="pres">
      <dgm:prSet presAssocID="{338C014F-5C17-432B-8027-69E03761B66D}" presName="hierRoot2" presStyleCnt="0"/>
      <dgm:spPr/>
      <dgm:t>
        <a:bodyPr/>
        <a:lstStyle>
          <a:defPPr/>
        </a:lstStyle>
        <a:p>
          <a:endParaRPr/>
        </a:p>
      </dgm:t>
    </dgm:pt>
    <dgm:pt modelId="{0AB6851C-FBD8-4A99-98E4-26E31BB482CA}" type="pres">
      <dgm:prSet presAssocID="{338C014F-5C17-432B-8027-69E03761B66D}" presName="composite2" presStyleCnt="0"/>
      <dgm:spPr/>
      <dgm:t>
        <a:bodyPr/>
        <a:lstStyle>
          <a:defPPr/>
        </a:lstStyle>
        <a:p>
          <a:endParaRPr/>
        </a:p>
      </dgm:t>
    </dgm:pt>
    <dgm:pt modelId="{CF6F9D21-1461-4A2D-B7E9-3ABA7B9D4416}" type="pres">
      <dgm:prSet presAssocID="{338C014F-5C17-432B-8027-69E03761B66D}" presName="background2" presStyleLbl="node2" presStyleIdx="1" presStyleCnt="2"/>
      <dgm:spPr/>
      <dgm:t>
        <a:bodyPr/>
        <a:lstStyle>
          <a:defPPr/>
        </a:lstStyle>
        <a:p>
          <a:endParaRPr/>
        </a:p>
      </dgm:t>
    </dgm:pt>
    <dgm:pt modelId="{72E1866A-1FAA-42C7-946C-CBE322CF9CEF}" type="pres">
      <dgm:prSet presAssocID="{338C014F-5C17-432B-8027-69E03761B66D}" presName="text2" presStyleLbl="fgAcc2" presStyleIdx="2" presStyleCnt="3">
        <dgm:presLayoutVars>
          <dgm:chPref val="3"/>
        </dgm:presLayoutVars>
      </dgm:prSet>
      <dgm:spPr/>
      <dgm:t>
        <a:bodyPr/>
        <a:lstStyle>
          <a:defPPr/>
        </a:lstStyle>
        <a:p>
          <a:endParaRPr/>
        </a:p>
      </dgm:t>
    </dgm:pt>
    <dgm:pt modelId="{91689D79-5772-4AB5-A19D-3FA218831D07}" type="pres">
      <dgm:prSet presAssocID="{338C014F-5C17-432B-8027-69E03761B66D}" presName="hierChild3" presStyleCnt="0"/>
      <dgm:spPr/>
      <dgm:t>
        <a:bodyPr/>
        <a:lstStyle>
          <a:defPPr/>
        </a:lstStyle>
        <a:p>
          <a:endParaRPr/>
        </a:p>
      </dgm:t>
    </dgm:pt>
    <dgm:pt modelId="{1CF40DA8-6014-4936-861F-B9ED51F40588}" type="pres">
      <dgm:prSet presAssocID="{551CD58F-7C74-4C62-BE8B-23DF3CCA1DD8}" presName="Name17" presStyleLbl="parChTrans1D3" presStyleIdx="3" presStyleCnt="6"/>
      <dgm:spPr/>
      <dgm:t>
        <a:bodyPr/>
        <a:lstStyle>
          <a:defPPr/>
        </a:lstStyle>
        <a:p>
          <a:endParaRPr/>
        </a:p>
      </dgm:t>
    </dgm:pt>
    <dgm:pt modelId="{B52BE8D1-F33F-4533-A05F-D1E1AAEA7873}" type="pres">
      <dgm:prSet presAssocID="{6665C8C1-66ED-412C-89D5-9EA794394E4A}" presName="hierRoot3" presStyleCnt="0"/>
      <dgm:spPr/>
      <dgm:t>
        <a:bodyPr/>
        <a:lstStyle>
          <a:defPPr/>
        </a:lstStyle>
        <a:p>
          <a:endParaRPr/>
        </a:p>
      </dgm:t>
    </dgm:pt>
    <dgm:pt modelId="{1E91696E-2F4A-4401-947C-6CD81C9B40F0}" type="pres">
      <dgm:prSet presAssocID="{6665C8C1-66ED-412C-89D5-9EA794394E4A}" presName="composite3" presStyleCnt="0"/>
      <dgm:spPr/>
      <dgm:t>
        <a:bodyPr/>
        <a:lstStyle>
          <a:defPPr/>
        </a:lstStyle>
        <a:p>
          <a:endParaRPr/>
        </a:p>
      </dgm:t>
    </dgm:pt>
    <dgm:pt modelId="{E670B4F5-EC57-4FEA-9658-9486726A4CCB}" type="pres">
      <dgm:prSet presAssocID="{6665C8C1-66ED-412C-89D5-9EA794394E4A}" presName="background3" presStyleLbl="node3" presStyleIdx="3" presStyleCnt="6"/>
      <dgm:spPr/>
      <dgm:t>
        <a:bodyPr/>
        <a:lstStyle>
          <a:defPPr/>
        </a:lstStyle>
        <a:p>
          <a:endParaRPr/>
        </a:p>
      </dgm:t>
    </dgm:pt>
    <dgm:pt modelId="{2EAC6881-3876-4320-9E1E-0C80BFF1E20E}" type="pres">
      <dgm:prSet presAssocID="{6665C8C1-66ED-412C-89D5-9EA794394E4A}" presName="text3" presStyleLbl="fgAcc3" presStyleIdx="3" presStyleCnt="6">
        <dgm:presLayoutVars>
          <dgm:chPref val="3"/>
        </dgm:presLayoutVars>
      </dgm:prSet>
      <dgm:spPr/>
      <dgm:t>
        <a:bodyPr/>
        <a:lstStyle>
          <a:defPPr/>
        </a:lstStyle>
        <a:p>
          <a:endParaRPr/>
        </a:p>
      </dgm:t>
    </dgm:pt>
    <dgm:pt modelId="{4532E8D0-6BC5-4DE2-9838-72688279A08C}" type="pres">
      <dgm:prSet presAssocID="{6665C8C1-66ED-412C-89D5-9EA794394E4A}" presName="hierChild4" presStyleCnt="0"/>
      <dgm:spPr/>
      <dgm:t>
        <a:bodyPr/>
        <a:lstStyle>
          <a:defPPr/>
        </a:lstStyle>
        <a:p>
          <a:endParaRPr/>
        </a:p>
      </dgm:t>
    </dgm:pt>
    <dgm:pt modelId="{F436F3B3-AE80-43BC-9811-732825B69B4B}" type="pres">
      <dgm:prSet presAssocID="{BCDADD90-BEA5-405E-8943-BCEBC71005E9}" presName="Name23" presStyleLbl="parChTrans1D4" presStyleIdx="0" presStyleCnt="2"/>
      <dgm:spPr/>
      <dgm:t>
        <a:bodyPr/>
        <a:lstStyle>
          <a:defPPr/>
        </a:lstStyle>
        <a:p>
          <a:endParaRPr/>
        </a:p>
      </dgm:t>
    </dgm:pt>
    <dgm:pt modelId="{E7353798-8888-4ABD-8818-CA32ACE06705}" type="pres">
      <dgm:prSet presAssocID="{B701BD2D-6A4E-4F2D-8281-910361615FFD}" presName="hierRoot4" presStyleCnt="0"/>
      <dgm:spPr/>
      <dgm:t>
        <a:bodyPr/>
        <a:lstStyle>
          <a:defPPr/>
        </a:lstStyle>
        <a:p>
          <a:endParaRPr/>
        </a:p>
      </dgm:t>
    </dgm:pt>
    <dgm:pt modelId="{2673C01D-C8A7-415A-9F53-11E84EBDE41A}" type="pres">
      <dgm:prSet presAssocID="{B701BD2D-6A4E-4F2D-8281-910361615FFD}" presName="composite4" presStyleCnt="0"/>
      <dgm:spPr/>
      <dgm:t>
        <a:bodyPr/>
        <a:lstStyle>
          <a:defPPr/>
        </a:lstStyle>
        <a:p>
          <a:endParaRPr/>
        </a:p>
      </dgm:t>
    </dgm:pt>
    <dgm:pt modelId="{07B67CFB-97B0-43DA-8471-826BBD501E45}" type="pres">
      <dgm:prSet presAssocID="{B701BD2D-6A4E-4F2D-8281-910361615FFD}" presName="background4" presStyleLbl="node4" presStyleIdx="0" presStyleCnt="2"/>
      <dgm:spPr/>
      <dgm:t>
        <a:bodyPr/>
        <a:lstStyle>
          <a:defPPr/>
        </a:lstStyle>
        <a:p>
          <a:endParaRPr/>
        </a:p>
      </dgm:t>
    </dgm:pt>
    <dgm:pt modelId="{ABA428DF-6C57-4E6F-B546-B81FA92DE143}" type="pres">
      <dgm:prSet presAssocID="{B701BD2D-6A4E-4F2D-8281-910361615FFD}" presName="text4" presStyleLbl="fgAcc4" presStyleIdx="0" presStyleCnt="2">
        <dgm:presLayoutVars>
          <dgm:chPref val="3"/>
        </dgm:presLayoutVars>
      </dgm:prSet>
      <dgm:spPr/>
      <dgm:t>
        <a:bodyPr/>
        <a:lstStyle>
          <a:defPPr/>
        </a:lstStyle>
        <a:p>
          <a:endParaRPr/>
        </a:p>
      </dgm:t>
    </dgm:pt>
    <dgm:pt modelId="{6FF69DD6-69AE-458B-BE0D-B7FB77699814}" type="pres">
      <dgm:prSet presAssocID="{B701BD2D-6A4E-4F2D-8281-910361615FFD}" presName="hierChild5" presStyleCnt="0"/>
      <dgm:spPr/>
      <dgm:t>
        <a:bodyPr/>
        <a:lstStyle>
          <a:defPPr/>
        </a:lstStyle>
        <a:p>
          <a:endParaRPr/>
        </a:p>
      </dgm:t>
    </dgm:pt>
    <dgm:pt modelId="{3C804B7D-8D88-44CD-8B61-CB0C634CD7AC}" type="pres">
      <dgm:prSet presAssocID="{189C83DA-9BAC-4FFB-AFA4-4F967E76B860}" presName="Name23" presStyleLbl="parChTrans1D4" presStyleIdx="1" presStyleCnt="2"/>
      <dgm:spPr/>
      <dgm:t>
        <a:bodyPr/>
        <a:lstStyle>
          <a:defPPr/>
        </a:lstStyle>
        <a:p>
          <a:endParaRPr/>
        </a:p>
      </dgm:t>
    </dgm:pt>
    <dgm:pt modelId="{201F2168-6896-4550-A31B-720D18524D7F}" type="pres">
      <dgm:prSet presAssocID="{8543B2F1-2659-4DBA-A69B-A08CF2BD338F}" presName="hierRoot4" presStyleCnt="0"/>
      <dgm:spPr/>
      <dgm:t>
        <a:bodyPr/>
        <a:lstStyle>
          <a:defPPr/>
        </a:lstStyle>
        <a:p>
          <a:endParaRPr/>
        </a:p>
      </dgm:t>
    </dgm:pt>
    <dgm:pt modelId="{56A80BCF-3F57-4C76-BCF6-BD708A8DB2C0}" type="pres">
      <dgm:prSet presAssocID="{8543B2F1-2659-4DBA-A69B-A08CF2BD338F}" presName="composite4" presStyleCnt="0"/>
      <dgm:spPr/>
      <dgm:t>
        <a:bodyPr/>
        <a:lstStyle>
          <a:defPPr/>
        </a:lstStyle>
        <a:p>
          <a:endParaRPr/>
        </a:p>
      </dgm:t>
    </dgm:pt>
    <dgm:pt modelId="{ED85D51F-6BBC-43C6-A6A3-8A805B402A79}" type="pres">
      <dgm:prSet presAssocID="{8543B2F1-2659-4DBA-A69B-A08CF2BD338F}" presName="background4" presStyleLbl="node4" presStyleIdx="1" presStyleCnt="2"/>
      <dgm:spPr/>
      <dgm:t>
        <a:bodyPr/>
        <a:lstStyle>
          <a:defPPr/>
        </a:lstStyle>
        <a:p>
          <a:endParaRPr/>
        </a:p>
      </dgm:t>
    </dgm:pt>
    <dgm:pt modelId="{8B9B7034-E9A6-4F4F-B49A-3F4B940612E8}" type="pres">
      <dgm:prSet presAssocID="{8543B2F1-2659-4DBA-A69B-A08CF2BD338F}" presName="text4" presStyleLbl="fgAcc4" presStyleIdx="1" presStyleCnt="2">
        <dgm:presLayoutVars>
          <dgm:chPref val="3"/>
        </dgm:presLayoutVars>
      </dgm:prSet>
      <dgm:spPr/>
      <dgm:t>
        <a:bodyPr/>
        <a:lstStyle>
          <a:defPPr/>
        </a:lstStyle>
        <a:p>
          <a:endParaRPr/>
        </a:p>
      </dgm:t>
    </dgm:pt>
    <dgm:pt modelId="{B173BED0-826E-4362-B46D-A4BF2EC2E31F}" type="pres">
      <dgm:prSet presAssocID="{8543B2F1-2659-4DBA-A69B-A08CF2BD338F}" presName="hierChild5" presStyleCnt="0"/>
      <dgm:spPr/>
      <dgm:t>
        <a:bodyPr/>
        <a:lstStyle>
          <a:defPPr/>
        </a:lstStyle>
        <a:p>
          <a:endParaRPr/>
        </a:p>
      </dgm:t>
    </dgm:pt>
    <dgm:pt modelId="{A052166E-2C15-4EDD-A86F-76595D2501B9}" type="pres">
      <dgm:prSet presAssocID="{F0642540-0B2C-4E0F-A54C-ECD52780DA96}" presName="Name17" presStyleLbl="parChTrans1D3" presStyleIdx="4" presStyleCnt="6"/>
      <dgm:spPr/>
      <dgm:t>
        <a:bodyPr/>
        <a:lstStyle>
          <a:defPPr/>
        </a:lstStyle>
        <a:p>
          <a:endParaRPr/>
        </a:p>
      </dgm:t>
    </dgm:pt>
    <dgm:pt modelId="{C50857C2-610D-47B6-8D88-3FAB4C80D509}" type="pres">
      <dgm:prSet presAssocID="{D0DA6BD7-FB6B-4B40-BC3C-071042BC183C}" presName="hierRoot3" presStyleCnt="0"/>
      <dgm:spPr/>
      <dgm:t>
        <a:bodyPr/>
        <a:lstStyle>
          <a:defPPr/>
        </a:lstStyle>
        <a:p>
          <a:endParaRPr/>
        </a:p>
      </dgm:t>
    </dgm:pt>
    <dgm:pt modelId="{7D61C40E-F7CD-4B01-B221-CA0F8FA86944}" type="pres">
      <dgm:prSet presAssocID="{D0DA6BD7-FB6B-4B40-BC3C-071042BC183C}" presName="composite3" presStyleCnt="0"/>
      <dgm:spPr/>
      <dgm:t>
        <a:bodyPr/>
        <a:lstStyle>
          <a:defPPr/>
        </a:lstStyle>
        <a:p>
          <a:endParaRPr/>
        </a:p>
      </dgm:t>
    </dgm:pt>
    <dgm:pt modelId="{23BA2176-7B21-450F-8616-E87FA960823D}" type="pres">
      <dgm:prSet presAssocID="{D0DA6BD7-FB6B-4B40-BC3C-071042BC183C}" presName="background3" presStyleLbl="node3" presStyleIdx="4" presStyleCnt="6"/>
      <dgm:spPr/>
      <dgm:t>
        <a:bodyPr/>
        <a:lstStyle>
          <a:defPPr/>
        </a:lstStyle>
        <a:p>
          <a:endParaRPr/>
        </a:p>
      </dgm:t>
    </dgm:pt>
    <dgm:pt modelId="{9B8D7EB8-95DE-4B9D-B2B7-822EDF679089}" type="pres">
      <dgm:prSet presAssocID="{D0DA6BD7-FB6B-4B40-BC3C-071042BC183C}" presName="text3" presStyleLbl="fgAcc3" presStyleIdx="4" presStyleCnt="6">
        <dgm:presLayoutVars>
          <dgm:chPref val="3"/>
        </dgm:presLayoutVars>
      </dgm:prSet>
      <dgm:spPr/>
      <dgm:t>
        <a:bodyPr/>
        <a:lstStyle>
          <a:defPPr/>
        </a:lstStyle>
        <a:p>
          <a:endParaRPr/>
        </a:p>
      </dgm:t>
    </dgm:pt>
    <dgm:pt modelId="{00B7643D-EA65-4132-8899-A6C902476B85}" type="pres">
      <dgm:prSet presAssocID="{D0DA6BD7-FB6B-4B40-BC3C-071042BC183C}" presName="hierChild4" presStyleCnt="0"/>
      <dgm:spPr/>
      <dgm:t>
        <a:bodyPr/>
        <a:lstStyle>
          <a:defPPr/>
        </a:lstStyle>
        <a:p>
          <a:endParaRPr/>
        </a:p>
      </dgm:t>
    </dgm:pt>
    <dgm:pt modelId="{7DDD4444-A7B3-4631-ADF9-7DB3D2D314E5}" type="pres">
      <dgm:prSet presAssocID="{E61F2E45-4EF0-4832-BAEC-3B3C5F9C7E79}" presName="Name17" presStyleLbl="parChTrans1D3" presStyleIdx="5" presStyleCnt="6"/>
      <dgm:spPr/>
      <dgm:t>
        <a:bodyPr/>
        <a:lstStyle>
          <a:defPPr/>
        </a:lstStyle>
        <a:p>
          <a:endParaRPr/>
        </a:p>
      </dgm:t>
    </dgm:pt>
    <dgm:pt modelId="{6D0F8849-8663-4F1F-883B-82BBA6229A4D}" type="pres">
      <dgm:prSet presAssocID="{339F9F7B-84C5-4888-84FC-288A2116229F}" presName="hierRoot3" presStyleCnt="0"/>
      <dgm:spPr/>
      <dgm:t>
        <a:bodyPr/>
        <a:lstStyle>
          <a:defPPr/>
        </a:lstStyle>
        <a:p>
          <a:endParaRPr/>
        </a:p>
      </dgm:t>
    </dgm:pt>
    <dgm:pt modelId="{83DE7B81-2FAE-42CF-A76E-3A9D2A1D1701}" type="pres">
      <dgm:prSet presAssocID="{339F9F7B-84C5-4888-84FC-288A2116229F}" presName="composite3" presStyleCnt="0"/>
      <dgm:spPr/>
      <dgm:t>
        <a:bodyPr/>
        <a:lstStyle>
          <a:defPPr/>
        </a:lstStyle>
        <a:p>
          <a:endParaRPr/>
        </a:p>
      </dgm:t>
    </dgm:pt>
    <dgm:pt modelId="{893FFCD7-BB75-49EE-A756-A40A66C36C31}" type="pres">
      <dgm:prSet presAssocID="{339F9F7B-84C5-4888-84FC-288A2116229F}" presName="background3" presStyleLbl="node3" presStyleIdx="5" presStyleCnt="6"/>
      <dgm:spPr/>
      <dgm:t>
        <a:bodyPr/>
        <a:lstStyle>
          <a:defPPr/>
        </a:lstStyle>
        <a:p>
          <a:endParaRPr/>
        </a:p>
      </dgm:t>
    </dgm:pt>
    <dgm:pt modelId="{5EACEA44-1C15-4305-8A2D-479546556198}" type="pres">
      <dgm:prSet presAssocID="{339F9F7B-84C5-4888-84FC-288A2116229F}" presName="text3" presStyleLbl="fgAcc3" presStyleIdx="5" presStyleCnt="6">
        <dgm:presLayoutVars>
          <dgm:chPref val="3"/>
        </dgm:presLayoutVars>
      </dgm:prSet>
      <dgm:spPr/>
      <dgm:t>
        <a:bodyPr/>
        <a:lstStyle>
          <a:defPPr/>
        </a:lstStyle>
        <a:p>
          <a:endParaRPr/>
        </a:p>
      </dgm:t>
    </dgm:pt>
    <dgm:pt modelId="{A29B4E82-63EA-46F0-9DD1-4E6143ABE489}" type="pres">
      <dgm:prSet presAssocID="{339F9F7B-84C5-4888-84FC-288A2116229F}" presName="hierChild4" presStyleCnt="0"/>
      <dgm:spPr/>
      <dgm:t>
        <a:bodyPr/>
        <a:lstStyle>
          <a:defPPr/>
        </a:lstStyle>
        <a:p>
          <a:endParaRPr/>
        </a:p>
      </dgm:t>
    </dgm:pt>
  </dgm:ptLst>
  <dgm:cxnLst>
    <dgm:cxn modelId="{C85257CC-03B4-4153-B19B-15934C223716}" type="presOf" srcId="{0A486C51-17DD-4F58-A829-0797E1695942}" destId="{21AB7086-4171-47EA-B13C-E6541FDA0C9B}" srcOrd="0" destOrd="0" presId="urn:microsoft.com/office/officeart/2005/8/layout/hierarchy1"/>
    <dgm:cxn modelId="{E96FCCEB-7650-4D68-94E4-8C35C0294F3B}" type="presOf" srcId="{339F9F7B-84C5-4888-84FC-288A2116229F}" destId="{5EACEA44-1C15-4305-8A2D-479546556198}" srcOrd="0" destOrd="0" presId="urn:microsoft.com/office/officeart/2005/8/layout/hierarchy1"/>
    <dgm:cxn modelId="{9DF0FFAD-3D91-4944-A6FD-2259D8B5F036}" srcId="{1F3C76B1-3E6B-4B33-9059-B41D8A8FFCF2}" destId="{F607A98C-CBA0-4FA6-9C00-4B403812A3B1}" srcOrd="0" destOrd="0" parTransId="{ACBF31D2-2DED-43C0-8BE4-37E54CF8B7B4}" sibTransId="{AB8A9B1F-F662-47CC-AB1F-E269BCCB7A7E}"/>
    <dgm:cxn modelId="{CB790BB8-118A-47CD-9AA5-FA2A4E835874}" srcId="{338C014F-5C17-432B-8027-69E03761B66D}" destId="{339F9F7B-84C5-4888-84FC-288A2116229F}" srcOrd="2" destOrd="0" parTransId="{E61F2E45-4EF0-4832-BAEC-3B3C5F9C7E79}" sibTransId="{3608B40A-3482-4F1B-A2E4-BD80240DCC9F}"/>
    <dgm:cxn modelId="{E41E51C6-84EF-4148-9AD7-3AD4B7D956FB}" srcId="{E7CC52CC-5BCF-44F4-A790-84F4388D1FF9}" destId="{C1B99717-5D8A-4668-9533-859805685F7B}" srcOrd="0" destOrd="0" parTransId="{20C64268-2B66-4717-8E6A-3B187D4D8645}" sibTransId="{776999B5-D84A-47AD-A11A-EE0637FD0E75}"/>
    <dgm:cxn modelId="{5CC3FE61-13B2-465E-8630-617312F7BF8B}" srcId="{6665C8C1-66ED-412C-89D5-9EA794394E4A}" destId="{8543B2F1-2659-4DBA-A69B-A08CF2BD338F}" srcOrd="1" destOrd="0" parTransId="{189C83DA-9BAC-4FFB-AFA4-4F967E76B860}" sibTransId="{AE3C31AF-1653-4E4D-9ACF-07500F7B21CF}"/>
    <dgm:cxn modelId="{DF7D2718-AFC9-49FF-B6CE-4CDCEDA15D44}" type="presOf" srcId="{338C014F-5C17-432B-8027-69E03761B66D}" destId="{72E1866A-1FAA-42C7-946C-CBE322CF9CEF}" srcOrd="0" destOrd="0" presId="urn:microsoft.com/office/officeart/2005/8/layout/hierarchy1"/>
    <dgm:cxn modelId="{D9B88F48-425A-40BB-A974-BC75A8C2FBB3}" type="presOf" srcId="{29BBA44C-64A3-4BB6-9E91-A6E09CF5046E}" destId="{C75A5AE2-708B-49FC-8C52-2D29C73E1894}" srcOrd="0" destOrd="0" presId="urn:microsoft.com/office/officeart/2005/8/layout/hierarchy1"/>
    <dgm:cxn modelId="{14131149-52FB-47C3-A669-1D0BD71A79AE}" type="presOf" srcId="{C1B99717-5D8A-4668-9533-859805685F7B}" destId="{D85EA4F0-0481-4317-816E-C47E9126B116}" srcOrd="0" destOrd="0" presId="urn:microsoft.com/office/officeart/2005/8/layout/hierarchy1"/>
    <dgm:cxn modelId="{551A9DD3-A256-4880-8426-8DD65E68C941}" type="presOf" srcId="{ACBF31D2-2DED-43C0-8BE4-37E54CF8B7B4}" destId="{6FD7F007-2E8B-49E9-9F3D-88FB6080ACE2}" srcOrd="0" destOrd="0" presId="urn:microsoft.com/office/officeart/2005/8/layout/hierarchy1"/>
    <dgm:cxn modelId="{D911576E-E190-41A2-A3E5-646D82702A6B}" srcId="{6665C8C1-66ED-412C-89D5-9EA794394E4A}" destId="{B701BD2D-6A4E-4F2D-8281-910361615FFD}" srcOrd="0" destOrd="0" parTransId="{BCDADD90-BEA5-405E-8943-BCEBC71005E9}" sibTransId="{B0C82E26-18E7-472F-96CC-C081618988ED}"/>
    <dgm:cxn modelId="{2676DF1D-59CD-4FCA-AB64-439DA7240A98}" type="presOf" srcId="{551CD58F-7C74-4C62-BE8B-23DF3CCA1DD8}" destId="{1CF40DA8-6014-4936-861F-B9ED51F40588}" srcOrd="0" destOrd="0" presId="urn:microsoft.com/office/officeart/2005/8/layout/hierarchy1"/>
    <dgm:cxn modelId="{EBCA327E-3664-4E30-96E3-18C7E686D0F4}" type="presOf" srcId="{6FDA00D8-5E32-462B-B670-3AF126CAAD51}" destId="{1E877609-54C6-4A45-AD79-FB5604FA2610}" srcOrd="0" destOrd="0" presId="urn:microsoft.com/office/officeart/2005/8/layout/hierarchy1"/>
    <dgm:cxn modelId="{B0556228-5EAB-4680-9F16-D5CC69D4DFB1}" type="presOf" srcId="{E7CC52CC-5BCF-44F4-A790-84F4388D1FF9}" destId="{C7B9A396-C0A4-4A1B-ADD5-329D9F29B244}" srcOrd="0" destOrd="0" presId="urn:microsoft.com/office/officeart/2005/8/layout/hierarchy1"/>
    <dgm:cxn modelId="{8B566379-AECA-44EC-A377-DF1141A4ECFC}" srcId="{C1B99717-5D8A-4668-9533-859805685F7B}" destId="{1F3C76B1-3E6B-4B33-9059-B41D8A8FFCF2}" srcOrd="1" destOrd="0" parTransId="{631EE27C-AA24-4810-9329-21CE9DA86440}" sibTransId="{F25AC8AE-F74C-432D-B97C-F26B610981B2}"/>
    <dgm:cxn modelId="{47507815-F1B6-4B8A-B3D8-35D544088148}" type="presOf" srcId="{0D6F7CDB-05B2-4A70-8D48-5455B04F6213}" destId="{C129F375-5A8D-4074-920E-B66D2B2890FB}" srcOrd="0" destOrd="0" presId="urn:microsoft.com/office/officeart/2005/8/layout/hierarchy1"/>
    <dgm:cxn modelId="{EB82D7C3-EEDA-49F5-A63E-E4E54603B46C}" srcId="{C1B99717-5D8A-4668-9533-859805685F7B}" destId="{338C014F-5C17-432B-8027-69E03761B66D}" srcOrd="2" destOrd="0" parTransId="{0A486C51-17DD-4F58-A829-0797E1695942}" sibTransId="{7F0D034C-0988-4D2A-9B23-00574BBA785B}"/>
    <dgm:cxn modelId="{D20D0D2D-A6F5-4635-AE80-623870A23FE6}" type="presOf" srcId="{0DCAD71A-32AB-484B-BF11-EA2ECEC02806}" destId="{85DD8200-E8AD-4B0E-81C9-784DC4A95200}" srcOrd="0" destOrd="0" presId="urn:microsoft.com/office/officeart/2005/8/layout/hierarchy1"/>
    <dgm:cxn modelId="{9226021E-5BF0-4A0F-B970-2982EC6D8E43}" type="presOf" srcId="{F0642540-0B2C-4E0F-A54C-ECD52780DA96}" destId="{A052166E-2C15-4EDD-A86F-76595D2501B9}" srcOrd="0" destOrd="0" presId="urn:microsoft.com/office/officeart/2005/8/layout/hierarchy1"/>
    <dgm:cxn modelId="{DFA72975-5A41-4A58-895B-72C3B689D44C}" srcId="{1F3C76B1-3E6B-4B33-9059-B41D8A8FFCF2}" destId="{6FDA00D8-5E32-462B-B670-3AF126CAAD51}" srcOrd="2" destOrd="0" parTransId="{29BBA44C-64A3-4BB6-9E91-A6E09CF5046E}" sibTransId="{64BFCB86-B281-418F-9A7C-94E064D0CF19}"/>
    <dgm:cxn modelId="{A00232BF-C46E-4350-9F30-CBC1015D91D2}" type="presOf" srcId="{BCDADD90-BEA5-405E-8943-BCEBC71005E9}" destId="{F436F3B3-AE80-43BC-9811-732825B69B4B}" srcOrd="0" destOrd="0" presId="urn:microsoft.com/office/officeart/2005/8/layout/hierarchy1"/>
    <dgm:cxn modelId="{217B55E4-BCC5-4BCF-A099-8B7F8E23C04F}" type="presOf" srcId="{3841600B-7A3D-47B5-A65B-81AE84EAD756}" destId="{A6EE855B-4F87-4E2E-9F56-ADC405D32004}" srcOrd="0" destOrd="0" presId="urn:microsoft.com/office/officeart/2005/8/layout/hierarchy1"/>
    <dgm:cxn modelId="{0CA08C63-A8A4-4181-9542-062C89FE653A}" type="presOf" srcId="{8543B2F1-2659-4DBA-A69B-A08CF2BD338F}" destId="{8B9B7034-E9A6-4F4F-B49A-3F4B940612E8}" srcOrd="0" destOrd="0" presId="urn:microsoft.com/office/officeart/2005/8/layout/hierarchy1"/>
    <dgm:cxn modelId="{B72EF1DB-686A-4FF2-8C82-FF7C66369E25}" type="presOf" srcId="{6665C8C1-66ED-412C-89D5-9EA794394E4A}" destId="{2EAC6881-3876-4320-9E1E-0C80BFF1E20E}" srcOrd="0" destOrd="0" presId="urn:microsoft.com/office/officeart/2005/8/layout/hierarchy1"/>
    <dgm:cxn modelId="{4DB7A13D-BF6A-4631-8C55-40D41DFEAB57}" type="presOf" srcId="{F607A98C-CBA0-4FA6-9C00-4B403812A3B1}" destId="{81DBDC71-DD61-441C-9A05-DAABB6F3CA4D}" srcOrd="0" destOrd="0" presId="urn:microsoft.com/office/officeart/2005/8/layout/hierarchy1"/>
    <dgm:cxn modelId="{AD5F1C99-DF19-4433-8B2F-008D2BBAB905}" type="presOf" srcId="{D0DA6BD7-FB6B-4B40-BC3C-071042BC183C}" destId="{9B8D7EB8-95DE-4B9D-B2B7-822EDF679089}" srcOrd="0" destOrd="0" presId="urn:microsoft.com/office/officeart/2005/8/layout/hierarchy1"/>
    <dgm:cxn modelId="{A35EC93A-3658-4C80-8E20-BACBCE39AD91}" type="presOf" srcId="{E61F2E45-4EF0-4832-BAEC-3B3C5F9C7E79}" destId="{7DDD4444-A7B3-4631-ADF9-7DB3D2D314E5}" srcOrd="0" destOrd="0" presId="urn:microsoft.com/office/officeart/2005/8/layout/hierarchy1"/>
    <dgm:cxn modelId="{1D177664-ECFD-45C7-B894-A233C290AE80}" type="presOf" srcId="{189C83DA-9BAC-4FFB-AFA4-4F967E76B860}" destId="{3C804B7D-8D88-44CD-8B61-CB0C634CD7AC}" srcOrd="0" destOrd="0" presId="urn:microsoft.com/office/officeart/2005/8/layout/hierarchy1"/>
    <dgm:cxn modelId="{B38D32E0-BA5D-4DC5-9772-8FCAE111D9B9}" type="presOf" srcId="{7A1F7EA2-47C5-4B64-B3DE-651CA7C092DA}" destId="{3B4049E3-AEA6-4F25-BF53-0A226E19D648}" srcOrd="0" destOrd="0" presId="urn:microsoft.com/office/officeart/2005/8/layout/hierarchy1"/>
    <dgm:cxn modelId="{D883AF61-502D-4C2C-8583-AC19DD52E098}" srcId="{C1B99717-5D8A-4668-9533-859805685F7B}" destId="{0DCAD71A-32AB-484B-BF11-EA2ECEC02806}" srcOrd="0" destOrd="0" parTransId="{0D6F7CDB-05B2-4A70-8D48-5455B04F6213}" sibTransId="{564C1FEB-C942-4CE3-85D0-D91D445D198B}"/>
    <dgm:cxn modelId="{49A3840D-E83F-408B-94E6-A271B77569F9}" type="presOf" srcId="{1F3C76B1-3E6B-4B33-9059-B41D8A8FFCF2}" destId="{B1CCD476-483E-4168-8934-6EFDF9BA0832}" srcOrd="0" destOrd="0" presId="urn:microsoft.com/office/officeart/2005/8/layout/hierarchy1"/>
    <dgm:cxn modelId="{5BD30638-8D35-472F-9F59-E04131711816}" srcId="{338C014F-5C17-432B-8027-69E03761B66D}" destId="{D0DA6BD7-FB6B-4B40-BC3C-071042BC183C}" srcOrd="1" destOrd="0" parTransId="{F0642540-0B2C-4E0F-A54C-ECD52780DA96}" sibTransId="{E4387FF4-4550-4680-B303-70718F85B404}"/>
    <dgm:cxn modelId="{F9F4E565-2146-4981-B55E-5329E1D34F63}" srcId="{338C014F-5C17-432B-8027-69E03761B66D}" destId="{6665C8C1-66ED-412C-89D5-9EA794394E4A}" srcOrd="0" destOrd="0" parTransId="{551CD58F-7C74-4C62-BE8B-23DF3CCA1DD8}" sibTransId="{3AA69116-8E2E-429B-B4D6-006C789051D0}"/>
    <dgm:cxn modelId="{2F0925BE-A974-4AE8-AF4B-04DBC978642D}" srcId="{1F3C76B1-3E6B-4B33-9059-B41D8A8FFCF2}" destId="{3841600B-7A3D-47B5-A65B-81AE84EAD756}" srcOrd="1" destOrd="0" parTransId="{7A1F7EA2-47C5-4B64-B3DE-651CA7C092DA}" sibTransId="{4B449645-DF8A-4E29-BDCE-3E4E779440CC}"/>
    <dgm:cxn modelId="{73137081-48FD-4160-85B8-477B2BFBC3B1}" type="presOf" srcId="{631EE27C-AA24-4810-9329-21CE9DA86440}" destId="{C6196094-1D48-4375-8E2B-782A6A75A304}" srcOrd="0" destOrd="0" presId="urn:microsoft.com/office/officeart/2005/8/layout/hierarchy1"/>
    <dgm:cxn modelId="{5AD3122E-FD1E-425D-BDEF-DED54AFEF390}" type="presOf" srcId="{B701BD2D-6A4E-4F2D-8281-910361615FFD}" destId="{ABA428DF-6C57-4E6F-B546-B81FA92DE143}" srcOrd="0" destOrd="0" presId="urn:microsoft.com/office/officeart/2005/8/layout/hierarchy1"/>
    <dgm:cxn modelId="{EE6E0E3B-7FAD-4BA8-A159-F3CDD7DDDD66}" type="presParOf" srcId="{C7B9A396-C0A4-4A1B-ADD5-329D9F29B244}" destId="{3F83ACE2-E9FA-4BF6-AA3D-97738B8C71C2}" srcOrd="0" destOrd="0" presId="urn:microsoft.com/office/officeart/2005/8/layout/hierarchy1"/>
    <dgm:cxn modelId="{2FC860E0-2A50-41A8-9FC5-56D0A15FDDE7}" type="presParOf" srcId="{3F83ACE2-E9FA-4BF6-AA3D-97738B8C71C2}" destId="{D8BA316D-FB2C-4B09-AFF6-09CAAC82D338}" srcOrd="0" destOrd="0" presId="urn:microsoft.com/office/officeart/2005/8/layout/hierarchy1"/>
    <dgm:cxn modelId="{F829A84A-17D0-4A6C-A37B-EA9F43F990D7}" type="presParOf" srcId="{D8BA316D-FB2C-4B09-AFF6-09CAAC82D338}" destId="{DB12393D-0D71-4214-B7AF-61EABFAB57FC}" srcOrd="0" destOrd="0" presId="urn:microsoft.com/office/officeart/2005/8/layout/hierarchy1"/>
    <dgm:cxn modelId="{334B817D-F8BC-4AD5-892E-C77C30EA3798}" type="presParOf" srcId="{D8BA316D-FB2C-4B09-AFF6-09CAAC82D338}" destId="{D85EA4F0-0481-4317-816E-C47E9126B116}" srcOrd="1" destOrd="0" presId="urn:microsoft.com/office/officeart/2005/8/layout/hierarchy1"/>
    <dgm:cxn modelId="{254255D8-A74F-4C14-80F7-37B7C378ED25}" type="presParOf" srcId="{3F83ACE2-E9FA-4BF6-AA3D-97738B8C71C2}" destId="{2B231B7E-5B31-4583-92E4-F33B8994A9DA}" srcOrd="1" destOrd="0" presId="urn:microsoft.com/office/officeart/2005/8/layout/hierarchy1"/>
    <dgm:cxn modelId="{C8ED3B41-AEDB-444D-A590-D5A3AE49BDE8}" type="presParOf" srcId="{2B231B7E-5B31-4583-92E4-F33B8994A9DA}" destId="{C129F375-5A8D-4074-920E-B66D2B2890FB}" srcOrd="0" destOrd="0" presId="urn:microsoft.com/office/officeart/2005/8/layout/hierarchy1"/>
    <dgm:cxn modelId="{683AE10E-BAEC-4C6B-AE35-73CAF4B7E0B3}" type="presParOf" srcId="{2B231B7E-5B31-4583-92E4-F33B8994A9DA}" destId="{58A370A2-2054-4994-8961-1DCCF2F10775}" srcOrd="1" destOrd="0" presId="urn:microsoft.com/office/officeart/2005/8/layout/hierarchy1"/>
    <dgm:cxn modelId="{75FF0B3A-BC85-4BD3-8952-A573A12B0C14}" type="presParOf" srcId="{58A370A2-2054-4994-8961-1DCCF2F10775}" destId="{6A86D5D7-A1E6-4507-B6D6-F16C55E725A7}" srcOrd="0" destOrd="0" presId="urn:microsoft.com/office/officeart/2005/8/layout/hierarchy1"/>
    <dgm:cxn modelId="{309B2ECD-4CC5-47A4-9AD8-E693A661033F}" type="presParOf" srcId="{6A86D5D7-A1E6-4507-B6D6-F16C55E725A7}" destId="{30387B03-0BAF-44B3-806B-4D2CB2AD7DFD}" srcOrd="0" destOrd="0" presId="urn:microsoft.com/office/officeart/2005/8/layout/hierarchy1"/>
    <dgm:cxn modelId="{63188DAD-13BF-4677-83D5-718CEBEAB089}" type="presParOf" srcId="{6A86D5D7-A1E6-4507-B6D6-F16C55E725A7}" destId="{85DD8200-E8AD-4B0E-81C9-784DC4A95200}" srcOrd="1" destOrd="0" presId="urn:microsoft.com/office/officeart/2005/8/layout/hierarchy1"/>
    <dgm:cxn modelId="{575E929B-D7C8-4E34-9579-208CEA6C8A47}" type="presParOf" srcId="{58A370A2-2054-4994-8961-1DCCF2F10775}" destId="{A405F60B-F1F0-4992-8EC0-31CA1F5FD181}" srcOrd="1" destOrd="0" presId="urn:microsoft.com/office/officeart/2005/8/layout/hierarchy1"/>
    <dgm:cxn modelId="{4C5E97C2-9B66-4ECD-8CD4-679C71B3D413}" type="presParOf" srcId="{2B231B7E-5B31-4583-92E4-F33B8994A9DA}" destId="{C6196094-1D48-4375-8E2B-782A6A75A304}" srcOrd="2" destOrd="0" presId="urn:microsoft.com/office/officeart/2005/8/layout/hierarchy1"/>
    <dgm:cxn modelId="{177FD609-9E49-4193-993A-37BF83D8E15F}" type="presParOf" srcId="{2B231B7E-5B31-4583-92E4-F33B8994A9DA}" destId="{5F1D686A-0D3B-43E1-9FD7-7E619EBA2CB4}" srcOrd="3" destOrd="0" presId="urn:microsoft.com/office/officeart/2005/8/layout/hierarchy1"/>
    <dgm:cxn modelId="{114864BC-0EC3-4A0B-884D-627C875B3F70}" type="presParOf" srcId="{5F1D686A-0D3B-43E1-9FD7-7E619EBA2CB4}" destId="{67CE69BD-2AA5-4808-866F-5F83D2D85200}" srcOrd="0" destOrd="0" presId="urn:microsoft.com/office/officeart/2005/8/layout/hierarchy1"/>
    <dgm:cxn modelId="{16D46B90-985F-4688-887A-2774DCB40719}" type="presParOf" srcId="{67CE69BD-2AA5-4808-866F-5F83D2D85200}" destId="{1DD02658-70F2-4E7A-97EA-A3D292C90D49}" srcOrd="0" destOrd="0" presId="urn:microsoft.com/office/officeart/2005/8/layout/hierarchy1"/>
    <dgm:cxn modelId="{B33BCDB6-4CF1-4752-9DE8-1F9CFF484E6C}" type="presParOf" srcId="{67CE69BD-2AA5-4808-866F-5F83D2D85200}" destId="{B1CCD476-483E-4168-8934-6EFDF9BA0832}" srcOrd="1" destOrd="0" presId="urn:microsoft.com/office/officeart/2005/8/layout/hierarchy1"/>
    <dgm:cxn modelId="{171AE84C-9787-4AA8-AA35-5EAED806895C}" type="presParOf" srcId="{5F1D686A-0D3B-43E1-9FD7-7E619EBA2CB4}" destId="{BF10B943-E2DA-412F-BBDD-80C792DF5439}" srcOrd="1" destOrd="0" presId="urn:microsoft.com/office/officeart/2005/8/layout/hierarchy1"/>
    <dgm:cxn modelId="{BC52B547-C1EC-4682-833F-984822C42EB9}" type="presParOf" srcId="{BF10B943-E2DA-412F-BBDD-80C792DF5439}" destId="{6FD7F007-2E8B-49E9-9F3D-88FB6080ACE2}" srcOrd="0" destOrd="0" presId="urn:microsoft.com/office/officeart/2005/8/layout/hierarchy1"/>
    <dgm:cxn modelId="{C32B056F-F537-4C24-A38F-0BC185E10EDF}" type="presParOf" srcId="{BF10B943-E2DA-412F-BBDD-80C792DF5439}" destId="{1DAB62FC-2591-4524-8FF4-3A5478B6D9C7}" srcOrd="1" destOrd="0" presId="urn:microsoft.com/office/officeart/2005/8/layout/hierarchy1"/>
    <dgm:cxn modelId="{459928B6-033B-4B97-8C42-2098C13A3A29}" type="presParOf" srcId="{1DAB62FC-2591-4524-8FF4-3A5478B6D9C7}" destId="{23104D99-E157-409D-BEC1-CACF0D036AEE}" srcOrd="0" destOrd="0" presId="urn:microsoft.com/office/officeart/2005/8/layout/hierarchy1"/>
    <dgm:cxn modelId="{7D4EFB7A-5F98-45C4-A6A8-8BAC6B5EBF0A}" type="presParOf" srcId="{23104D99-E157-409D-BEC1-CACF0D036AEE}" destId="{EFB500F6-F6B1-40D4-AD48-D683E1D128D6}" srcOrd="0" destOrd="0" presId="urn:microsoft.com/office/officeart/2005/8/layout/hierarchy1"/>
    <dgm:cxn modelId="{0CB89C5C-C012-42C0-B556-B6A41FEBAD8A}" type="presParOf" srcId="{23104D99-E157-409D-BEC1-CACF0D036AEE}" destId="{81DBDC71-DD61-441C-9A05-DAABB6F3CA4D}" srcOrd="1" destOrd="0" presId="urn:microsoft.com/office/officeart/2005/8/layout/hierarchy1"/>
    <dgm:cxn modelId="{00832964-982B-49D5-ACF8-B7702A566501}" type="presParOf" srcId="{1DAB62FC-2591-4524-8FF4-3A5478B6D9C7}" destId="{9F5434BB-8D6D-4EC1-BA6A-D39D1CF6B2E2}" srcOrd="1" destOrd="0" presId="urn:microsoft.com/office/officeart/2005/8/layout/hierarchy1"/>
    <dgm:cxn modelId="{E5B91B5C-A663-43F9-8234-C587D3C23BA2}" type="presParOf" srcId="{BF10B943-E2DA-412F-BBDD-80C792DF5439}" destId="{3B4049E3-AEA6-4F25-BF53-0A226E19D648}" srcOrd="2" destOrd="0" presId="urn:microsoft.com/office/officeart/2005/8/layout/hierarchy1"/>
    <dgm:cxn modelId="{0EFDA777-F168-4632-B431-A5E6BF7C5D11}" type="presParOf" srcId="{BF10B943-E2DA-412F-BBDD-80C792DF5439}" destId="{AACD8812-FDFF-4074-90B4-9F29D34461C1}" srcOrd="3" destOrd="0" presId="urn:microsoft.com/office/officeart/2005/8/layout/hierarchy1"/>
    <dgm:cxn modelId="{E1CEEB2E-1C3E-4CF5-8DE8-9B17424A06F6}" type="presParOf" srcId="{AACD8812-FDFF-4074-90B4-9F29D34461C1}" destId="{59ABC514-1FEA-4A25-B029-662CB6D428E4}" srcOrd="0" destOrd="0" presId="urn:microsoft.com/office/officeart/2005/8/layout/hierarchy1"/>
    <dgm:cxn modelId="{BD192594-9B5A-41D8-AD12-16C953DA9C5A}" type="presParOf" srcId="{59ABC514-1FEA-4A25-B029-662CB6D428E4}" destId="{E348C457-D9FB-4711-99A5-758EDCBD012F}" srcOrd="0" destOrd="0" presId="urn:microsoft.com/office/officeart/2005/8/layout/hierarchy1"/>
    <dgm:cxn modelId="{0835A0BE-3D8F-4EC0-82E9-DEA42EEAC634}" type="presParOf" srcId="{59ABC514-1FEA-4A25-B029-662CB6D428E4}" destId="{A6EE855B-4F87-4E2E-9F56-ADC405D32004}" srcOrd="1" destOrd="0" presId="urn:microsoft.com/office/officeart/2005/8/layout/hierarchy1"/>
    <dgm:cxn modelId="{8BE0B883-DE63-4A92-963B-C5F58B0C76D0}" type="presParOf" srcId="{AACD8812-FDFF-4074-90B4-9F29D34461C1}" destId="{C6E9FB95-AF49-4D32-8CC1-5A59A4623239}" srcOrd="1" destOrd="0" presId="urn:microsoft.com/office/officeart/2005/8/layout/hierarchy1"/>
    <dgm:cxn modelId="{A0C7F358-B6DB-4B4A-8098-6BB8B24FE1FC}" type="presParOf" srcId="{BF10B943-E2DA-412F-BBDD-80C792DF5439}" destId="{C75A5AE2-708B-49FC-8C52-2D29C73E1894}" srcOrd="4" destOrd="0" presId="urn:microsoft.com/office/officeart/2005/8/layout/hierarchy1"/>
    <dgm:cxn modelId="{58C92F10-4BFA-47AF-A858-D95320A5EA16}" type="presParOf" srcId="{BF10B943-E2DA-412F-BBDD-80C792DF5439}" destId="{68B43B56-225E-4489-BEC3-379C4E73F0AC}" srcOrd="5" destOrd="0" presId="urn:microsoft.com/office/officeart/2005/8/layout/hierarchy1"/>
    <dgm:cxn modelId="{CAD72338-2DE2-41E6-880A-B72C836C7C74}" type="presParOf" srcId="{68B43B56-225E-4489-BEC3-379C4E73F0AC}" destId="{A1AA9551-7A01-4080-965E-3AE992A61A85}" srcOrd="0" destOrd="0" presId="urn:microsoft.com/office/officeart/2005/8/layout/hierarchy1"/>
    <dgm:cxn modelId="{C5FB2077-5EEF-4CC0-881D-C265F475CE6D}" type="presParOf" srcId="{A1AA9551-7A01-4080-965E-3AE992A61A85}" destId="{A280C1D2-9E1F-4517-89BD-49F75705073A}" srcOrd="0" destOrd="0" presId="urn:microsoft.com/office/officeart/2005/8/layout/hierarchy1"/>
    <dgm:cxn modelId="{7E1210B4-CD0E-4F87-883C-8E96C321697A}" type="presParOf" srcId="{A1AA9551-7A01-4080-965E-3AE992A61A85}" destId="{1E877609-54C6-4A45-AD79-FB5604FA2610}" srcOrd="1" destOrd="0" presId="urn:microsoft.com/office/officeart/2005/8/layout/hierarchy1"/>
    <dgm:cxn modelId="{1FA2FADC-B3DA-4E19-81D7-811A34428337}" type="presParOf" srcId="{68B43B56-225E-4489-BEC3-379C4E73F0AC}" destId="{D2FB3E93-8DD8-429E-A120-BDEFE326D4D4}" srcOrd="1" destOrd="0" presId="urn:microsoft.com/office/officeart/2005/8/layout/hierarchy1"/>
    <dgm:cxn modelId="{BD13BC54-F823-4E2F-8B7C-03F90EEDB432}" type="presParOf" srcId="{2B231B7E-5B31-4583-92E4-F33B8994A9DA}" destId="{21AB7086-4171-47EA-B13C-E6541FDA0C9B}" srcOrd="4" destOrd="0" presId="urn:microsoft.com/office/officeart/2005/8/layout/hierarchy1"/>
    <dgm:cxn modelId="{7ABBC463-155E-4DD9-BD10-7CA3F2E7D221}" type="presParOf" srcId="{2B231B7E-5B31-4583-92E4-F33B8994A9DA}" destId="{C66C6A44-70B7-4504-A7DE-938FC92DF9F8}" srcOrd="5" destOrd="0" presId="urn:microsoft.com/office/officeart/2005/8/layout/hierarchy1"/>
    <dgm:cxn modelId="{CC386DF0-7C73-4449-B487-975559BBA629}" type="presParOf" srcId="{C66C6A44-70B7-4504-A7DE-938FC92DF9F8}" destId="{0AB6851C-FBD8-4A99-98E4-26E31BB482CA}" srcOrd="0" destOrd="0" presId="urn:microsoft.com/office/officeart/2005/8/layout/hierarchy1"/>
    <dgm:cxn modelId="{36E6E407-50A0-4ABB-AC0F-DFE0F733B5C8}" type="presParOf" srcId="{0AB6851C-FBD8-4A99-98E4-26E31BB482CA}" destId="{CF6F9D21-1461-4A2D-B7E9-3ABA7B9D4416}" srcOrd="0" destOrd="0" presId="urn:microsoft.com/office/officeart/2005/8/layout/hierarchy1"/>
    <dgm:cxn modelId="{CFE0B3B4-29EF-4741-A4E8-FB9A27A36FEA}" type="presParOf" srcId="{0AB6851C-FBD8-4A99-98E4-26E31BB482CA}" destId="{72E1866A-1FAA-42C7-946C-CBE322CF9CEF}" srcOrd="1" destOrd="0" presId="urn:microsoft.com/office/officeart/2005/8/layout/hierarchy1"/>
    <dgm:cxn modelId="{D0315727-E660-479F-9ABF-6B32420F328D}" type="presParOf" srcId="{C66C6A44-70B7-4504-A7DE-938FC92DF9F8}" destId="{91689D79-5772-4AB5-A19D-3FA218831D07}" srcOrd="1" destOrd="0" presId="urn:microsoft.com/office/officeart/2005/8/layout/hierarchy1"/>
    <dgm:cxn modelId="{5BDB1A79-C0F6-4EFA-A36A-AEA1A07570E6}" type="presParOf" srcId="{91689D79-5772-4AB5-A19D-3FA218831D07}" destId="{1CF40DA8-6014-4936-861F-B9ED51F40588}" srcOrd="0" destOrd="0" presId="urn:microsoft.com/office/officeart/2005/8/layout/hierarchy1"/>
    <dgm:cxn modelId="{618C9195-2865-45B9-966A-629B5135334B}" type="presParOf" srcId="{91689D79-5772-4AB5-A19D-3FA218831D07}" destId="{B52BE8D1-F33F-4533-A05F-D1E1AAEA7873}" srcOrd="1" destOrd="0" presId="urn:microsoft.com/office/officeart/2005/8/layout/hierarchy1"/>
    <dgm:cxn modelId="{8EAA05FB-78D0-49CE-B069-301E8D7E8C1F}" type="presParOf" srcId="{B52BE8D1-F33F-4533-A05F-D1E1AAEA7873}" destId="{1E91696E-2F4A-4401-947C-6CD81C9B40F0}" srcOrd="0" destOrd="0" presId="urn:microsoft.com/office/officeart/2005/8/layout/hierarchy1"/>
    <dgm:cxn modelId="{779BC6C7-7447-446F-9384-9C6A4029450F}" type="presParOf" srcId="{1E91696E-2F4A-4401-947C-6CD81C9B40F0}" destId="{E670B4F5-EC57-4FEA-9658-9486726A4CCB}" srcOrd="0" destOrd="0" presId="urn:microsoft.com/office/officeart/2005/8/layout/hierarchy1"/>
    <dgm:cxn modelId="{BDF8BF87-CBE8-4709-80F4-F5F2C72BE23F}" type="presParOf" srcId="{1E91696E-2F4A-4401-947C-6CD81C9B40F0}" destId="{2EAC6881-3876-4320-9E1E-0C80BFF1E20E}" srcOrd="1" destOrd="0" presId="urn:microsoft.com/office/officeart/2005/8/layout/hierarchy1"/>
    <dgm:cxn modelId="{EBFCD390-CFB4-4623-8D10-26923692EA8E}" type="presParOf" srcId="{B52BE8D1-F33F-4533-A05F-D1E1AAEA7873}" destId="{4532E8D0-6BC5-4DE2-9838-72688279A08C}" srcOrd="1" destOrd="0" presId="urn:microsoft.com/office/officeart/2005/8/layout/hierarchy1"/>
    <dgm:cxn modelId="{89AA2DF8-F563-41D9-B469-08887B4A2198}" type="presParOf" srcId="{4532E8D0-6BC5-4DE2-9838-72688279A08C}" destId="{F436F3B3-AE80-43BC-9811-732825B69B4B}" srcOrd="0" destOrd="0" presId="urn:microsoft.com/office/officeart/2005/8/layout/hierarchy1"/>
    <dgm:cxn modelId="{542ECCF4-76BE-43FE-8613-F1807F9376AB}" type="presParOf" srcId="{4532E8D0-6BC5-4DE2-9838-72688279A08C}" destId="{E7353798-8888-4ABD-8818-CA32ACE06705}" srcOrd="1" destOrd="0" presId="urn:microsoft.com/office/officeart/2005/8/layout/hierarchy1"/>
    <dgm:cxn modelId="{B83BB3D9-7FD8-4BE7-8924-281C8FB40A3E}" type="presParOf" srcId="{E7353798-8888-4ABD-8818-CA32ACE06705}" destId="{2673C01D-C8A7-415A-9F53-11E84EBDE41A}" srcOrd="0" destOrd="0" presId="urn:microsoft.com/office/officeart/2005/8/layout/hierarchy1"/>
    <dgm:cxn modelId="{04F28758-E592-4381-8CCF-1C3C5A063651}" type="presParOf" srcId="{2673C01D-C8A7-415A-9F53-11E84EBDE41A}" destId="{07B67CFB-97B0-43DA-8471-826BBD501E45}" srcOrd="0" destOrd="0" presId="urn:microsoft.com/office/officeart/2005/8/layout/hierarchy1"/>
    <dgm:cxn modelId="{B44BA428-7F54-4EEF-BB0B-DD73087A9D99}" type="presParOf" srcId="{2673C01D-C8A7-415A-9F53-11E84EBDE41A}" destId="{ABA428DF-6C57-4E6F-B546-B81FA92DE143}" srcOrd="1" destOrd="0" presId="urn:microsoft.com/office/officeart/2005/8/layout/hierarchy1"/>
    <dgm:cxn modelId="{250A5624-BDF6-4E12-B50D-F709CA8FD979}" type="presParOf" srcId="{E7353798-8888-4ABD-8818-CA32ACE06705}" destId="{6FF69DD6-69AE-458B-BE0D-B7FB77699814}" srcOrd="1" destOrd="0" presId="urn:microsoft.com/office/officeart/2005/8/layout/hierarchy1"/>
    <dgm:cxn modelId="{1C0DC873-7C0D-4461-B17F-6D730674BC3A}" type="presParOf" srcId="{4532E8D0-6BC5-4DE2-9838-72688279A08C}" destId="{3C804B7D-8D88-44CD-8B61-CB0C634CD7AC}" srcOrd="2" destOrd="0" presId="urn:microsoft.com/office/officeart/2005/8/layout/hierarchy1"/>
    <dgm:cxn modelId="{95FBAEB1-0E55-426D-B4BB-0D20FD54AC30}" type="presParOf" srcId="{4532E8D0-6BC5-4DE2-9838-72688279A08C}" destId="{201F2168-6896-4550-A31B-720D18524D7F}" srcOrd="3" destOrd="0" presId="urn:microsoft.com/office/officeart/2005/8/layout/hierarchy1"/>
    <dgm:cxn modelId="{5DF00EB0-FC96-4DB1-9046-5BAD370BEA52}" type="presParOf" srcId="{201F2168-6896-4550-A31B-720D18524D7F}" destId="{56A80BCF-3F57-4C76-BCF6-BD708A8DB2C0}" srcOrd="0" destOrd="0" presId="urn:microsoft.com/office/officeart/2005/8/layout/hierarchy1"/>
    <dgm:cxn modelId="{3435E9EA-2D66-496A-ACF1-2FDB16C8A187}" type="presParOf" srcId="{56A80BCF-3F57-4C76-BCF6-BD708A8DB2C0}" destId="{ED85D51F-6BBC-43C6-A6A3-8A805B402A79}" srcOrd="0" destOrd="0" presId="urn:microsoft.com/office/officeart/2005/8/layout/hierarchy1"/>
    <dgm:cxn modelId="{0870AC16-27FD-40BA-88F3-278A781FD85E}" type="presParOf" srcId="{56A80BCF-3F57-4C76-BCF6-BD708A8DB2C0}" destId="{8B9B7034-E9A6-4F4F-B49A-3F4B940612E8}" srcOrd="1" destOrd="0" presId="urn:microsoft.com/office/officeart/2005/8/layout/hierarchy1"/>
    <dgm:cxn modelId="{CF5D2854-5909-4FED-9C82-F767FB1AC640}" type="presParOf" srcId="{201F2168-6896-4550-A31B-720D18524D7F}" destId="{B173BED0-826E-4362-B46D-A4BF2EC2E31F}" srcOrd="1" destOrd="0" presId="urn:microsoft.com/office/officeart/2005/8/layout/hierarchy1"/>
    <dgm:cxn modelId="{E640EDF8-B748-4E3D-8B8F-B226D4D72F7A}" type="presParOf" srcId="{91689D79-5772-4AB5-A19D-3FA218831D07}" destId="{A052166E-2C15-4EDD-A86F-76595D2501B9}" srcOrd="2" destOrd="0" presId="urn:microsoft.com/office/officeart/2005/8/layout/hierarchy1"/>
    <dgm:cxn modelId="{18F908D1-8096-4979-84FA-179C00BAFBB3}" type="presParOf" srcId="{91689D79-5772-4AB5-A19D-3FA218831D07}" destId="{C50857C2-610D-47B6-8D88-3FAB4C80D509}" srcOrd="3" destOrd="0" presId="urn:microsoft.com/office/officeart/2005/8/layout/hierarchy1"/>
    <dgm:cxn modelId="{369D00FC-4829-43B5-B3F0-BF21F35335D7}" type="presParOf" srcId="{C50857C2-610D-47B6-8D88-3FAB4C80D509}" destId="{7D61C40E-F7CD-4B01-B221-CA0F8FA86944}" srcOrd="0" destOrd="0" presId="urn:microsoft.com/office/officeart/2005/8/layout/hierarchy1"/>
    <dgm:cxn modelId="{D6550AE0-8A7F-4A98-86A7-F885BC796D69}" type="presParOf" srcId="{7D61C40E-F7CD-4B01-B221-CA0F8FA86944}" destId="{23BA2176-7B21-450F-8616-E87FA960823D}" srcOrd="0" destOrd="0" presId="urn:microsoft.com/office/officeart/2005/8/layout/hierarchy1"/>
    <dgm:cxn modelId="{04123EB5-A01A-4908-97AE-BC3287A08E7E}" type="presParOf" srcId="{7D61C40E-F7CD-4B01-B221-CA0F8FA86944}" destId="{9B8D7EB8-95DE-4B9D-B2B7-822EDF679089}" srcOrd="1" destOrd="0" presId="urn:microsoft.com/office/officeart/2005/8/layout/hierarchy1"/>
    <dgm:cxn modelId="{BD7DFEA3-C9CB-400B-92C0-0E5B064679A3}" type="presParOf" srcId="{C50857C2-610D-47B6-8D88-3FAB4C80D509}" destId="{00B7643D-EA65-4132-8899-A6C902476B85}" srcOrd="1" destOrd="0" presId="urn:microsoft.com/office/officeart/2005/8/layout/hierarchy1"/>
    <dgm:cxn modelId="{70A4F79C-5C55-4D10-A9A1-EA67BDA9162F}" type="presParOf" srcId="{91689D79-5772-4AB5-A19D-3FA218831D07}" destId="{7DDD4444-A7B3-4631-ADF9-7DB3D2D314E5}" srcOrd="4" destOrd="0" presId="urn:microsoft.com/office/officeart/2005/8/layout/hierarchy1"/>
    <dgm:cxn modelId="{66D6D538-6393-4EE1-8FEE-07A03AA8134F}" type="presParOf" srcId="{91689D79-5772-4AB5-A19D-3FA218831D07}" destId="{6D0F8849-8663-4F1F-883B-82BBA6229A4D}" srcOrd="5" destOrd="0" presId="urn:microsoft.com/office/officeart/2005/8/layout/hierarchy1"/>
    <dgm:cxn modelId="{37043248-DAB8-429D-B5AC-15BE96C38285}" type="presParOf" srcId="{6D0F8849-8663-4F1F-883B-82BBA6229A4D}" destId="{83DE7B81-2FAE-42CF-A76E-3A9D2A1D1701}" srcOrd="0" destOrd="0" presId="urn:microsoft.com/office/officeart/2005/8/layout/hierarchy1"/>
    <dgm:cxn modelId="{26E8F1C5-903E-4E99-B465-04D68D9CA47B}" type="presParOf" srcId="{83DE7B81-2FAE-42CF-A76E-3A9D2A1D1701}" destId="{893FFCD7-BB75-49EE-A756-A40A66C36C31}" srcOrd="0" destOrd="0" presId="urn:microsoft.com/office/officeart/2005/8/layout/hierarchy1"/>
    <dgm:cxn modelId="{9536B0D2-DF7B-4A3A-9226-80E9E699F8AF}" type="presParOf" srcId="{83DE7B81-2FAE-42CF-A76E-3A9D2A1D1701}" destId="{5EACEA44-1C15-4305-8A2D-479546556198}" srcOrd="1" destOrd="0" presId="urn:microsoft.com/office/officeart/2005/8/layout/hierarchy1"/>
    <dgm:cxn modelId="{140FD600-331A-4F26-96ED-FDEF6FC4208C}" type="presParOf" srcId="{6D0F8849-8663-4F1F-883B-82BBA6229A4D}" destId="{A29B4E82-63EA-46F0-9DD1-4E6143ABE48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8.xml><?xml version="1.0" encoding="utf-8"?>
<dgm:dataModel xmlns:dgm="http://schemas.openxmlformats.org/drawingml/2006/diagram" xmlns:a="http://schemas.openxmlformats.org/drawingml/2006/main">
  <dgm:ptLst>
    <dgm:pt modelId="{85570866-D7CD-4B2C-8980-75C4937BE2F6}" type="doc">
      <dgm:prSet loTypeId="urn:microsoft.com/office/officeart/2005/8/layout/hierarchy4" loCatId="hierarchy" qsTypeId="urn:microsoft.com/office/officeart/2005/8/quickstyle/3d1" qsCatId="3D" csTypeId="urn:microsoft.com/office/officeart/2005/8/colors/accent1_2" csCatId="accent1" phldr="1"/>
      <dgm:spPr/>
      <dgm:t>
        <a:bodyPr/>
        <a:lstStyle>
          <a:defPPr/>
        </a:lstStyle>
        <a:p>
          <a:endParaRPr lang="en-US"/>
        </a:p>
      </dgm:t>
    </dgm:pt>
    <dgm:pt modelId="{762BEA5B-F801-4CBE-86DD-A07273262B18}" type="parTrans" cxnId="{FDE55AB8-85F6-415E-AB1F-5F22332DB69B}">
      <dgm:prSet custT="1"/>
      <dgm:spPr/>
      <dgm:t>
        <a:bodyPr/>
        <a:lstStyle>
          <a:defPPr/>
        </a:lstStyle>
        <a:p>
          <a:endParaRPr lang="en-US" sz="2800"/>
        </a:p>
      </dgm:t>
    </dgm:pt>
    <dgm:pt modelId="{C0CD4271-38B2-4B76-9840-06DB11B039D8}">
      <dgm:prSet phldrT="[Text]" custT="1"/>
      <dgm:spPr/>
      <dgm:t>
        <a:bodyPr/>
        <a:lstStyle>
          <a:defPPr/>
        </a:lstStyle>
        <a:p>
          <a:r>
            <a:rPr lang="en-US" sz="1800" b="1" smtClean="0"/>
            <a:t>TYPES OF DATA</a:t>
          </a:r>
          <a:endParaRPr lang="en-US" sz="1800" b="1"/>
        </a:p>
      </dgm:t>
    </dgm:pt>
    <dgm:pt modelId="{FA46F6C3-BA14-46FB-AB81-9D3B29BE0A05}" type="parTrans" cxnId="{0AE015EF-94F7-4DDB-A3F0-AE443FC13960}">
      <dgm:prSet custT="1"/>
      <dgm:spPr/>
      <dgm:t>
        <a:bodyPr/>
        <a:lstStyle>
          <a:defPPr/>
        </a:lstStyle>
        <a:p>
          <a:endParaRPr lang="en-US" sz="2800"/>
        </a:p>
      </dgm:t>
    </dgm:pt>
    <dgm:pt modelId="{E541CC63-970F-48BE-8E95-90CE1FBDA127}">
      <dgm:prSet phldrT="[Text]" custT="1"/>
      <dgm:spPr/>
      <dgm:t>
        <a:bodyPr/>
        <a:lstStyle>
          <a:defPPr/>
        </a:lstStyle>
        <a:p>
          <a:r>
            <a:rPr lang="en-US" sz="1800" smtClean="0"/>
            <a:t>Qualitative Data</a:t>
          </a:r>
          <a:endParaRPr lang="en-US" sz="1800"/>
        </a:p>
      </dgm:t>
    </dgm:pt>
    <dgm:pt modelId="{D905539E-A0A1-412A-A9E6-745048593400}" type="parTrans" cxnId="{3D28ABB7-07CB-41D1-BB5D-AA109E7055C6}">
      <dgm:prSet/>
      <dgm:spPr/>
      <dgm:t>
        <a:bodyPr/>
        <a:lstStyle>
          <a:defPPr/>
        </a:lstStyle>
        <a:p>
          <a:endParaRPr lang="en-US"/>
        </a:p>
      </dgm:t>
    </dgm:pt>
    <dgm:pt modelId="{9C40DCC8-FF9D-4F3E-AB50-5064E4A0DD48}">
      <dgm:prSet phldrT="[Text]" custT="1"/>
      <dgm:spPr/>
      <dgm:t>
        <a:bodyPr/>
        <a:lstStyle>
          <a:defPPr/>
        </a:lstStyle>
        <a:p>
          <a:r>
            <a:rPr lang="en-US" sz="1800" smtClean="0"/>
            <a:t>Binary</a:t>
          </a:r>
          <a:endParaRPr lang="en-US" sz="1800"/>
        </a:p>
      </dgm:t>
    </dgm:pt>
    <dgm:pt modelId="{DAAE123F-55AF-47B4-896E-6DD2E0B61C17}" type="sibTrans" cxnId="{3D28ABB7-07CB-41D1-BB5D-AA109E7055C6}">
      <dgm:prSet/>
      <dgm:spPr/>
      <dgm:t>
        <a:bodyPr/>
        <a:lstStyle>
          <a:defPPr/>
        </a:lstStyle>
        <a:p>
          <a:endParaRPr lang="en-US"/>
        </a:p>
      </dgm:t>
    </dgm:pt>
    <dgm:pt modelId="{D259125C-C19B-4DA6-A6D1-5A8A88B0518D}" type="parTrans" cxnId="{41667AB4-35AD-45DD-9B74-3A2772ACBBB7}">
      <dgm:prSet/>
      <dgm:spPr/>
      <dgm:t>
        <a:bodyPr/>
        <a:lstStyle>
          <a:defPPr/>
        </a:lstStyle>
        <a:p>
          <a:endParaRPr lang="en-US"/>
        </a:p>
      </dgm:t>
    </dgm:pt>
    <dgm:pt modelId="{4DB632C3-C301-4D08-ABBF-5827A5947935}">
      <dgm:prSet phldrT="[Text]" custT="1"/>
      <dgm:spPr/>
      <dgm:t>
        <a:bodyPr/>
        <a:lstStyle>
          <a:defPPr/>
        </a:lstStyle>
        <a:p>
          <a:r>
            <a:rPr lang="en-US" sz="1800" smtClean="0"/>
            <a:t>Discrete</a:t>
          </a:r>
          <a:endParaRPr lang="en-US" sz="1800"/>
        </a:p>
      </dgm:t>
    </dgm:pt>
    <dgm:pt modelId="{9941015B-0425-41DF-AC30-F084149E4F12}" type="sibTrans" cxnId="{41667AB4-35AD-45DD-9B74-3A2772ACBBB7}">
      <dgm:prSet/>
      <dgm:spPr/>
      <dgm:t>
        <a:bodyPr/>
        <a:lstStyle>
          <a:defPPr/>
        </a:lstStyle>
        <a:p>
          <a:endParaRPr lang="en-US"/>
        </a:p>
      </dgm:t>
    </dgm:pt>
    <dgm:pt modelId="{AF7561D6-0F06-467E-A4F3-E738FA3F529E}" type="sibTrans" cxnId="{0AE015EF-94F7-4DDB-A3F0-AE443FC13960}">
      <dgm:prSet custT="1"/>
      <dgm:spPr/>
      <dgm:t>
        <a:bodyPr/>
        <a:lstStyle>
          <a:defPPr/>
        </a:lstStyle>
        <a:p>
          <a:endParaRPr lang="en-US" sz="2800"/>
        </a:p>
      </dgm:t>
    </dgm:pt>
    <dgm:pt modelId="{F8018E85-7676-4261-A1C3-6E5DB23F77D2}" type="parTrans" cxnId="{B0CD8940-FD2F-416F-8E93-C647E1154CBA}">
      <dgm:prSet/>
      <dgm:spPr/>
      <dgm:t>
        <a:bodyPr/>
        <a:lstStyle>
          <a:defPPr/>
        </a:lstStyle>
        <a:p>
          <a:endParaRPr lang="en-US"/>
        </a:p>
      </dgm:t>
    </dgm:pt>
    <dgm:pt modelId="{4628FA7F-84DF-42A0-93D6-2F63CF676A41}">
      <dgm:prSet phldrT="[Text]" custT="1"/>
      <dgm:spPr/>
      <dgm:t>
        <a:bodyPr/>
        <a:lstStyle>
          <a:defPPr/>
        </a:lstStyle>
        <a:p>
          <a:r>
            <a:rPr lang="en-US" sz="1800" smtClean="0"/>
            <a:t>Quantitative Data</a:t>
          </a:r>
          <a:endParaRPr lang="en-US" sz="1800"/>
        </a:p>
      </dgm:t>
    </dgm:pt>
    <dgm:pt modelId="{0F850FDB-3EC8-40D6-B4D6-F9E8C8B6DE93}" type="parTrans" cxnId="{B637C909-7303-4D06-8D38-215B9EED2CDA}">
      <dgm:prSet custT="1"/>
      <dgm:spPr/>
      <dgm:t>
        <a:bodyPr/>
        <a:lstStyle>
          <a:defPPr/>
        </a:lstStyle>
        <a:p>
          <a:endParaRPr lang="en-US" sz="2800"/>
        </a:p>
      </dgm:t>
    </dgm:pt>
    <dgm:pt modelId="{834D7FB2-6E23-484D-B892-396990FBD3E0}">
      <dgm:prSet phldrT="[Text]" custT="1"/>
      <dgm:spPr/>
      <dgm:t>
        <a:bodyPr/>
        <a:lstStyle>
          <a:defPPr/>
        </a:lstStyle>
        <a:p>
          <a:r>
            <a:rPr lang="en-US" sz="1800" smtClean="0"/>
            <a:t>Binary</a:t>
          </a:r>
          <a:endParaRPr lang="en-US" sz="1800"/>
        </a:p>
      </dgm:t>
    </dgm:pt>
    <dgm:pt modelId="{A00CC870-3ED9-4CD8-9F10-D4A47C4C21EE}" type="sibTrans" cxnId="{B637C909-7303-4D06-8D38-215B9EED2CDA}">
      <dgm:prSet custT="1"/>
      <dgm:spPr/>
      <dgm:t>
        <a:bodyPr/>
        <a:lstStyle>
          <a:defPPr/>
        </a:lstStyle>
        <a:p>
          <a:endParaRPr lang="en-US" sz="2800"/>
        </a:p>
      </dgm:t>
    </dgm:pt>
    <dgm:pt modelId="{70305499-9998-4102-B96D-EAA49B7EED70}" type="parTrans" cxnId="{7B2A417A-C8BE-4677-ABC9-866AFEA8C730}">
      <dgm:prSet custT="1"/>
      <dgm:spPr/>
      <dgm:t>
        <a:bodyPr/>
        <a:lstStyle>
          <a:defPPr/>
        </a:lstStyle>
        <a:p>
          <a:endParaRPr lang="en-US" sz="2800"/>
        </a:p>
      </dgm:t>
    </dgm:pt>
    <dgm:pt modelId="{17A0B612-CD87-49ED-AA27-B9C159D13B4F}">
      <dgm:prSet phldrT="[Text]" custT="1"/>
      <dgm:spPr/>
      <dgm:t>
        <a:bodyPr/>
        <a:lstStyle>
          <a:defPPr/>
        </a:lstStyle>
        <a:p>
          <a:r>
            <a:rPr lang="en-US" sz="1800" smtClean="0"/>
            <a:t>Discrete</a:t>
          </a:r>
          <a:endParaRPr lang="en-US" sz="1800"/>
        </a:p>
      </dgm:t>
    </dgm:pt>
    <dgm:pt modelId="{4A273422-B7CA-4C6C-9EF0-034694306593}" type="sibTrans" cxnId="{7B2A417A-C8BE-4677-ABC9-866AFEA8C730}">
      <dgm:prSet custT="1"/>
      <dgm:spPr/>
      <dgm:t>
        <a:bodyPr/>
        <a:lstStyle>
          <a:defPPr/>
        </a:lstStyle>
        <a:p>
          <a:endParaRPr lang="en-US" sz="2800"/>
        </a:p>
      </dgm:t>
    </dgm:pt>
    <dgm:pt modelId="{CA705B16-9FC1-4F6B-B1EA-A9C03852BDDF}" type="parTrans" cxnId="{B188919D-61D2-45BD-9AA2-0A62B206CD95}">
      <dgm:prSet/>
      <dgm:spPr/>
      <dgm:t>
        <a:bodyPr/>
        <a:lstStyle>
          <a:defPPr/>
        </a:lstStyle>
        <a:p>
          <a:endParaRPr lang="en-US"/>
        </a:p>
      </dgm:t>
    </dgm:pt>
    <dgm:pt modelId="{5D67DB1E-25ED-4D81-AB95-EE10A7862619}">
      <dgm:prSet phldrT="[Text]" custT="1"/>
      <dgm:spPr/>
      <dgm:t>
        <a:bodyPr/>
        <a:lstStyle>
          <a:defPPr/>
        </a:lstStyle>
        <a:p>
          <a:r>
            <a:rPr lang="en-US" sz="1800" smtClean="0"/>
            <a:t>Continuous</a:t>
          </a:r>
          <a:endParaRPr lang="en-US" sz="1800"/>
        </a:p>
      </dgm:t>
    </dgm:pt>
    <dgm:pt modelId="{C8EA1676-FB35-465D-B6E8-EB5A1FD187C8}" type="sibTrans" cxnId="{B188919D-61D2-45BD-9AA2-0A62B206CD95}">
      <dgm:prSet/>
      <dgm:spPr/>
      <dgm:t>
        <a:bodyPr/>
        <a:lstStyle>
          <a:defPPr/>
        </a:lstStyle>
        <a:p>
          <a:endParaRPr lang="en-US"/>
        </a:p>
      </dgm:t>
    </dgm:pt>
    <dgm:pt modelId="{C1D19652-8784-4C8D-AF5A-F3217D35BD8A}" type="sibTrans" cxnId="{B0CD8940-FD2F-416F-8E93-C647E1154CBA}">
      <dgm:prSet/>
      <dgm:spPr/>
      <dgm:t>
        <a:bodyPr/>
        <a:lstStyle>
          <a:defPPr/>
        </a:lstStyle>
        <a:p>
          <a:endParaRPr lang="en-US"/>
        </a:p>
      </dgm:t>
    </dgm:pt>
    <dgm:pt modelId="{EA0CA3EF-52BB-446C-B54F-C1F54B3FE4CD}" type="sibTrans" cxnId="{FDE55AB8-85F6-415E-AB1F-5F22332DB69B}">
      <dgm:prSet custT="1"/>
      <dgm:spPr/>
      <dgm:t>
        <a:bodyPr/>
        <a:lstStyle>
          <a:defPPr/>
        </a:lstStyle>
        <a:p>
          <a:endParaRPr lang="en-US" sz="2800"/>
        </a:p>
      </dgm:t>
    </dgm:pt>
    <dgm:pt modelId="{F990870B-EE1E-4259-8809-8DE7C779DCA0}" type="pres">
      <dgm:prSet presAssocID="{85570866-D7CD-4B2C-8980-75C4937BE2F6}" presName="Name0" presStyleCnt="0">
        <dgm:presLayoutVars>
          <dgm:chPref val="1"/>
          <dgm:dir/>
          <dgm:animOne val="branch"/>
          <dgm:animLvl val="lvl"/>
          <dgm:resizeHandles/>
        </dgm:presLayoutVars>
      </dgm:prSet>
      <dgm:spPr/>
      <dgm:t>
        <a:bodyPr/>
        <a:lstStyle>
          <a:defPPr/>
        </a:lstStyle>
        <a:p>
          <a:endParaRPr lang="en-US"/>
        </a:p>
      </dgm:t>
    </dgm:pt>
    <dgm:pt modelId="{A0855A34-45EF-484D-8A3E-9A4BFFFEDBD4}" type="pres">
      <dgm:prSet presAssocID="{C0CD4271-38B2-4B76-9840-06DB11B039D8}" presName="vertOne" presStyleCnt="0"/>
      <dgm:spPr/>
      <dgm:t>
        <a:bodyPr/>
        <a:lstStyle>
          <a:defPPr/>
        </a:lstStyle>
        <a:p>
          <a:endParaRPr/>
        </a:p>
      </dgm:t>
    </dgm:pt>
    <dgm:pt modelId="{78AC764A-CE9D-4D12-914A-56630094D630}" type="pres">
      <dgm:prSet presAssocID="{C0CD4271-38B2-4B76-9840-06DB11B039D8}" presName="txOne" presStyleLbl="node0" presStyleIdx="0" presStyleCnt="1">
        <dgm:presLayoutVars>
          <dgm:chPref val="3"/>
        </dgm:presLayoutVars>
      </dgm:prSet>
      <dgm:spPr/>
      <dgm:t>
        <a:bodyPr/>
        <a:lstStyle>
          <a:defPPr/>
        </a:lstStyle>
        <a:p>
          <a:endParaRPr lang="en-US"/>
        </a:p>
      </dgm:t>
    </dgm:pt>
    <dgm:pt modelId="{7091F5EF-13A8-4714-A6FC-DF6FB2A2CC27}" type="pres">
      <dgm:prSet presAssocID="{C0CD4271-38B2-4B76-9840-06DB11B039D8}" presName="parTransOne" presStyleCnt="0"/>
      <dgm:spPr/>
      <dgm:t>
        <a:bodyPr/>
        <a:lstStyle>
          <a:defPPr/>
        </a:lstStyle>
        <a:p>
          <a:endParaRPr/>
        </a:p>
      </dgm:t>
    </dgm:pt>
    <dgm:pt modelId="{FAD3D724-7155-4752-97D5-D65AE504E83B}" type="pres">
      <dgm:prSet presAssocID="{C0CD4271-38B2-4B76-9840-06DB11B039D8}" presName="horzOne" presStyleCnt="0"/>
      <dgm:spPr/>
      <dgm:t>
        <a:bodyPr/>
        <a:lstStyle>
          <a:defPPr/>
        </a:lstStyle>
        <a:p>
          <a:endParaRPr/>
        </a:p>
      </dgm:t>
    </dgm:pt>
    <dgm:pt modelId="{CD169198-279D-4934-BC7D-5A7CBD5356D2}" type="pres">
      <dgm:prSet presAssocID="{E541CC63-970F-48BE-8E95-90CE1FBDA127}" presName="vertTwo" presStyleCnt="0"/>
      <dgm:spPr/>
      <dgm:t>
        <a:bodyPr/>
        <a:lstStyle>
          <a:defPPr/>
        </a:lstStyle>
        <a:p>
          <a:endParaRPr/>
        </a:p>
      </dgm:t>
    </dgm:pt>
    <dgm:pt modelId="{991A0B66-CEE2-4160-B2B9-2181F08B2E37}" type="pres">
      <dgm:prSet presAssocID="{E541CC63-970F-48BE-8E95-90CE1FBDA127}" presName="txTwo" presStyleLbl="node2" presStyleIdx="0" presStyleCnt="2">
        <dgm:presLayoutVars>
          <dgm:chPref val="3"/>
        </dgm:presLayoutVars>
      </dgm:prSet>
      <dgm:spPr/>
      <dgm:t>
        <a:bodyPr/>
        <a:lstStyle>
          <a:defPPr/>
        </a:lstStyle>
        <a:p>
          <a:endParaRPr lang="en-US"/>
        </a:p>
      </dgm:t>
    </dgm:pt>
    <dgm:pt modelId="{94469267-646A-4204-A68D-7AE73F915CF0}" type="pres">
      <dgm:prSet presAssocID="{E541CC63-970F-48BE-8E95-90CE1FBDA127}" presName="parTransTwo" presStyleCnt="0"/>
      <dgm:spPr/>
      <dgm:t>
        <a:bodyPr/>
        <a:lstStyle>
          <a:defPPr/>
        </a:lstStyle>
        <a:p>
          <a:endParaRPr/>
        </a:p>
      </dgm:t>
    </dgm:pt>
    <dgm:pt modelId="{C8BBF1EA-AFA2-4D66-A2DA-7B69D54BE5E7}" type="pres">
      <dgm:prSet presAssocID="{E541CC63-970F-48BE-8E95-90CE1FBDA127}" presName="horzTwo" presStyleCnt="0"/>
      <dgm:spPr/>
      <dgm:t>
        <a:bodyPr/>
        <a:lstStyle>
          <a:defPPr/>
        </a:lstStyle>
        <a:p>
          <a:endParaRPr/>
        </a:p>
      </dgm:t>
    </dgm:pt>
    <dgm:pt modelId="{226629AC-46B1-4B8F-A318-9BF0EF927EC5}" type="pres">
      <dgm:prSet presAssocID="{9C40DCC8-FF9D-4F3E-AB50-5064E4A0DD48}" presName="vertThree" presStyleCnt="0"/>
      <dgm:spPr/>
      <dgm:t>
        <a:bodyPr/>
        <a:lstStyle>
          <a:defPPr/>
        </a:lstStyle>
        <a:p>
          <a:endParaRPr/>
        </a:p>
      </dgm:t>
    </dgm:pt>
    <dgm:pt modelId="{BBFCBD92-6514-43CD-B378-0C3258AA90C5}" type="pres">
      <dgm:prSet presAssocID="{9C40DCC8-FF9D-4F3E-AB50-5064E4A0DD48}" presName="txThree" presStyleLbl="node3" presStyleIdx="0" presStyleCnt="5">
        <dgm:presLayoutVars>
          <dgm:chPref val="3"/>
        </dgm:presLayoutVars>
      </dgm:prSet>
      <dgm:spPr/>
      <dgm:t>
        <a:bodyPr/>
        <a:lstStyle>
          <a:defPPr/>
        </a:lstStyle>
        <a:p>
          <a:endParaRPr lang="en-US"/>
        </a:p>
      </dgm:t>
    </dgm:pt>
    <dgm:pt modelId="{1D9FA9C9-FCC4-4EC2-BC72-9AFFACCCC8EF}" type="pres">
      <dgm:prSet presAssocID="{9C40DCC8-FF9D-4F3E-AB50-5064E4A0DD48}" presName="horzThree" presStyleCnt="0"/>
      <dgm:spPr/>
      <dgm:t>
        <a:bodyPr/>
        <a:lstStyle>
          <a:defPPr/>
        </a:lstStyle>
        <a:p>
          <a:endParaRPr/>
        </a:p>
      </dgm:t>
    </dgm:pt>
    <dgm:pt modelId="{C48F5066-8287-469E-B1E6-C3CBF654F94B}" type="pres">
      <dgm:prSet presAssocID="{DAAE123F-55AF-47B4-896E-6DD2E0B61C17}" presName="sibSpaceThree" presStyleCnt="0"/>
      <dgm:spPr/>
      <dgm:t>
        <a:bodyPr/>
        <a:lstStyle>
          <a:defPPr/>
        </a:lstStyle>
        <a:p>
          <a:endParaRPr/>
        </a:p>
      </dgm:t>
    </dgm:pt>
    <dgm:pt modelId="{6B8AE904-980C-4CDF-AD16-9F054A806957}" type="pres">
      <dgm:prSet presAssocID="{4DB632C3-C301-4D08-ABBF-5827A5947935}" presName="vertThree" presStyleCnt="0"/>
      <dgm:spPr/>
      <dgm:t>
        <a:bodyPr/>
        <a:lstStyle>
          <a:defPPr/>
        </a:lstStyle>
        <a:p>
          <a:endParaRPr/>
        </a:p>
      </dgm:t>
    </dgm:pt>
    <dgm:pt modelId="{EDA221F2-DADC-4249-88A0-2978EC0E85F9}" type="pres">
      <dgm:prSet presAssocID="{4DB632C3-C301-4D08-ABBF-5827A5947935}" presName="txThree" presStyleLbl="node3" presStyleIdx="1" presStyleCnt="5">
        <dgm:presLayoutVars>
          <dgm:chPref val="3"/>
        </dgm:presLayoutVars>
      </dgm:prSet>
      <dgm:spPr/>
      <dgm:t>
        <a:bodyPr/>
        <a:lstStyle>
          <a:defPPr/>
        </a:lstStyle>
        <a:p>
          <a:endParaRPr lang="en-US"/>
        </a:p>
      </dgm:t>
    </dgm:pt>
    <dgm:pt modelId="{22D79669-2CC7-4369-A16C-175E37C462FF}" type="pres">
      <dgm:prSet presAssocID="{4DB632C3-C301-4D08-ABBF-5827A5947935}" presName="horzThree" presStyleCnt="0"/>
      <dgm:spPr/>
      <dgm:t>
        <a:bodyPr/>
        <a:lstStyle>
          <a:defPPr/>
        </a:lstStyle>
        <a:p>
          <a:endParaRPr/>
        </a:p>
      </dgm:t>
    </dgm:pt>
    <dgm:pt modelId="{0E52D9AA-D831-4112-B252-0F96B375958F}" type="pres">
      <dgm:prSet presAssocID="{AF7561D6-0F06-467E-A4F3-E738FA3F529E}" presName="sibSpaceTwo" presStyleCnt="0"/>
      <dgm:spPr/>
      <dgm:t>
        <a:bodyPr/>
        <a:lstStyle>
          <a:defPPr/>
        </a:lstStyle>
        <a:p>
          <a:endParaRPr/>
        </a:p>
      </dgm:t>
    </dgm:pt>
    <dgm:pt modelId="{64F84BD8-19EA-4779-BBD8-61700544967E}" type="pres">
      <dgm:prSet presAssocID="{4628FA7F-84DF-42A0-93D6-2F63CF676A41}" presName="vertTwo" presStyleCnt="0"/>
      <dgm:spPr/>
      <dgm:t>
        <a:bodyPr/>
        <a:lstStyle>
          <a:defPPr/>
        </a:lstStyle>
        <a:p>
          <a:endParaRPr/>
        </a:p>
      </dgm:t>
    </dgm:pt>
    <dgm:pt modelId="{21D96A5C-6E7B-4E6A-9A1F-57F184ADE22D}" type="pres">
      <dgm:prSet presAssocID="{4628FA7F-84DF-42A0-93D6-2F63CF676A41}" presName="txTwo" presStyleLbl="node2" presStyleIdx="1" presStyleCnt="2">
        <dgm:presLayoutVars>
          <dgm:chPref val="3"/>
        </dgm:presLayoutVars>
      </dgm:prSet>
      <dgm:spPr/>
      <dgm:t>
        <a:bodyPr/>
        <a:lstStyle>
          <a:defPPr/>
        </a:lstStyle>
        <a:p>
          <a:endParaRPr lang="en-US"/>
        </a:p>
      </dgm:t>
    </dgm:pt>
    <dgm:pt modelId="{F2B17802-B7C7-4842-AEA7-057977D7EB1E}" type="pres">
      <dgm:prSet presAssocID="{4628FA7F-84DF-42A0-93D6-2F63CF676A41}" presName="parTransTwo" presStyleCnt="0"/>
      <dgm:spPr/>
      <dgm:t>
        <a:bodyPr/>
        <a:lstStyle>
          <a:defPPr/>
        </a:lstStyle>
        <a:p>
          <a:endParaRPr/>
        </a:p>
      </dgm:t>
    </dgm:pt>
    <dgm:pt modelId="{36B8102F-5EDA-4B7A-8D6A-B73D5F7B630F}" type="pres">
      <dgm:prSet presAssocID="{4628FA7F-84DF-42A0-93D6-2F63CF676A41}" presName="horzTwo" presStyleCnt="0"/>
      <dgm:spPr/>
      <dgm:t>
        <a:bodyPr/>
        <a:lstStyle>
          <a:defPPr/>
        </a:lstStyle>
        <a:p>
          <a:endParaRPr/>
        </a:p>
      </dgm:t>
    </dgm:pt>
    <dgm:pt modelId="{003C1274-2EC3-49C9-A61B-10E44A54B174}" type="pres">
      <dgm:prSet presAssocID="{834D7FB2-6E23-484D-B892-396990FBD3E0}" presName="vertThree" presStyleCnt="0"/>
      <dgm:spPr/>
      <dgm:t>
        <a:bodyPr/>
        <a:lstStyle>
          <a:defPPr/>
        </a:lstStyle>
        <a:p>
          <a:endParaRPr/>
        </a:p>
      </dgm:t>
    </dgm:pt>
    <dgm:pt modelId="{81A59A77-18A0-4085-99A7-8857D304BBCE}" type="pres">
      <dgm:prSet presAssocID="{834D7FB2-6E23-484D-B892-396990FBD3E0}" presName="txThree" presStyleLbl="node3" presStyleIdx="2" presStyleCnt="5">
        <dgm:presLayoutVars>
          <dgm:chPref val="3"/>
        </dgm:presLayoutVars>
      </dgm:prSet>
      <dgm:spPr/>
      <dgm:t>
        <a:bodyPr/>
        <a:lstStyle>
          <a:defPPr/>
        </a:lstStyle>
        <a:p>
          <a:endParaRPr lang="en-US"/>
        </a:p>
      </dgm:t>
    </dgm:pt>
    <dgm:pt modelId="{6A7A6712-1878-49C9-A666-C5285A9D398C}" type="pres">
      <dgm:prSet presAssocID="{834D7FB2-6E23-484D-B892-396990FBD3E0}" presName="horzThree" presStyleCnt="0"/>
      <dgm:spPr/>
      <dgm:t>
        <a:bodyPr/>
        <a:lstStyle>
          <a:defPPr/>
        </a:lstStyle>
        <a:p>
          <a:endParaRPr/>
        </a:p>
      </dgm:t>
    </dgm:pt>
    <dgm:pt modelId="{46DFD14F-5429-4802-B312-31ED3D06F15C}" type="pres">
      <dgm:prSet presAssocID="{A00CC870-3ED9-4CD8-9F10-D4A47C4C21EE}" presName="sibSpaceThree" presStyleCnt="0"/>
      <dgm:spPr/>
      <dgm:t>
        <a:bodyPr/>
        <a:lstStyle>
          <a:defPPr/>
        </a:lstStyle>
        <a:p>
          <a:endParaRPr/>
        </a:p>
      </dgm:t>
    </dgm:pt>
    <dgm:pt modelId="{2894E5B7-7752-4189-9DE2-6A2E2C3F3A51}" type="pres">
      <dgm:prSet presAssocID="{17A0B612-CD87-49ED-AA27-B9C159D13B4F}" presName="vertThree" presStyleCnt="0"/>
      <dgm:spPr/>
      <dgm:t>
        <a:bodyPr/>
        <a:lstStyle>
          <a:defPPr/>
        </a:lstStyle>
        <a:p>
          <a:endParaRPr/>
        </a:p>
      </dgm:t>
    </dgm:pt>
    <dgm:pt modelId="{7591FD1A-220A-4F46-8014-5DF48ECA2B2B}" type="pres">
      <dgm:prSet presAssocID="{17A0B612-CD87-49ED-AA27-B9C159D13B4F}" presName="txThree" presStyleLbl="node3" presStyleIdx="3" presStyleCnt="5">
        <dgm:presLayoutVars>
          <dgm:chPref val="3"/>
        </dgm:presLayoutVars>
      </dgm:prSet>
      <dgm:spPr/>
      <dgm:t>
        <a:bodyPr/>
        <a:lstStyle>
          <a:defPPr/>
        </a:lstStyle>
        <a:p>
          <a:endParaRPr lang="en-US"/>
        </a:p>
      </dgm:t>
    </dgm:pt>
    <dgm:pt modelId="{AE480790-FD49-4110-8B24-66EA906EBCA1}" type="pres">
      <dgm:prSet presAssocID="{17A0B612-CD87-49ED-AA27-B9C159D13B4F}" presName="horzThree" presStyleCnt="0"/>
      <dgm:spPr/>
      <dgm:t>
        <a:bodyPr/>
        <a:lstStyle>
          <a:defPPr/>
        </a:lstStyle>
        <a:p>
          <a:endParaRPr/>
        </a:p>
      </dgm:t>
    </dgm:pt>
    <dgm:pt modelId="{F390C1CB-2C9A-40E8-8883-F7425DAE15E4}" type="pres">
      <dgm:prSet presAssocID="{4A273422-B7CA-4C6C-9EF0-034694306593}" presName="sibSpaceThree" presStyleCnt="0"/>
      <dgm:spPr/>
      <dgm:t>
        <a:bodyPr/>
        <a:lstStyle>
          <a:defPPr/>
        </a:lstStyle>
        <a:p>
          <a:endParaRPr/>
        </a:p>
      </dgm:t>
    </dgm:pt>
    <dgm:pt modelId="{B7ED28A7-808A-4619-9034-74374C5C1C43}" type="pres">
      <dgm:prSet presAssocID="{5D67DB1E-25ED-4D81-AB95-EE10A7862619}" presName="vertThree" presStyleCnt="0"/>
      <dgm:spPr/>
      <dgm:t>
        <a:bodyPr/>
        <a:lstStyle>
          <a:defPPr/>
        </a:lstStyle>
        <a:p>
          <a:endParaRPr/>
        </a:p>
      </dgm:t>
    </dgm:pt>
    <dgm:pt modelId="{D7569BF4-5788-4F0B-B82E-BF3FA0E8ABD2}" type="pres">
      <dgm:prSet presAssocID="{5D67DB1E-25ED-4D81-AB95-EE10A7862619}" presName="txThree" presStyleLbl="node3" presStyleIdx="4" presStyleCnt="5">
        <dgm:presLayoutVars>
          <dgm:chPref val="3"/>
        </dgm:presLayoutVars>
      </dgm:prSet>
      <dgm:spPr/>
      <dgm:t>
        <a:bodyPr/>
        <a:lstStyle>
          <a:defPPr/>
        </a:lstStyle>
        <a:p>
          <a:endParaRPr lang="en-US"/>
        </a:p>
      </dgm:t>
    </dgm:pt>
    <dgm:pt modelId="{B3E21344-FEED-40A1-A9B5-BE9C42846661}" type="pres">
      <dgm:prSet presAssocID="{5D67DB1E-25ED-4D81-AB95-EE10A7862619}" presName="horzThree" presStyleCnt="0"/>
      <dgm:spPr/>
      <dgm:t>
        <a:bodyPr/>
        <a:lstStyle>
          <a:defPPr/>
        </a:lstStyle>
        <a:p>
          <a:endParaRPr/>
        </a:p>
      </dgm:t>
    </dgm:pt>
  </dgm:ptLst>
  <dgm:cxnLst>
    <dgm:cxn modelId="{538AC53E-22AA-4BBA-AC15-9E4049AE8844}" type="presOf" srcId="{17A0B612-CD87-49ED-AA27-B9C159D13B4F}" destId="{7591FD1A-220A-4F46-8014-5DF48ECA2B2B}" srcOrd="0" destOrd="0" presId="urn:microsoft.com/office/officeart/2005/8/layout/hierarchy4"/>
    <dgm:cxn modelId="{0524CBD3-EF61-455E-8BF7-835755CB288C}" type="presOf" srcId="{C0CD4271-38B2-4B76-9840-06DB11B039D8}" destId="{78AC764A-CE9D-4D12-914A-56630094D630}" srcOrd="0" destOrd="0" presId="urn:microsoft.com/office/officeart/2005/8/layout/hierarchy4"/>
    <dgm:cxn modelId="{BABAF1B1-8E6E-439A-99BA-21033C473E89}" type="presOf" srcId="{834D7FB2-6E23-484D-B892-396990FBD3E0}" destId="{81A59A77-18A0-4085-99A7-8857D304BBCE}" srcOrd="0" destOrd="0" presId="urn:microsoft.com/office/officeart/2005/8/layout/hierarchy4"/>
    <dgm:cxn modelId="{41667AB4-35AD-45DD-9B74-3A2772ACBBB7}" srcId="{E541CC63-970F-48BE-8E95-90CE1FBDA127}" destId="{4DB632C3-C301-4D08-ABBF-5827A5947935}" srcOrd="1" destOrd="0" parTransId="{D259125C-C19B-4DA6-A6D1-5A8A88B0518D}" sibTransId="{9941015B-0425-41DF-AC30-F084149E4F12}"/>
    <dgm:cxn modelId="{A112CBD6-65E8-4513-9D28-7DA50D6917E7}" type="presOf" srcId="{E541CC63-970F-48BE-8E95-90CE1FBDA127}" destId="{991A0B66-CEE2-4160-B2B9-2181F08B2E37}" srcOrd="0" destOrd="0" presId="urn:microsoft.com/office/officeart/2005/8/layout/hierarchy4"/>
    <dgm:cxn modelId="{7B2A417A-C8BE-4677-ABC9-866AFEA8C730}" srcId="{4628FA7F-84DF-42A0-93D6-2F63CF676A41}" destId="{17A0B612-CD87-49ED-AA27-B9C159D13B4F}" srcOrd="1" destOrd="0" parTransId="{70305499-9998-4102-B96D-EAA49B7EED70}" sibTransId="{4A273422-B7CA-4C6C-9EF0-034694306593}"/>
    <dgm:cxn modelId="{B0CD8940-FD2F-416F-8E93-C647E1154CBA}" srcId="{C0CD4271-38B2-4B76-9840-06DB11B039D8}" destId="{4628FA7F-84DF-42A0-93D6-2F63CF676A41}" srcOrd="1" destOrd="0" parTransId="{F8018E85-7676-4261-A1C3-6E5DB23F77D2}" sibTransId="{C1D19652-8784-4C8D-AF5A-F3217D35BD8A}"/>
    <dgm:cxn modelId="{CB0D5FA5-A548-4614-B9AD-A18A746D9117}" type="presOf" srcId="{4DB632C3-C301-4D08-ABBF-5827A5947935}" destId="{EDA221F2-DADC-4249-88A0-2978EC0E85F9}" srcOrd="0" destOrd="0" presId="urn:microsoft.com/office/officeart/2005/8/layout/hierarchy4"/>
    <dgm:cxn modelId="{3D28ABB7-07CB-41D1-BB5D-AA109E7055C6}" srcId="{E541CC63-970F-48BE-8E95-90CE1FBDA127}" destId="{9C40DCC8-FF9D-4F3E-AB50-5064E4A0DD48}" srcOrd="0" destOrd="0" parTransId="{D905539E-A0A1-412A-A9E6-745048593400}" sibTransId="{DAAE123F-55AF-47B4-896E-6DD2E0B61C17}"/>
    <dgm:cxn modelId="{73FA56DC-4C02-4938-B121-2CC8AAF882FD}" type="presOf" srcId="{4628FA7F-84DF-42A0-93D6-2F63CF676A41}" destId="{21D96A5C-6E7B-4E6A-9A1F-57F184ADE22D}" srcOrd="0" destOrd="0" presId="urn:microsoft.com/office/officeart/2005/8/layout/hierarchy4"/>
    <dgm:cxn modelId="{B637C909-7303-4D06-8D38-215B9EED2CDA}" srcId="{4628FA7F-84DF-42A0-93D6-2F63CF676A41}" destId="{834D7FB2-6E23-484D-B892-396990FBD3E0}" srcOrd="0" destOrd="0" parTransId="{0F850FDB-3EC8-40D6-B4D6-F9E8C8B6DE93}" sibTransId="{A00CC870-3ED9-4CD8-9F10-D4A47C4C21EE}"/>
    <dgm:cxn modelId="{FDE55AB8-85F6-415E-AB1F-5F22332DB69B}" srcId="{85570866-D7CD-4B2C-8980-75C4937BE2F6}" destId="{C0CD4271-38B2-4B76-9840-06DB11B039D8}" srcOrd="0" destOrd="0" parTransId="{762BEA5B-F801-4CBE-86DD-A07273262B18}" sibTransId="{EA0CA3EF-52BB-446C-B54F-C1F54B3FE4CD}"/>
    <dgm:cxn modelId="{BDAFE262-42AB-42A4-9B15-DB7C9C14F54A}" type="presOf" srcId="{85570866-D7CD-4B2C-8980-75C4937BE2F6}" destId="{F990870B-EE1E-4259-8809-8DE7C779DCA0}" srcOrd="0" destOrd="0" presId="urn:microsoft.com/office/officeart/2005/8/layout/hierarchy4"/>
    <dgm:cxn modelId="{EAEAC306-7D09-4819-9A37-AA9FE9114AAA}" type="presOf" srcId="{5D67DB1E-25ED-4D81-AB95-EE10A7862619}" destId="{D7569BF4-5788-4F0B-B82E-BF3FA0E8ABD2}" srcOrd="0" destOrd="0" presId="urn:microsoft.com/office/officeart/2005/8/layout/hierarchy4"/>
    <dgm:cxn modelId="{0AE015EF-94F7-4DDB-A3F0-AE443FC13960}" srcId="{C0CD4271-38B2-4B76-9840-06DB11B039D8}" destId="{E541CC63-970F-48BE-8E95-90CE1FBDA127}" srcOrd="0" destOrd="0" parTransId="{FA46F6C3-BA14-46FB-AB81-9D3B29BE0A05}" sibTransId="{AF7561D6-0F06-467E-A4F3-E738FA3F529E}"/>
    <dgm:cxn modelId="{70142D7D-84E4-4F0D-B9F1-6D029F20E19D}" type="presOf" srcId="{9C40DCC8-FF9D-4F3E-AB50-5064E4A0DD48}" destId="{BBFCBD92-6514-43CD-B378-0C3258AA90C5}" srcOrd="0" destOrd="0" presId="urn:microsoft.com/office/officeart/2005/8/layout/hierarchy4"/>
    <dgm:cxn modelId="{B188919D-61D2-45BD-9AA2-0A62B206CD95}" srcId="{4628FA7F-84DF-42A0-93D6-2F63CF676A41}" destId="{5D67DB1E-25ED-4D81-AB95-EE10A7862619}" srcOrd="2" destOrd="0" parTransId="{CA705B16-9FC1-4F6B-B1EA-A9C03852BDDF}" sibTransId="{C8EA1676-FB35-465D-B6E8-EB5A1FD187C8}"/>
    <dgm:cxn modelId="{4BA15577-61B8-456D-BC79-5819B3A5328A}" type="presParOf" srcId="{F990870B-EE1E-4259-8809-8DE7C779DCA0}" destId="{A0855A34-45EF-484D-8A3E-9A4BFFFEDBD4}" srcOrd="0" destOrd="0" presId="urn:microsoft.com/office/officeart/2005/8/layout/hierarchy4"/>
    <dgm:cxn modelId="{1E676770-F843-4CCD-AF67-D40A95A20D4A}" type="presParOf" srcId="{A0855A34-45EF-484D-8A3E-9A4BFFFEDBD4}" destId="{78AC764A-CE9D-4D12-914A-56630094D630}" srcOrd="0" destOrd="0" presId="urn:microsoft.com/office/officeart/2005/8/layout/hierarchy4"/>
    <dgm:cxn modelId="{B843C82F-867A-40CD-AA3F-9602F0E6845B}" type="presParOf" srcId="{A0855A34-45EF-484D-8A3E-9A4BFFFEDBD4}" destId="{7091F5EF-13A8-4714-A6FC-DF6FB2A2CC27}" srcOrd="1" destOrd="0" presId="urn:microsoft.com/office/officeart/2005/8/layout/hierarchy4"/>
    <dgm:cxn modelId="{79DDF8E8-5883-45BD-B60A-F04009950DFA}" type="presParOf" srcId="{A0855A34-45EF-484D-8A3E-9A4BFFFEDBD4}" destId="{FAD3D724-7155-4752-97D5-D65AE504E83B}" srcOrd="2" destOrd="0" presId="urn:microsoft.com/office/officeart/2005/8/layout/hierarchy4"/>
    <dgm:cxn modelId="{B6F6A5BC-F4B1-4CFF-8561-6B1058CDAD4E}" type="presParOf" srcId="{FAD3D724-7155-4752-97D5-D65AE504E83B}" destId="{CD169198-279D-4934-BC7D-5A7CBD5356D2}" srcOrd="0" destOrd="0" presId="urn:microsoft.com/office/officeart/2005/8/layout/hierarchy4"/>
    <dgm:cxn modelId="{4E9DABE3-1343-4E53-93E4-5BD3ABBD77AB}" type="presParOf" srcId="{CD169198-279D-4934-BC7D-5A7CBD5356D2}" destId="{991A0B66-CEE2-4160-B2B9-2181F08B2E37}" srcOrd="0" destOrd="0" presId="urn:microsoft.com/office/officeart/2005/8/layout/hierarchy4"/>
    <dgm:cxn modelId="{B351408C-BEF1-44DC-8D8F-0720DA0DB1FC}" type="presParOf" srcId="{CD169198-279D-4934-BC7D-5A7CBD5356D2}" destId="{94469267-646A-4204-A68D-7AE73F915CF0}" srcOrd="1" destOrd="0" presId="urn:microsoft.com/office/officeart/2005/8/layout/hierarchy4"/>
    <dgm:cxn modelId="{CF7239B6-5141-43F9-872C-F3B02E5A500B}" type="presParOf" srcId="{CD169198-279D-4934-BC7D-5A7CBD5356D2}" destId="{C8BBF1EA-AFA2-4D66-A2DA-7B69D54BE5E7}" srcOrd="2" destOrd="0" presId="urn:microsoft.com/office/officeart/2005/8/layout/hierarchy4"/>
    <dgm:cxn modelId="{BF326CB0-7D01-423F-B370-CC50891E999B}" type="presParOf" srcId="{C8BBF1EA-AFA2-4D66-A2DA-7B69D54BE5E7}" destId="{226629AC-46B1-4B8F-A318-9BF0EF927EC5}" srcOrd="0" destOrd="0" presId="urn:microsoft.com/office/officeart/2005/8/layout/hierarchy4"/>
    <dgm:cxn modelId="{CED59173-B42B-425A-8665-E10049D3B170}" type="presParOf" srcId="{226629AC-46B1-4B8F-A318-9BF0EF927EC5}" destId="{BBFCBD92-6514-43CD-B378-0C3258AA90C5}" srcOrd="0" destOrd="0" presId="urn:microsoft.com/office/officeart/2005/8/layout/hierarchy4"/>
    <dgm:cxn modelId="{DFE211DF-69AE-46E1-B4F8-13F8613B3B32}" type="presParOf" srcId="{226629AC-46B1-4B8F-A318-9BF0EF927EC5}" destId="{1D9FA9C9-FCC4-4EC2-BC72-9AFFACCCC8EF}" srcOrd="1" destOrd="0" presId="urn:microsoft.com/office/officeart/2005/8/layout/hierarchy4"/>
    <dgm:cxn modelId="{45BFADE1-33CB-48C8-B6D2-BEAE97133564}" type="presParOf" srcId="{C8BBF1EA-AFA2-4D66-A2DA-7B69D54BE5E7}" destId="{C48F5066-8287-469E-B1E6-C3CBF654F94B}" srcOrd="1" destOrd="0" presId="urn:microsoft.com/office/officeart/2005/8/layout/hierarchy4"/>
    <dgm:cxn modelId="{8959F4EF-E946-4621-96DC-C58004D17B51}" type="presParOf" srcId="{C8BBF1EA-AFA2-4D66-A2DA-7B69D54BE5E7}" destId="{6B8AE904-980C-4CDF-AD16-9F054A806957}" srcOrd="2" destOrd="0" presId="urn:microsoft.com/office/officeart/2005/8/layout/hierarchy4"/>
    <dgm:cxn modelId="{CF54F636-91B4-488E-BF01-8ACEA498DBB6}" type="presParOf" srcId="{6B8AE904-980C-4CDF-AD16-9F054A806957}" destId="{EDA221F2-DADC-4249-88A0-2978EC0E85F9}" srcOrd="0" destOrd="0" presId="urn:microsoft.com/office/officeart/2005/8/layout/hierarchy4"/>
    <dgm:cxn modelId="{FD2BAE08-1D35-44E8-A380-E3CEE034147F}" type="presParOf" srcId="{6B8AE904-980C-4CDF-AD16-9F054A806957}" destId="{22D79669-2CC7-4369-A16C-175E37C462FF}" srcOrd="1" destOrd="0" presId="urn:microsoft.com/office/officeart/2005/8/layout/hierarchy4"/>
    <dgm:cxn modelId="{AC58ED82-FCEE-4002-809A-AE964256CA45}" type="presParOf" srcId="{FAD3D724-7155-4752-97D5-D65AE504E83B}" destId="{0E52D9AA-D831-4112-B252-0F96B375958F}" srcOrd="1" destOrd="0" presId="urn:microsoft.com/office/officeart/2005/8/layout/hierarchy4"/>
    <dgm:cxn modelId="{243A1A3B-C0B4-4B2C-9844-0465251675A1}" type="presParOf" srcId="{FAD3D724-7155-4752-97D5-D65AE504E83B}" destId="{64F84BD8-19EA-4779-BBD8-61700544967E}" srcOrd="2" destOrd="0" presId="urn:microsoft.com/office/officeart/2005/8/layout/hierarchy4"/>
    <dgm:cxn modelId="{21E4687F-A9EA-4D8C-A7CB-255EDE0FA3F2}" type="presParOf" srcId="{64F84BD8-19EA-4779-BBD8-61700544967E}" destId="{21D96A5C-6E7B-4E6A-9A1F-57F184ADE22D}" srcOrd="0" destOrd="0" presId="urn:microsoft.com/office/officeart/2005/8/layout/hierarchy4"/>
    <dgm:cxn modelId="{DDAAA1B1-07FC-4AB9-8283-243B87EA534E}" type="presParOf" srcId="{64F84BD8-19EA-4779-BBD8-61700544967E}" destId="{F2B17802-B7C7-4842-AEA7-057977D7EB1E}" srcOrd="1" destOrd="0" presId="urn:microsoft.com/office/officeart/2005/8/layout/hierarchy4"/>
    <dgm:cxn modelId="{8B3D3AF6-2F77-43A5-8A87-E6A678FCF537}" type="presParOf" srcId="{64F84BD8-19EA-4779-BBD8-61700544967E}" destId="{36B8102F-5EDA-4B7A-8D6A-B73D5F7B630F}" srcOrd="2" destOrd="0" presId="urn:microsoft.com/office/officeart/2005/8/layout/hierarchy4"/>
    <dgm:cxn modelId="{334BF96F-6C2F-4B8D-B1DA-5C4F3CF709C0}" type="presParOf" srcId="{36B8102F-5EDA-4B7A-8D6A-B73D5F7B630F}" destId="{003C1274-2EC3-49C9-A61B-10E44A54B174}" srcOrd="0" destOrd="0" presId="urn:microsoft.com/office/officeart/2005/8/layout/hierarchy4"/>
    <dgm:cxn modelId="{0FD05A04-13F1-4075-85BC-935FAA5C9FC4}" type="presParOf" srcId="{003C1274-2EC3-49C9-A61B-10E44A54B174}" destId="{81A59A77-18A0-4085-99A7-8857D304BBCE}" srcOrd="0" destOrd="0" presId="urn:microsoft.com/office/officeart/2005/8/layout/hierarchy4"/>
    <dgm:cxn modelId="{669415BE-029A-4844-BA12-74D65170E30E}" type="presParOf" srcId="{003C1274-2EC3-49C9-A61B-10E44A54B174}" destId="{6A7A6712-1878-49C9-A666-C5285A9D398C}" srcOrd="1" destOrd="0" presId="urn:microsoft.com/office/officeart/2005/8/layout/hierarchy4"/>
    <dgm:cxn modelId="{10CF7447-4BC7-4587-9FC3-F3B3A9E48A41}" type="presParOf" srcId="{36B8102F-5EDA-4B7A-8D6A-B73D5F7B630F}" destId="{46DFD14F-5429-4802-B312-31ED3D06F15C}" srcOrd="1" destOrd="0" presId="urn:microsoft.com/office/officeart/2005/8/layout/hierarchy4"/>
    <dgm:cxn modelId="{DC097955-C033-4B94-8148-A54583A80160}" type="presParOf" srcId="{36B8102F-5EDA-4B7A-8D6A-B73D5F7B630F}" destId="{2894E5B7-7752-4189-9DE2-6A2E2C3F3A51}" srcOrd="2" destOrd="0" presId="urn:microsoft.com/office/officeart/2005/8/layout/hierarchy4"/>
    <dgm:cxn modelId="{B1EB85BF-70B0-48BC-BC4D-4080231FD18B}" type="presParOf" srcId="{2894E5B7-7752-4189-9DE2-6A2E2C3F3A51}" destId="{7591FD1A-220A-4F46-8014-5DF48ECA2B2B}" srcOrd="0" destOrd="0" presId="urn:microsoft.com/office/officeart/2005/8/layout/hierarchy4"/>
    <dgm:cxn modelId="{91DA6201-0310-4D08-BC6E-DC69A934B6B2}" type="presParOf" srcId="{2894E5B7-7752-4189-9DE2-6A2E2C3F3A51}" destId="{AE480790-FD49-4110-8B24-66EA906EBCA1}" srcOrd="1" destOrd="0" presId="urn:microsoft.com/office/officeart/2005/8/layout/hierarchy4"/>
    <dgm:cxn modelId="{CADC6BDB-B247-4112-A134-591DC316CAF3}" type="presParOf" srcId="{36B8102F-5EDA-4B7A-8D6A-B73D5F7B630F}" destId="{F390C1CB-2C9A-40E8-8883-F7425DAE15E4}" srcOrd="3" destOrd="0" presId="urn:microsoft.com/office/officeart/2005/8/layout/hierarchy4"/>
    <dgm:cxn modelId="{B040FC09-6F38-4D55-B6EA-25FF24699695}" type="presParOf" srcId="{36B8102F-5EDA-4B7A-8D6A-B73D5F7B630F}" destId="{B7ED28A7-808A-4619-9034-74374C5C1C43}" srcOrd="4" destOrd="0" presId="urn:microsoft.com/office/officeart/2005/8/layout/hierarchy4"/>
    <dgm:cxn modelId="{D9B48D62-D55E-4181-B7E9-904DD28D1170}" type="presParOf" srcId="{B7ED28A7-808A-4619-9034-74374C5C1C43}" destId="{D7569BF4-5788-4F0B-B82E-BF3FA0E8ABD2}" srcOrd="0" destOrd="0" presId="urn:microsoft.com/office/officeart/2005/8/layout/hierarchy4"/>
    <dgm:cxn modelId="{75367808-7102-496D-8030-4B0BD285826B}" type="presParOf" srcId="{B7ED28A7-808A-4619-9034-74374C5C1C43}" destId="{B3E21344-FEED-40A1-A9B5-BE9C42846661}"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39.xml><?xml version="1.0" encoding="utf-8"?>
<dgm:dataModel xmlns:dgm="http://schemas.openxmlformats.org/drawingml/2006/diagram" xmlns:a="http://schemas.openxmlformats.org/drawingml/2006/main">
  <dgm:ptLst>
    <dgm:pt modelId="{85570866-D7CD-4B2C-8980-75C4937BE2F6}" type="doc">
      <dgm:prSet loTypeId="urn:microsoft.com/office/officeart/2005/8/layout/hierarchy4" loCatId="hierarchy" qsTypeId="urn:microsoft.com/office/officeart/2005/8/quickstyle/3d1" qsCatId="3D" csTypeId="urn:microsoft.com/office/officeart/2005/8/colors/accent2_3" csCatId="accent2" phldr="1"/>
      <dgm:spPr/>
      <dgm:t>
        <a:bodyPr/>
        <a:lstStyle>
          <a:defPPr/>
        </a:lstStyle>
        <a:p>
          <a:endParaRPr lang="en-US"/>
        </a:p>
      </dgm:t>
    </dgm:pt>
    <dgm:pt modelId="{762BEA5B-F801-4CBE-86DD-A07273262B18}" type="parTrans" cxnId="{4F200D7D-516B-4D27-878A-4C5276755C39}">
      <dgm:prSet custT="1"/>
      <dgm:spPr/>
      <dgm:t>
        <a:bodyPr/>
        <a:lstStyle>
          <a:defPPr/>
        </a:lstStyle>
        <a:p>
          <a:endParaRPr lang="en-US" sz="2800"/>
        </a:p>
      </dgm:t>
    </dgm:pt>
    <dgm:pt modelId="{C0CD4271-38B2-4B76-9840-06DB11B039D8}">
      <dgm:prSet phldrT="[Text]" custT="1"/>
      <dgm:spPr/>
      <dgm:t>
        <a:bodyPr/>
        <a:lstStyle>
          <a:defPPr/>
        </a:lstStyle>
        <a:p>
          <a:r>
            <a:rPr lang="en-US" sz="1800" b="1" smtClean="0"/>
            <a:t>SCALES OF DATA MEASUREMENT</a:t>
          </a:r>
          <a:endParaRPr lang="en-US" sz="1800" b="1"/>
        </a:p>
      </dgm:t>
    </dgm:pt>
    <dgm:pt modelId="{FA46F6C3-BA14-46FB-AB81-9D3B29BE0A05}" type="parTrans" cxnId="{0D4FFB15-29A7-4C51-815A-F1ED8FA95CBA}">
      <dgm:prSet custT="1"/>
      <dgm:spPr/>
      <dgm:t>
        <a:bodyPr/>
        <a:lstStyle>
          <a:defPPr/>
        </a:lstStyle>
        <a:p>
          <a:endParaRPr lang="en-US" sz="2800"/>
        </a:p>
      </dgm:t>
    </dgm:pt>
    <dgm:pt modelId="{E541CC63-970F-48BE-8E95-90CE1FBDA127}">
      <dgm:prSet phldrT="[Text]" custT="1"/>
      <dgm:spPr/>
      <dgm:t>
        <a:bodyPr/>
        <a:lstStyle>
          <a:defPPr/>
        </a:lstStyle>
        <a:p>
          <a:r>
            <a:rPr lang="en-US" sz="1800" smtClean="0"/>
            <a:t>Qualitative Data</a:t>
          </a:r>
          <a:endParaRPr lang="en-US" sz="1800"/>
        </a:p>
      </dgm:t>
    </dgm:pt>
    <dgm:pt modelId="{7BA09401-8738-4A64-8C65-4343C9EA2F84}" type="parTrans" cxnId="{DE3A8630-5000-458F-9F43-E40E2E380C5E}">
      <dgm:prSet/>
      <dgm:spPr/>
      <dgm:t>
        <a:bodyPr/>
        <a:lstStyle>
          <a:defPPr/>
        </a:lstStyle>
        <a:p>
          <a:endParaRPr lang="en-US"/>
        </a:p>
      </dgm:t>
    </dgm:pt>
    <dgm:pt modelId="{D3EECC88-BAFC-4212-8C47-3C7695CA77C3}">
      <dgm:prSet phldrT="[Text]" custT="1"/>
      <dgm:spPr/>
      <dgm:t>
        <a:bodyPr/>
        <a:lstStyle>
          <a:defPPr/>
        </a:lstStyle>
        <a:p>
          <a:r>
            <a:rPr lang="en-US" sz="1800" smtClean="0"/>
            <a:t>Nominal</a:t>
          </a:r>
          <a:endParaRPr lang="en-US" sz="1800"/>
        </a:p>
      </dgm:t>
    </dgm:pt>
    <dgm:pt modelId="{075859D8-B2EB-485C-A5EF-2C6450C6EDA4}" type="sibTrans" cxnId="{DE3A8630-5000-458F-9F43-E40E2E380C5E}">
      <dgm:prSet/>
      <dgm:spPr/>
      <dgm:t>
        <a:bodyPr/>
        <a:lstStyle>
          <a:defPPr/>
        </a:lstStyle>
        <a:p>
          <a:endParaRPr lang="en-US"/>
        </a:p>
      </dgm:t>
    </dgm:pt>
    <dgm:pt modelId="{B8ABD584-4569-454A-9468-A1DABB93EDCA}" type="parTrans" cxnId="{844ADA80-D340-4FA6-A5E5-273B8F6D6D80}">
      <dgm:prSet/>
      <dgm:spPr/>
      <dgm:t>
        <a:bodyPr/>
        <a:lstStyle>
          <a:defPPr/>
        </a:lstStyle>
        <a:p>
          <a:endParaRPr lang="en-US"/>
        </a:p>
      </dgm:t>
    </dgm:pt>
    <dgm:pt modelId="{2E84977B-077A-41BA-8ACD-6FD860C38711}">
      <dgm:prSet phldrT="[Text]" custT="1"/>
      <dgm:spPr/>
      <dgm:t>
        <a:bodyPr/>
        <a:lstStyle>
          <a:defPPr/>
        </a:lstStyle>
        <a:p>
          <a:r>
            <a:rPr lang="en-US" sz="1800" smtClean="0"/>
            <a:t>Ordinal</a:t>
          </a:r>
          <a:endParaRPr lang="en-US" sz="1800"/>
        </a:p>
      </dgm:t>
    </dgm:pt>
    <dgm:pt modelId="{F5CACC37-74A5-472E-B65C-4F98A68F2718}" type="sibTrans" cxnId="{844ADA80-D340-4FA6-A5E5-273B8F6D6D80}">
      <dgm:prSet/>
      <dgm:spPr/>
      <dgm:t>
        <a:bodyPr/>
        <a:lstStyle>
          <a:defPPr/>
        </a:lstStyle>
        <a:p>
          <a:endParaRPr lang="en-US"/>
        </a:p>
      </dgm:t>
    </dgm:pt>
    <dgm:pt modelId="{AF7561D6-0F06-467E-A4F3-E738FA3F529E}" type="sibTrans" cxnId="{0D4FFB15-29A7-4C51-815A-F1ED8FA95CBA}">
      <dgm:prSet custT="1"/>
      <dgm:spPr/>
      <dgm:t>
        <a:bodyPr/>
        <a:lstStyle>
          <a:defPPr/>
        </a:lstStyle>
        <a:p>
          <a:endParaRPr lang="en-US" sz="2800"/>
        </a:p>
      </dgm:t>
    </dgm:pt>
    <dgm:pt modelId="{F8018E85-7676-4261-A1C3-6E5DB23F77D2}" type="parTrans" cxnId="{62E04D05-A5E7-4CBD-B118-79FF09196782}">
      <dgm:prSet/>
      <dgm:spPr/>
      <dgm:t>
        <a:bodyPr/>
        <a:lstStyle>
          <a:defPPr/>
        </a:lstStyle>
        <a:p>
          <a:endParaRPr lang="en-US"/>
        </a:p>
      </dgm:t>
    </dgm:pt>
    <dgm:pt modelId="{4628FA7F-84DF-42A0-93D6-2F63CF676A41}">
      <dgm:prSet phldrT="[Text]" custT="1"/>
      <dgm:spPr/>
      <dgm:t>
        <a:bodyPr/>
        <a:lstStyle>
          <a:defPPr/>
        </a:lstStyle>
        <a:p>
          <a:r>
            <a:rPr lang="en-US" sz="1800" smtClean="0"/>
            <a:t>Quantitative Data</a:t>
          </a:r>
          <a:endParaRPr lang="en-US" sz="1800"/>
        </a:p>
      </dgm:t>
    </dgm:pt>
    <dgm:pt modelId="{0F850FDB-3EC8-40D6-B4D6-F9E8C8B6DE93}" type="parTrans" cxnId="{9AE9C98C-DFF0-483E-94D0-371382103C77}">
      <dgm:prSet custT="1"/>
      <dgm:spPr/>
      <dgm:t>
        <a:bodyPr/>
        <a:lstStyle>
          <a:defPPr/>
        </a:lstStyle>
        <a:p>
          <a:endParaRPr lang="en-US" sz="2800"/>
        </a:p>
      </dgm:t>
    </dgm:pt>
    <dgm:pt modelId="{834D7FB2-6E23-484D-B892-396990FBD3E0}">
      <dgm:prSet phldrT="[Text]" custT="1"/>
      <dgm:spPr/>
      <dgm:t>
        <a:bodyPr/>
        <a:lstStyle>
          <a:defPPr/>
        </a:lstStyle>
        <a:p>
          <a:r>
            <a:rPr lang="en-US" sz="1800" smtClean="0"/>
            <a:t>Interval</a:t>
          </a:r>
          <a:endParaRPr lang="en-US" sz="1800"/>
        </a:p>
      </dgm:t>
    </dgm:pt>
    <dgm:pt modelId="{A00CC870-3ED9-4CD8-9F10-D4A47C4C21EE}" type="sibTrans" cxnId="{9AE9C98C-DFF0-483E-94D0-371382103C77}">
      <dgm:prSet custT="1"/>
      <dgm:spPr/>
      <dgm:t>
        <a:bodyPr/>
        <a:lstStyle>
          <a:defPPr/>
        </a:lstStyle>
        <a:p>
          <a:endParaRPr lang="en-US" sz="2800"/>
        </a:p>
      </dgm:t>
    </dgm:pt>
    <dgm:pt modelId="{5101DDB0-27A8-4BCE-9019-A9C253258DBB}" type="parTrans" cxnId="{6FA7086A-62BE-4B80-80C9-E22B547D06CE}">
      <dgm:prSet/>
      <dgm:spPr/>
      <dgm:t>
        <a:bodyPr/>
        <a:lstStyle>
          <a:defPPr/>
        </a:lstStyle>
        <a:p>
          <a:endParaRPr lang="en-US"/>
        </a:p>
      </dgm:t>
    </dgm:pt>
    <dgm:pt modelId="{D2D030BE-829E-43C5-85F3-61F9A4AD05C8}">
      <dgm:prSet phldrT="[Text]" custT="1"/>
      <dgm:spPr/>
      <dgm:t>
        <a:bodyPr/>
        <a:lstStyle>
          <a:defPPr/>
        </a:lstStyle>
        <a:p>
          <a:r>
            <a:rPr lang="en-US" sz="1800" smtClean="0"/>
            <a:t>Ratio</a:t>
          </a:r>
          <a:endParaRPr lang="en-US" sz="1800"/>
        </a:p>
      </dgm:t>
    </dgm:pt>
    <dgm:pt modelId="{8069D995-D0AB-4E25-9656-2E24F4B4B50E}" type="sibTrans" cxnId="{6FA7086A-62BE-4B80-80C9-E22B547D06CE}">
      <dgm:prSet/>
      <dgm:spPr/>
      <dgm:t>
        <a:bodyPr/>
        <a:lstStyle>
          <a:defPPr/>
        </a:lstStyle>
        <a:p>
          <a:endParaRPr lang="en-US"/>
        </a:p>
      </dgm:t>
    </dgm:pt>
    <dgm:pt modelId="{C1D19652-8784-4C8D-AF5A-F3217D35BD8A}" type="sibTrans" cxnId="{62E04D05-A5E7-4CBD-B118-79FF09196782}">
      <dgm:prSet/>
      <dgm:spPr/>
      <dgm:t>
        <a:bodyPr/>
        <a:lstStyle>
          <a:defPPr/>
        </a:lstStyle>
        <a:p>
          <a:endParaRPr lang="en-US"/>
        </a:p>
      </dgm:t>
    </dgm:pt>
    <dgm:pt modelId="{EA0CA3EF-52BB-446C-B54F-C1F54B3FE4CD}" type="sibTrans" cxnId="{4F200D7D-516B-4D27-878A-4C5276755C39}">
      <dgm:prSet custT="1"/>
      <dgm:spPr/>
      <dgm:t>
        <a:bodyPr/>
        <a:lstStyle>
          <a:defPPr/>
        </a:lstStyle>
        <a:p>
          <a:endParaRPr lang="en-US" sz="2800"/>
        </a:p>
      </dgm:t>
    </dgm:pt>
    <dgm:pt modelId="{F990870B-EE1E-4259-8809-8DE7C779DCA0}" type="pres">
      <dgm:prSet presAssocID="{85570866-D7CD-4B2C-8980-75C4937BE2F6}" presName="Name0" presStyleCnt="0">
        <dgm:presLayoutVars>
          <dgm:chPref val="1"/>
          <dgm:dir/>
          <dgm:animOne val="branch"/>
          <dgm:animLvl val="lvl"/>
          <dgm:resizeHandles/>
        </dgm:presLayoutVars>
      </dgm:prSet>
      <dgm:spPr/>
      <dgm:t>
        <a:bodyPr/>
        <a:lstStyle>
          <a:defPPr/>
        </a:lstStyle>
        <a:p>
          <a:endParaRPr lang="en-US"/>
        </a:p>
      </dgm:t>
    </dgm:pt>
    <dgm:pt modelId="{A0855A34-45EF-484D-8A3E-9A4BFFFEDBD4}" type="pres">
      <dgm:prSet presAssocID="{C0CD4271-38B2-4B76-9840-06DB11B039D8}" presName="vertOne" presStyleCnt="0"/>
      <dgm:spPr/>
      <dgm:t>
        <a:bodyPr/>
        <a:lstStyle>
          <a:defPPr/>
        </a:lstStyle>
        <a:p>
          <a:endParaRPr/>
        </a:p>
      </dgm:t>
    </dgm:pt>
    <dgm:pt modelId="{78AC764A-CE9D-4D12-914A-56630094D630}" type="pres">
      <dgm:prSet presAssocID="{C0CD4271-38B2-4B76-9840-06DB11B039D8}" presName="txOne" presStyleLbl="node0" presStyleIdx="0" presStyleCnt="1">
        <dgm:presLayoutVars>
          <dgm:chPref val="3"/>
        </dgm:presLayoutVars>
      </dgm:prSet>
      <dgm:spPr/>
      <dgm:t>
        <a:bodyPr/>
        <a:lstStyle>
          <a:defPPr/>
        </a:lstStyle>
        <a:p>
          <a:endParaRPr lang="en-US"/>
        </a:p>
      </dgm:t>
    </dgm:pt>
    <dgm:pt modelId="{7091F5EF-13A8-4714-A6FC-DF6FB2A2CC27}" type="pres">
      <dgm:prSet presAssocID="{C0CD4271-38B2-4B76-9840-06DB11B039D8}" presName="parTransOne" presStyleCnt="0"/>
      <dgm:spPr/>
      <dgm:t>
        <a:bodyPr/>
        <a:lstStyle>
          <a:defPPr/>
        </a:lstStyle>
        <a:p>
          <a:endParaRPr/>
        </a:p>
      </dgm:t>
    </dgm:pt>
    <dgm:pt modelId="{FAD3D724-7155-4752-97D5-D65AE504E83B}" type="pres">
      <dgm:prSet presAssocID="{C0CD4271-38B2-4B76-9840-06DB11B039D8}" presName="horzOne" presStyleCnt="0"/>
      <dgm:spPr/>
      <dgm:t>
        <a:bodyPr/>
        <a:lstStyle>
          <a:defPPr/>
        </a:lstStyle>
        <a:p>
          <a:endParaRPr/>
        </a:p>
      </dgm:t>
    </dgm:pt>
    <dgm:pt modelId="{CD169198-279D-4934-BC7D-5A7CBD5356D2}" type="pres">
      <dgm:prSet presAssocID="{E541CC63-970F-48BE-8E95-90CE1FBDA127}" presName="vertTwo" presStyleCnt="0"/>
      <dgm:spPr/>
      <dgm:t>
        <a:bodyPr/>
        <a:lstStyle>
          <a:defPPr/>
        </a:lstStyle>
        <a:p>
          <a:endParaRPr/>
        </a:p>
      </dgm:t>
    </dgm:pt>
    <dgm:pt modelId="{991A0B66-CEE2-4160-B2B9-2181F08B2E37}" type="pres">
      <dgm:prSet presAssocID="{E541CC63-970F-48BE-8E95-90CE1FBDA127}" presName="txTwo" presStyleLbl="node2" presStyleIdx="0" presStyleCnt="2">
        <dgm:presLayoutVars>
          <dgm:chPref val="3"/>
        </dgm:presLayoutVars>
      </dgm:prSet>
      <dgm:spPr/>
      <dgm:t>
        <a:bodyPr/>
        <a:lstStyle>
          <a:defPPr/>
        </a:lstStyle>
        <a:p>
          <a:endParaRPr lang="en-US"/>
        </a:p>
      </dgm:t>
    </dgm:pt>
    <dgm:pt modelId="{43564737-A461-4F52-9F74-4D133991BA72}" type="pres">
      <dgm:prSet presAssocID="{E541CC63-970F-48BE-8E95-90CE1FBDA127}" presName="parTransTwo" presStyleCnt="0"/>
      <dgm:spPr/>
      <dgm:t>
        <a:bodyPr/>
        <a:lstStyle>
          <a:defPPr/>
        </a:lstStyle>
        <a:p>
          <a:endParaRPr/>
        </a:p>
      </dgm:t>
    </dgm:pt>
    <dgm:pt modelId="{C8BBF1EA-AFA2-4D66-A2DA-7B69D54BE5E7}" type="pres">
      <dgm:prSet presAssocID="{E541CC63-970F-48BE-8E95-90CE1FBDA127}" presName="horzTwo" presStyleCnt="0"/>
      <dgm:spPr/>
      <dgm:t>
        <a:bodyPr/>
        <a:lstStyle>
          <a:defPPr/>
        </a:lstStyle>
        <a:p>
          <a:endParaRPr/>
        </a:p>
      </dgm:t>
    </dgm:pt>
    <dgm:pt modelId="{78672FBC-1D13-4F87-9CF0-9B77752323C5}" type="pres">
      <dgm:prSet presAssocID="{D3EECC88-BAFC-4212-8C47-3C7695CA77C3}" presName="vertThree" presStyleCnt="0"/>
      <dgm:spPr/>
      <dgm:t>
        <a:bodyPr/>
        <a:lstStyle>
          <a:defPPr/>
        </a:lstStyle>
        <a:p>
          <a:endParaRPr/>
        </a:p>
      </dgm:t>
    </dgm:pt>
    <dgm:pt modelId="{D243B6C4-0895-46C3-9B22-69E7A185921A}" type="pres">
      <dgm:prSet presAssocID="{D3EECC88-BAFC-4212-8C47-3C7695CA77C3}" presName="txThree" presStyleLbl="node3" presStyleIdx="0" presStyleCnt="4">
        <dgm:presLayoutVars>
          <dgm:chPref val="3"/>
        </dgm:presLayoutVars>
      </dgm:prSet>
      <dgm:spPr/>
      <dgm:t>
        <a:bodyPr/>
        <a:lstStyle>
          <a:defPPr/>
        </a:lstStyle>
        <a:p>
          <a:endParaRPr lang="en-US"/>
        </a:p>
      </dgm:t>
    </dgm:pt>
    <dgm:pt modelId="{7F48B342-5B1A-4C22-B721-369759FB63E8}" type="pres">
      <dgm:prSet presAssocID="{D3EECC88-BAFC-4212-8C47-3C7695CA77C3}" presName="horzThree" presStyleCnt="0"/>
      <dgm:spPr/>
      <dgm:t>
        <a:bodyPr/>
        <a:lstStyle>
          <a:defPPr/>
        </a:lstStyle>
        <a:p>
          <a:endParaRPr/>
        </a:p>
      </dgm:t>
    </dgm:pt>
    <dgm:pt modelId="{314C960B-A39F-44F1-BAD9-EFE67BFAF33E}" type="pres">
      <dgm:prSet presAssocID="{075859D8-B2EB-485C-A5EF-2C6450C6EDA4}" presName="sibSpaceThree" presStyleCnt="0"/>
      <dgm:spPr/>
      <dgm:t>
        <a:bodyPr/>
        <a:lstStyle>
          <a:defPPr/>
        </a:lstStyle>
        <a:p>
          <a:endParaRPr/>
        </a:p>
      </dgm:t>
    </dgm:pt>
    <dgm:pt modelId="{52571267-7CA8-4AD0-ACF3-527249592C33}" type="pres">
      <dgm:prSet presAssocID="{2E84977B-077A-41BA-8ACD-6FD860C38711}" presName="vertThree" presStyleCnt="0"/>
      <dgm:spPr/>
      <dgm:t>
        <a:bodyPr/>
        <a:lstStyle>
          <a:defPPr/>
        </a:lstStyle>
        <a:p>
          <a:endParaRPr/>
        </a:p>
      </dgm:t>
    </dgm:pt>
    <dgm:pt modelId="{EC79B3F2-FDBF-4CA9-9CB6-A0A0B1E4FE6D}" type="pres">
      <dgm:prSet presAssocID="{2E84977B-077A-41BA-8ACD-6FD860C38711}" presName="txThree" presStyleLbl="node3" presStyleIdx="1" presStyleCnt="4">
        <dgm:presLayoutVars>
          <dgm:chPref val="3"/>
        </dgm:presLayoutVars>
      </dgm:prSet>
      <dgm:spPr/>
      <dgm:t>
        <a:bodyPr/>
        <a:lstStyle>
          <a:defPPr/>
        </a:lstStyle>
        <a:p>
          <a:endParaRPr lang="en-US"/>
        </a:p>
      </dgm:t>
    </dgm:pt>
    <dgm:pt modelId="{AEDF18FB-AC3B-4BA1-A79F-029D2D6667AB}" type="pres">
      <dgm:prSet presAssocID="{2E84977B-077A-41BA-8ACD-6FD860C38711}" presName="horzThree" presStyleCnt="0"/>
      <dgm:spPr/>
      <dgm:t>
        <a:bodyPr/>
        <a:lstStyle>
          <a:defPPr/>
        </a:lstStyle>
        <a:p>
          <a:endParaRPr/>
        </a:p>
      </dgm:t>
    </dgm:pt>
    <dgm:pt modelId="{0E52D9AA-D831-4112-B252-0F96B375958F}" type="pres">
      <dgm:prSet presAssocID="{AF7561D6-0F06-467E-A4F3-E738FA3F529E}" presName="sibSpaceTwo" presStyleCnt="0"/>
      <dgm:spPr/>
      <dgm:t>
        <a:bodyPr/>
        <a:lstStyle>
          <a:defPPr/>
        </a:lstStyle>
        <a:p>
          <a:endParaRPr/>
        </a:p>
      </dgm:t>
    </dgm:pt>
    <dgm:pt modelId="{64F84BD8-19EA-4779-BBD8-61700544967E}" type="pres">
      <dgm:prSet presAssocID="{4628FA7F-84DF-42A0-93D6-2F63CF676A41}" presName="vertTwo" presStyleCnt="0"/>
      <dgm:spPr/>
      <dgm:t>
        <a:bodyPr/>
        <a:lstStyle>
          <a:defPPr/>
        </a:lstStyle>
        <a:p>
          <a:endParaRPr/>
        </a:p>
      </dgm:t>
    </dgm:pt>
    <dgm:pt modelId="{21D96A5C-6E7B-4E6A-9A1F-57F184ADE22D}" type="pres">
      <dgm:prSet presAssocID="{4628FA7F-84DF-42A0-93D6-2F63CF676A41}" presName="txTwo" presStyleLbl="node2" presStyleIdx="1" presStyleCnt="2">
        <dgm:presLayoutVars>
          <dgm:chPref val="3"/>
        </dgm:presLayoutVars>
      </dgm:prSet>
      <dgm:spPr/>
      <dgm:t>
        <a:bodyPr/>
        <a:lstStyle>
          <a:defPPr/>
        </a:lstStyle>
        <a:p>
          <a:endParaRPr lang="en-US"/>
        </a:p>
      </dgm:t>
    </dgm:pt>
    <dgm:pt modelId="{F2B17802-B7C7-4842-AEA7-057977D7EB1E}" type="pres">
      <dgm:prSet presAssocID="{4628FA7F-84DF-42A0-93D6-2F63CF676A41}" presName="parTransTwo" presStyleCnt="0"/>
      <dgm:spPr/>
      <dgm:t>
        <a:bodyPr/>
        <a:lstStyle>
          <a:defPPr/>
        </a:lstStyle>
        <a:p>
          <a:endParaRPr/>
        </a:p>
      </dgm:t>
    </dgm:pt>
    <dgm:pt modelId="{36B8102F-5EDA-4B7A-8D6A-B73D5F7B630F}" type="pres">
      <dgm:prSet presAssocID="{4628FA7F-84DF-42A0-93D6-2F63CF676A41}" presName="horzTwo" presStyleCnt="0"/>
      <dgm:spPr/>
      <dgm:t>
        <a:bodyPr/>
        <a:lstStyle>
          <a:defPPr/>
        </a:lstStyle>
        <a:p>
          <a:endParaRPr/>
        </a:p>
      </dgm:t>
    </dgm:pt>
    <dgm:pt modelId="{003C1274-2EC3-49C9-A61B-10E44A54B174}" type="pres">
      <dgm:prSet presAssocID="{834D7FB2-6E23-484D-B892-396990FBD3E0}" presName="vertThree" presStyleCnt="0"/>
      <dgm:spPr/>
      <dgm:t>
        <a:bodyPr/>
        <a:lstStyle>
          <a:defPPr/>
        </a:lstStyle>
        <a:p>
          <a:endParaRPr/>
        </a:p>
      </dgm:t>
    </dgm:pt>
    <dgm:pt modelId="{81A59A77-18A0-4085-99A7-8857D304BBCE}" type="pres">
      <dgm:prSet presAssocID="{834D7FB2-6E23-484D-B892-396990FBD3E0}" presName="txThree" presStyleLbl="node3" presStyleIdx="2" presStyleCnt="4">
        <dgm:presLayoutVars>
          <dgm:chPref val="3"/>
        </dgm:presLayoutVars>
      </dgm:prSet>
      <dgm:spPr/>
      <dgm:t>
        <a:bodyPr/>
        <a:lstStyle>
          <a:defPPr/>
        </a:lstStyle>
        <a:p>
          <a:endParaRPr lang="en-US"/>
        </a:p>
      </dgm:t>
    </dgm:pt>
    <dgm:pt modelId="{6A7A6712-1878-49C9-A666-C5285A9D398C}" type="pres">
      <dgm:prSet presAssocID="{834D7FB2-6E23-484D-B892-396990FBD3E0}" presName="horzThree" presStyleCnt="0"/>
      <dgm:spPr/>
      <dgm:t>
        <a:bodyPr/>
        <a:lstStyle>
          <a:defPPr/>
        </a:lstStyle>
        <a:p>
          <a:endParaRPr/>
        </a:p>
      </dgm:t>
    </dgm:pt>
    <dgm:pt modelId="{46DFD14F-5429-4802-B312-31ED3D06F15C}" type="pres">
      <dgm:prSet presAssocID="{A00CC870-3ED9-4CD8-9F10-D4A47C4C21EE}" presName="sibSpaceThree" presStyleCnt="0"/>
      <dgm:spPr/>
      <dgm:t>
        <a:bodyPr/>
        <a:lstStyle>
          <a:defPPr/>
        </a:lstStyle>
        <a:p>
          <a:endParaRPr/>
        </a:p>
      </dgm:t>
    </dgm:pt>
    <dgm:pt modelId="{A7A547EA-F683-4037-AE6F-D6AA46A35C00}" type="pres">
      <dgm:prSet presAssocID="{D2D030BE-829E-43C5-85F3-61F9A4AD05C8}" presName="vertThree" presStyleCnt="0"/>
      <dgm:spPr/>
      <dgm:t>
        <a:bodyPr/>
        <a:lstStyle>
          <a:defPPr/>
        </a:lstStyle>
        <a:p>
          <a:endParaRPr/>
        </a:p>
      </dgm:t>
    </dgm:pt>
    <dgm:pt modelId="{7287D2D6-A994-432C-9894-D748B4E1D489}" type="pres">
      <dgm:prSet presAssocID="{D2D030BE-829E-43C5-85F3-61F9A4AD05C8}" presName="txThree" presStyleLbl="node3" presStyleIdx="3" presStyleCnt="4">
        <dgm:presLayoutVars>
          <dgm:chPref val="3"/>
        </dgm:presLayoutVars>
      </dgm:prSet>
      <dgm:spPr/>
      <dgm:t>
        <a:bodyPr/>
        <a:lstStyle>
          <a:defPPr/>
        </a:lstStyle>
        <a:p>
          <a:endParaRPr lang="en-US"/>
        </a:p>
      </dgm:t>
    </dgm:pt>
    <dgm:pt modelId="{097B3F2E-D63E-432A-9292-62AA78A7E623}" type="pres">
      <dgm:prSet presAssocID="{D2D030BE-829E-43C5-85F3-61F9A4AD05C8}" presName="horzThree" presStyleCnt="0"/>
      <dgm:spPr/>
      <dgm:t>
        <a:bodyPr/>
        <a:lstStyle>
          <a:defPPr/>
        </a:lstStyle>
        <a:p>
          <a:endParaRPr/>
        </a:p>
      </dgm:t>
    </dgm:pt>
  </dgm:ptLst>
  <dgm:cxnLst>
    <dgm:cxn modelId="{ABBAD033-7FD7-4970-8506-BD81F2C3C76C}" type="presOf" srcId="{C0CD4271-38B2-4B76-9840-06DB11B039D8}" destId="{78AC764A-CE9D-4D12-914A-56630094D630}" srcOrd="0" destOrd="0" presId="urn:microsoft.com/office/officeart/2005/8/layout/hierarchy4"/>
    <dgm:cxn modelId="{62E04D05-A5E7-4CBD-B118-79FF09196782}" srcId="{C0CD4271-38B2-4B76-9840-06DB11B039D8}" destId="{4628FA7F-84DF-42A0-93D6-2F63CF676A41}" srcOrd="1" destOrd="0" parTransId="{F8018E85-7676-4261-A1C3-6E5DB23F77D2}" sibTransId="{C1D19652-8784-4C8D-AF5A-F3217D35BD8A}"/>
    <dgm:cxn modelId="{70F53DD9-29A7-46FD-8BFB-734C940741B9}" type="presOf" srcId="{E541CC63-970F-48BE-8E95-90CE1FBDA127}" destId="{991A0B66-CEE2-4160-B2B9-2181F08B2E37}" srcOrd="0" destOrd="0" presId="urn:microsoft.com/office/officeart/2005/8/layout/hierarchy4"/>
    <dgm:cxn modelId="{844ADA80-D340-4FA6-A5E5-273B8F6D6D80}" srcId="{E541CC63-970F-48BE-8E95-90CE1FBDA127}" destId="{2E84977B-077A-41BA-8ACD-6FD860C38711}" srcOrd="1" destOrd="0" parTransId="{B8ABD584-4569-454A-9468-A1DABB93EDCA}" sibTransId="{F5CACC37-74A5-472E-B65C-4F98A68F2718}"/>
    <dgm:cxn modelId="{2FCD04B6-B2EB-4C39-ABA3-CB9A0DBBD501}" type="presOf" srcId="{D3EECC88-BAFC-4212-8C47-3C7695CA77C3}" destId="{D243B6C4-0895-46C3-9B22-69E7A185921A}" srcOrd="0" destOrd="0" presId="urn:microsoft.com/office/officeart/2005/8/layout/hierarchy4"/>
    <dgm:cxn modelId="{726D2CC3-FBB8-4B8B-A82D-43A85FCBE53D}" type="presOf" srcId="{85570866-D7CD-4B2C-8980-75C4937BE2F6}" destId="{F990870B-EE1E-4259-8809-8DE7C779DCA0}" srcOrd="0" destOrd="0" presId="urn:microsoft.com/office/officeart/2005/8/layout/hierarchy4"/>
    <dgm:cxn modelId="{4DE7C063-5D7B-4E1C-89BC-50DF6105FD4E}" type="presOf" srcId="{D2D030BE-829E-43C5-85F3-61F9A4AD05C8}" destId="{7287D2D6-A994-432C-9894-D748B4E1D489}" srcOrd="0" destOrd="0" presId="urn:microsoft.com/office/officeart/2005/8/layout/hierarchy4"/>
    <dgm:cxn modelId="{4F200D7D-516B-4D27-878A-4C5276755C39}" srcId="{85570866-D7CD-4B2C-8980-75C4937BE2F6}" destId="{C0CD4271-38B2-4B76-9840-06DB11B039D8}" srcOrd="0" destOrd="0" parTransId="{762BEA5B-F801-4CBE-86DD-A07273262B18}" sibTransId="{EA0CA3EF-52BB-446C-B54F-C1F54B3FE4CD}"/>
    <dgm:cxn modelId="{7FE3020B-BC62-4DF3-9199-54765DEC1743}" type="presOf" srcId="{2E84977B-077A-41BA-8ACD-6FD860C38711}" destId="{EC79B3F2-FDBF-4CA9-9CB6-A0A0B1E4FE6D}" srcOrd="0" destOrd="0" presId="urn:microsoft.com/office/officeart/2005/8/layout/hierarchy4"/>
    <dgm:cxn modelId="{0D4FFB15-29A7-4C51-815A-F1ED8FA95CBA}" srcId="{C0CD4271-38B2-4B76-9840-06DB11B039D8}" destId="{E541CC63-970F-48BE-8E95-90CE1FBDA127}" srcOrd="0" destOrd="0" parTransId="{FA46F6C3-BA14-46FB-AB81-9D3B29BE0A05}" sibTransId="{AF7561D6-0F06-467E-A4F3-E738FA3F529E}"/>
    <dgm:cxn modelId="{2CDB02F4-38E0-481E-9E2F-3AD1C9333C77}" type="presOf" srcId="{834D7FB2-6E23-484D-B892-396990FBD3E0}" destId="{81A59A77-18A0-4085-99A7-8857D304BBCE}" srcOrd="0" destOrd="0" presId="urn:microsoft.com/office/officeart/2005/8/layout/hierarchy4"/>
    <dgm:cxn modelId="{F4F72455-AF19-4F8D-9238-3C92621746DB}" type="presOf" srcId="{4628FA7F-84DF-42A0-93D6-2F63CF676A41}" destId="{21D96A5C-6E7B-4E6A-9A1F-57F184ADE22D}" srcOrd="0" destOrd="0" presId="urn:microsoft.com/office/officeart/2005/8/layout/hierarchy4"/>
    <dgm:cxn modelId="{9AE9C98C-DFF0-483E-94D0-371382103C77}" srcId="{4628FA7F-84DF-42A0-93D6-2F63CF676A41}" destId="{834D7FB2-6E23-484D-B892-396990FBD3E0}" srcOrd="0" destOrd="0" parTransId="{0F850FDB-3EC8-40D6-B4D6-F9E8C8B6DE93}" sibTransId="{A00CC870-3ED9-4CD8-9F10-D4A47C4C21EE}"/>
    <dgm:cxn modelId="{DE3A8630-5000-458F-9F43-E40E2E380C5E}" srcId="{E541CC63-970F-48BE-8E95-90CE1FBDA127}" destId="{D3EECC88-BAFC-4212-8C47-3C7695CA77C3}" srcOrd="0" destOrd="0" parTransId="{7BA09401-8738-4A64-8C65-4343C9EA2F84}" sibTransId="{075859D8-B2EB-485C-A5EF-2C6450C6EDA4}"/>
    <dgm:cxn modelId="{6FA7086A-62BE-4B80-80C9-E22B547D06CE}" srcId="{4628FA7F-84DF-42A0-93D6-2F63CF676A41}" destId="{D2D030BE-829E-43C5-85F3-61F9A4AD05C8}" srcOrd="1" destOrd="0" parTransId="{5101DDB0-27A8-4BCE-9019-A9C253258DBB}" sibTransId="{8069D995-D0AB-4E25-9656-2E24F4B4B50E}"/>
    <dgm:cxn modelId="{E7D38876-B375-49CD-AF73-3D7FD36EDE05}" type="presParOf" srcId="{F990870B-EE1E-4259-8809-8DE7C779DCA0}" destId="{A0855A34-45EF-484D-8A3E-9A4BFFFEDBD4}" srcOrd="0" destOrd="0" presId="urn:microsoft.com/office/officeart/2005/8/layout/hierarchy4"/>
    <dgm:cxn modelId="{3825D2C0-22C1-40BB-AB6C-F6397BD6CFDB}" type="presParOf" srcId="{A0855A34-45EF-484D-8A3E-9A4BFFFEDBD4}" destId="{78AC764A-CE9D-4D12-914A-56630094D630}" srcOrd="0" destOrd="0" presId="urn:microsoft.com/office/officeart/2005/8/layout/hierarchy4"/>
    <dgm:cxn modelId="{E664E617-BDDA-40D0-844F-94E213954661}" type="presParOf" srcId="{A0855A34-45EF-484D-8A3E-9A4BFFFEDBD4}" destId="{7091F5EF-13A8-4714-A6FC-DF6FB2A2CC27}" srcOrd="1" destOrd="0" presId="urn:microsoft.com/office/officeart/2005/8/layout/hierarchy4"/>
    <dgm:cxn modelId="{B1722F90-215D-4736-A6D9-B6B2AE30BF54}" type="presParOf" srcId="{A0855A34-45EF-484D-8A3E-9A4BFFFEDBD4}" destId="{FAD3D724-7155-4752-97D5-D65AE504E83B}" srcOrd="2" destOrd="0" presId="urn:microsoft.com/office/officeart/2005/8/layout/hierarchy4"/>
    <dgm:cxn modelId="{C4F25725-E63B-4022-8EE4-53140F34F264}" type="presParOf" srcId="{FAD3D724-7155-4752-97D5-D65AE504E83B}" destId="{CD169198-279D-4934-BC7D-5A7CBD5356D2}" srcOrd="0" destOrd="0" presId="urn:microsoft.com/office/officeart/2005/8/layout/hierarchy4"/>
    <dgm:cxn modelId="{0E2211B8-D74F-49FB-B7B8-A3ADE9CBD6C1}" type="presParOf" srcId="{CD169198-279D-4934-BC7D-5A7CBD5356D2}" destId="{991A0B66-CEE2-4160-B2B9-2181F08B2E37}" srcOrd="0" destOrd="0" presId="urn:microsoft.com/office/officeart/2005/8/layout/hierarchy4"/>
    <dgm:cxn modelId="{DED98744-6E30-4664-89F7-F9D08943F02F}" type="presParOf" srcId="{CD169198-279D-4934-BC7D-5A7CBD5356D2}" destId="{43564737-A461-4F52-9F74-4D133991BA72}" srcOrd="1" destOrd="0" presId="urn:microsoft.com/office/officeart/2005/8/layout/hierarchy4"/>
    <dgm:cxn modelId="{829722BD-AB27-4744-895C-6D6876B52467}" type="presParOf" srcId="{CD169198-279D-4934-BC7D-5A7CBD5356D2}" destId="{C8BBF1EA-AFA2-4D66-A2DA-7B69D54BE5E7}" srcOrd="2" destOrd="0" presId="urn:microsoft.com/office/officeart/2005/8/layout/hierarchy4"/>
    <dgm:cxn modelId="{C68DF752-D5DC-403F-A6FF-2DA4742ADB1D}" type="presParOf" srcId="{C8BBF1EA-AFA2-4D66-A2DA-7B69D54BE5E7}" destId="{78672FBC-1D13-4F87-9CF0-9B77752323C5}" srcOrd="0" destOrd="0" presId="urn:microsoft.com/office/officeart/2005/8/layout/hierarchy4"/>
    <dgm:cxn modelId="{1CC4F02A-8682-477F-BE37-02C6BFD13B09}" type="presParOf" srcId="{78672FBC-1D13-4F87-9CF0-9B77752323C5}" destId="{D243B6C4-0895-46C3-9B22-69E7A185921A}" srcOrd="0" destOrd="0" presId="urn:microsoft.com/office/officeart/2005/8/layout/hierarchy4"/>
    <dgm:cxn modelId="{2543D14A-92ED-4074-A93E-76C2C5AAAA53}" type="presParOf" srcId="{78672FBC-1D13-4F87-9CF0-9B77752323C5}" destId="{7F48B342-5B1A-4C22-B721-369759FB63E8}" srcOrd="1" destOrd="0" presId="urn:microsoft.com/office/officeart/2005/8/layout/hierarchy4"/>
    <dgm:cxn modelId="{FF68A7F4-A002-40BF-805C-968F22A7F5D6}" type="presParOf" srcId="{C8BBF1EA-AFA2-4D66-A2DA-7B69D54BE5E7}" destId="{314C960B-A39F-44F1-BAD9-EFE67BFAF33E}" srcOrd="1" destOrd="0" presId="urn:microsoft.com/office/officeart/2005/8/layout/hierarchy4"/>
    <dgm:cxn modelId="{D4B43D24-C6A2-496A-A44E-4CE7477A3CAA}" type="presParOf" srcId="{C8BBF1EA-AFA2-4D66-A2DA-7B69D54BE5E7}" destId="{52571267-7CA8-4AD0-ACF3-527249592C33}" srcOrd="2" destOrd="0" presId="urn:microsoft.com/office/officeart/2005/8/layout/hierarchy4"/>
    <dgm:cxn modelId="{140211D3-DCC2-4852-9D12-2A28EF2F7219}" type="presParOf" srcId="{52571267-7CA8-4AD0-ACF3-527249592C33}" destId="{EC79B3F2-FDBF-4CA9-9CB6-A0A0B1E4FE6D}" srcOrd="0" destOrd="0" presId="urn:microsoft.com/office/officeart/2005/8/layout/hierarchy4"/>
    <dgm:cxn modelId="{1C1CF475-5E93-4133-B66A-637C14829D11}" type="presParOf" srcId="{52571267-7CA8-4AD0-ACF3-527249592C33}" destId="{AEDF18FB-AC3B-4BA1-A79F-029D2D6667AB}" srcOrd="1" destOrd="0" presId="urn:microsoft.com/office/officeart/2005/8/layout/hierarchy4"/>
    <dgm:cxn modelId="{95D501B1-CA8B-4D9E-BA33-E7A1B5F5CBBB}" type="presParOf" srcId="{FAD3D724-7155-4752-97D5-D65AE504E83B}" destId="{0E52D9AA-D831-4112-B252-0F96B375958F}" srcOrd="1" destOrd="0" presId="urn:microsoft.com/office/officeart/2005/8/layout/hierarchy4"/>
    <dgm:cxn modelId="{E0F472D9-5B03-4476-AE1A-1C0A91D76084}" type="presParOf" srcId="{FAD3D724-7155-4752-97D5-D65AE504E83B}" destId="{64F84BD8-19EA-4779-BBD8-61700544967E}" srcOrd="2" destOrd="0" presId="urn:microsoft.com/office/officeart/2005/8/layout/hierarchy4"/>
    <dgm:cxn modelId="{F947E6D3-D8D4-4065-B0F4-0FCDDF8911A5}" type="presParOf" srcId="{64F84BD8-19EA-4779-BBD8-61700544967E}" destId="{21D96A5C-6E7B-4E6A-9A1F-57F184ADE22D}" srcOrd="0" destOrd="0" presId="urn:microsoft.com/office/officeart/2005/8/layout/hierarchy4"/>
    <dgm:cxn modelId="{0FBAE8AA-547A-45F5-8D48-63FAD662AAE1}" type="presParOf" srcId="{64F84BD8-19EA-4779-BBD8-61700544967E}" destId="{F2B17802-B7C7-4842-AEA7-057977D7EB1E}" srcOrd="1" destOrd="0" presId="urn:microsoft.com/office/officeart/2005/8/layout/hierarchy4"/>
    <dgm:cxn modelId="{35AEC6A4-EF77-4DEE-A507-4A62735C35B7}" type="presParOf" srcId="{64F84BD8-19EA-4779-BBD8-61700544967E}" destId="{36B8102F-5EDA-4B7A-8D6A-B73D5F7B630F}" srcOrd="2" destOrd="0" presId="urn:microsoft.com/office/officeart/2005/8/layout/hierarchy4"/>
    <dgm:cxn modelId="{91EACB8A-66E1-4151-9500-707BC32DDAFE}" type="presParOf" srcId="{36B8102F-5EDA-4B7A-8D6A-B73D5F7B630F}" destId="{003C1274-2EC3-49C9-A61B-10E44A54B174}" srcOrd="0" destOrd="0" presId="urn:microsoft.com/office/officeart/2005/8/layout/hierarchy4"/>
    <dgm:cxn modelId="{1A43E00D-011A-4030-AEC1-7F4D3D686415}" type="presParOf" srcId="{003C1274-2EC3-49C9-A61B-10E44A54B174}" destId="{81A59A77-18A0-4085-99A7-8857D304BBCE}" srcOrd="0" destOrd="0" presId="urn:microsoft.com/office/officeart/2005/8/layout/hierarchy4"/>
    <dgm:cxn modelId="{19D0EC1C-584B-4F43-A9C5-7B4EFFBDAB9A}" type="presParOf" srcId="{003C1274-2EC3-49C9-A61B-10E44A54B174}" destId="{6A7A6712-1878-49C9-A666-C5285A9D398C}" srcOrd="1" destOrd="0" presId="urn:microsoft.com/office/officeart/2005/8/layout/hierarchy4"/>
    <dgm:cxn modelId="{BC2D67F4-37BB-4711-9162-E645C143CB93}" type="presParOf" srcId="{36B8102F-5EDA-4B7A-8D6A-B73D5F7B630F}" destId="{46DFD14F-5429-4802-B312-31ED3D06F15C}" srcOrd="1" destOrd="0" presId="urn:microsoft.com/office/officeart/2005/8/layout/hierarchy4"/>
    <dgm:cxn modelId="{FC343156-EE6A-4A5B-A4A0-7B77BF003728}" type="presParOf" srcId="{36B8102F-5EDA-4B7A-8D6A-B73D5F7B630F}" destId="{A7A547EA-F683-4037-AE6F-D6AA46A35C00}" srcOrd="2" destOrd="0" presId="urn:microsoft.com/office/officeart/2005/8/layout/hierarchy4"/>
    <dgm:cxn modelId="{59A6AE50-ED79-4800-A237-E13D610CD37D}" type="presParOf" srcId="{A7A547EA-F683-4037-AE6F-D6AA46A35C00}" destId="{7287D2D6-A994-432C-9894-D748B4E1D489}" srcOrd="0" destOrd="0" presId="urn:microsoft.com/office/officeart/2005/8/layout/hierarchy4"/>
    <dgm:cxn modelId="{CA33D241-8737-42D3-9F84-81E4D00F2E26}" type="presParOf" srcId="{A7A547EA-F683-4037-AE6F-D6AA46A35C00}" destId="{097B3F2E-D63E-432A-9292-62AA78A7E623}"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main"/>
    </a:ext>
  </dgm:extLst>
</dgm:dataModel>
</file>

<file path=ppt/diagrams/data4.xml><?xml version="1.0" encoding="utf-8"?>
<dgm:dataModel xmlns:dgm="http://schemas.openxmlformats.org/drawingml/2006/diagram" xmlns:a="http://schemas.openxmlformats.org/drawingml/2006/main">
  <dgm:ptLst>
    <dgm:pt modelId="{646F59FB-D121-4187-A7AC-D883076B8FBB}" type="doc">
      <dgm:prSet loTypeId="urn:microsoft.com/office/officeart/2005/8/layout/venn2" loCatId="relationship" qsTypeId="urn:microsoft.com/office/officeart/2005/8/quickstyle/simple5" qsCatId="simple" csTypeId="urn:microsoft.com/office/officeart/2005/8/colors/accent1_4" csCatId="accent1" phldr="1"/>
      <dgm:spPr/>
      <dgm:t>
        <a:bodyPr/>
        <a:lstStyle>
          <a:defPPr/>
        </a:lstStyle>
        <a:p>
          <a:endParaRPr lang="en-US"/>
        </a:p>
      </dgm:t>
    </dgm:pt>
    <dgm:pt modelId="{819A4D62-E5C4-43A3-9B2A-B46402C03726}" type="parTrans" cxnId="{A4D31C2A-C868-450A-AC5C-E5B86708BE6A}">
      <dgm:prSet custT="1"/>
      <dgm:spPr/>
      <dgm:t>
        <a:bodyPr/>
        <a:lstStyle>
          <a:defPPr/>
        </a:lstStyle>
        <a:p>
          <a:endParaRPr lang="en-US" sz="2400"/>
        </a:p>
      </dgm:t>
    </dgm:pt>
    <dgm:pt modelId="{DE2E1E5C-8512-454C-8E0E-A7AF999F8469}">
      <dgm:prSet phldrT="[Text]" custT="1"/>
      <dgm:spPr/>
      <dgm:t>
        <a:bodyPr/>
        <a:lstStyle>
          <a:defPPr/>
        </a:lstStyle>
        <a:p>
          <a:r>
            <a:rPr lang="en-US" sz="1800" smtClean="0"/>
            <a:t>Artificial Intelligence</a:t>
          </a:r>
          <a:endParaRPr lang="en-US" sz="1800"/>
        </a:p>
      </dgm:t>
    </dgm:pt>
    <dgm:pt modelId="{BBD0B929-7FB2-47FD-8EA2-4F0FA0D45FD2}" type="sibTrans" cxnId="{A4D31C2A-C868-450A-AC5C-E5B86708BE6A}">
      <dgm:prSet custT="1"/>
      <dgm:spPr/>
      <dgm:t>
        <a:bodyPr/>
        <a:lstStyle>
          <a:defPPr/>
        </a:lstStyle>
        <a:p>
          <a:endParaRPr lang="en-US" sz="2400"/>
        </a:p>
      </dgm:t>
    </dgm:pt>
    <dgm:pt modelId="{AFC675B9-11E2-4371-B296-EE0752AAA865}" type="parTrans" cxnId="{80DD2ABB-CEF2-4366-A108-F3DA0D9D572D}">
      <dgm:prSet custT="1"/>
      <dgm:spPr/>
      <dgm:t>
        <a:bodyPr/>
        <a:lstStyle>
          <a:defPPr/>
        </a:lstStyle>
        <a:p>
          <a:endParaRPr lang="en-US" sz="2400"/>
        </a:p>
      </dgm:t>
    </dgm:pt>
    <dgm:pt modelId="{0CE99EA0-7DEF-401F-9AE5-557610301F83}">
      <dgm:prSet phldrT="[Text]" custT="1"/>
      <dgm:spPr/>
      <dgm:t>
        <a:bodyPr/>
        <a:lstStyle>
          <a:defPPr/>
        </a:lstStyle>
        <a:p>
          <a:r>
            <a:rPr lang="en-US" sz="1800" smtClean="0"/>
            <a:t>Machine Learning</a:t>
          </a:r>
          <a:endParaRPr lang="en-US" sz="1800"/>
        </a:p>
      </dgm:t>
    </dgm:pt>
    <dgm:pt modelId="{32883F55-A17B-47E0-9A9B-0728FAFBFD41}" type="sibTrans" cxnId="{80DD2ABB-CEF2-4366-A108-F3DA0D9D572D}">
      <dgm:prSet custT="1"/>
      <dgm:spPr/>
      <dgm:t>
        <a:bodyPr/>
        <a:lstStyle>
          <a:defPPr/>
        </a:lstStyle>
        <a:p>
          <a:endParaRPr lang="en-US" sz="2400"/>
        </a:p>
      </dgm:t>
    </dgm:pt>
    <dgm:pt modelId="{D51FC626-3B15-462A-B5B6-D1CBE162C316}" type="parTrans" cxnId="{E5E05D4E-B6A0-4941-9EC3-01AB8FA7581C}">
      <dgm:prSet custT="1"/>
      <dgm:spPr/>
      <dgm:t>
        <a:bodyPr/>
        <a:lstStyle>
          <a:defPPr/>
        </a:lstStyle>
        <a:p>
          <a:endParaRPr lang="en-US" sz="2400"/>
        </a:p>
      </dgm:t>
    </dgm:pt>
    <dgm:pt modelId="{FE42ABEC-8E73-4D28-80CF-1194E336BE2B}">
      <dgm:prSet phldrT="[Text]" custT="1"/>
      <dgm:spPr/>
      <dgm:t>
        <a:bodyPr/>
        <a:lstStyle>
          <a:defPPr/>
        </a:lstStyle>
        <a:p>
          <a:r>
            <a:rPr lang="en-US" sz="1800" smtClean="0"/>
            <a:t>Deep Learning</a:t>
          </a:r>
          <a:endParaRPr lang="en-US" sz="1800"/>
        </a:p>
      </dgm:t>
    </dgm:pt>
    <dgm:pt modelId="{FFD6AA6E-E89A-4AE6-AF4E-B9ECF95F415B}" type="sibTrans" cxnId="{E5E05D4E-B6A0-4941-9EC3-01AB8FA7581C}">
      <dgm:prSet custT="1"/>
      <dgm:spPr/>
      <dgm:t>
        <a:bodyPr/>
        <a:lstStyle>
          <a:defPPr/>
        </a:lstStyle>
        <a:p>
          <a:endParaRPr lang="en-US" sz="2400"/>
        </a:p>
      </dgm:t>
    </dgm:pt>
    <dgm:pt modelId="{83E5B360-CC5A-492A-993D-854FC9F65966}" type="pres">
      <dgm:prSet presAssocID="{646F59FB-D121-4187-A7AC-D883076B8FBB}" presName="Name0" presStyleCnt="0">
        <dgm:presLayoutVars>
          <dgm:chMax val="7"/>
          <dgm:resizeHandles val="exact"/>
        </dgm:presLayoutVars>
      </dgm:prSet>
      <dgm:spPr/>
      <dgm:t>
        <a:bodyPr/>
        <a:lstStyle>
          <a:defPPr/>
        </a:lstStyle>
        <a:p>
          <a:endParaRPr lang="en-US"/>
        </a:p>
      </dgm:t>
    </dgm:pt>
    <dgm:pt modelId="{22B8C246-8156-4367-BE38-1B5EE5025A3B}" type="pres">
      <dgm:prSet presAssocID="{646F59FB-D121-4187-A7AC-D883076B8FBB}" presName="comp1" presStyleCnt="0"/>
      <dgm:spPr/>
      <dgm:t>
        <a:bodyPr/>
        <a:lstStyle>
          <a:defPPr/>
        </a:lstStyle>
        <a:p>
          <a:endParaRPr lang="en-US"/>
        </a:p>
      </dgm:t>
    </dgm:pt>
    <dgm:pt modelId="{80052593-F116-4228-85EB-6243272E5185}" type="pres">
      <dgm:prSet presAssocID="{646F59FB-D121-4187-A7AC-D883076B8FBB}" presName="circle1" presStyleLbl="node1" presStyleIdx="0" presStyleCnt="3" custScaleX="109393" custLinFactNeighborX="-1696" custLinFactNeighborY="-4974"/>
      <dgm:spPr/>
      <dgm:t>
        <a:bodyPr/>
        <a:lstStyle>
          <a:defPPr/>
        </a:lstStyle>
        <a:p>
          <a:endParaRPr lang="en-US"/>
        </a:p>
      </dgm:t>
    </dgm:pt>
    <dgm:pt modelId="{D517F9C3-93CE-473C-8D12-82864097587A}" type="pres">
      <dgm:prSet presAssocID="{646F59FB-D121-4187-A7AC-D883076B8FBB}" presName="c1text" presStyleLbl="node1" presStyleIdx="0" presStyleCnt="3">
        <dgm:presLayoutVars>
          <dgm:bulletEnabled val="1"/>
        </dgm:presLayoutVars>
      </dgm:prSet>
      <dgm:spPr/>
      <dgm:t>
        <a:bodyPr/>
        <a:lstStyle>
          <a:defPPr/>
        </a:lstStyle>
        <a:p>
          <a:endParaRPr lang="en-US"/>
        </a:p>
      </dgm:t>
    </dgm:pt>
    <dgm:pt modelId="{0A12E03B-B2AD-44C8-8C55-3E6A80D6F8C9}" type="pres">
      <dgm:prSet presAssocID="{646F59FB-D121-4187-A7AC-D883076B8FBB}" presName="comp2" presStyleCnt="0"/>
      <dgm:spPr/>
      <dgm:t>
        <a:bodyPr/>
        <a:lstStyle>
          <a:defPPr/>
        </a:lstStyle>
        <a:p>
          <a:endParaRPr lang="en-US"/>
        </a:p>
      </dgm:t>
    </dgm:pt>
    <dgm:pt modelId="{1B3CB825-EC9F-4BD7-B011-225DF7AE52F8}" type="pres">
      <dgm:prSet presAssocID="{646F59FB-D121-4187-A7AC-D883076B8FBB}" presName="circle2" presStyleLbl="node1" presStyleIdx="1" presStyleCnt="3" custScaleX="106034" custLinFactNeighborX="-2009" custLinFactNeighborY="-134"/>
      <dgm:spPr/>
      <dgm:t>
        <a:bodyPr/>
        <a:lstStyle>
          <a:defPPr/>
        </a:lstStyle>
        <a:p>
          <a:endParaRPr lang="en-US"/>
        </a:p>
      </dgm:t>
    </dgm:pt>
    <dgm:pt modelId="{59BC16C2-2D5D-4634-9BE4-753A88505D32}" type="pres">
      <dgm:prSet presAssocID="{646F59FB-D121-4187-A7AC-D883076B8FBB}" presName="c2text" presStyleLbl="node1" presStyleIdx="1" presStyleCnt="3">
        <dgm:presLayoutVars>
          <dgm:bulletEnabled val="1"/>
        </dgm:presLayoutVars>
      </dgm:prSet>
      <dgm:spPr/>
      <dgm:t>
        <a:bodyPr/>
        <a:lstStyle>
          <a:defPPr/>
        </a:lstStyle>
        <a:p>
          <a:endParaRPr lang="en-US"/>
        </a:p>
      </dgm:t>
    </dgm:pt>
    <dgm:pt modelId="{062D2CA4-DA5A-498B-9AC4-8CAB9A1600B1}" type="pres">
      <dgm:prSet presAssocID="{646F59FB-D121-4187-A7AC-D883076B8FBB}" presName="comp3" presStyleCnt="0"/>
      <dgm:spPr/>
      <dgm:t>
        <a:bodyPr/>
        <a:lstStyle>
          <a:defPPr/>
        </a:lstStyle>
        <a:p>
          <a:endParaRPr lang="en-US"/>
        </a:p>
      </dgm:t>
    </dgm:pt>
    <dgm:pt modelId="{BD0C7DC0-DDC3-4DC0-BB3B-4DA938AA8842}" type="pres">
      <dgm:prSet presAssocID="{646F59FB-D121-4187-A7AC-D883076B8FBB}" presName="circle3" presStyleLbl="node1" presStyleIdx="2" presStyleCnt="3" custLinFactNeighborX="1079" custLinFactNeighborY="-883"/>
      <dgm:spPr/>
      <dgm:t>
        <a:bodyPr/>
        <a:lstStyle>
          <a:defPPr/>
        </a:lstStyle>
        <a:p>
          <a:endParaRPr lang="en-US"/>
        </a:p>
      </dgm:t>
    </dgm:pt>
    <dgm:pt modelId="{F0EF8124-B9FE-4C15-B0F0-EE0E1D44158C}" type="pres">
      <dgm:prSet presAssocID="{646F59FB-D121-4187-A7AC-D883076B8FBB}" presName="c3text" presStyleLbl="node1" presStyleIdx="2" presStyleCnt="3">
        <dgm:presLayoutVars>
          <dgm:bulletEnabled val="1"/>
        </dgm:presLayoutVars>
      </dgm:prSet>
      <dgm:spPr/>
      <dgm:t>
        <a:bodyPr/>
        <a:lstStyle>
          <a:defPPr/>
        </a:lstStyle>
        <a:p>
          <a:endParaRPr lang="en-US"/>
        </a:p>
      </dgm:t>
    </dgm:pt>
  </dgm:ptLst>
  <dgm:cxnLst>
    <dgm:cxn modelId="{80DD2ABB-CEF2-4366-A108-F3DA0D9D572D}" srcId="{646F59FB-D121-4187-A7AC-D883076B8FBB}" destId="{0CE99EA0-7DEF-401F-9AE5-557610301F83}" srcOrd="1" destOrd="0" parTransId="{AFC675B9-11E2-4371-B296-EE0752AAA865}" sibTransId="{32883F55-A17B-47E0-9A9B-0728FAFBFD41}"/>
    <dgm:cxn modelId="{6ADAC9A4-079D-467C-AD0F-891D0195EB9A}" type="presOf" srcId="{DE2E1E5C-8512-454C-8E0E-A7AF999F8469}" destId="{D517F9C3-93CE-473C-8D12-82864097587A}" srcOrd="1" destOrd="0" presId="urn:microsoft.com/office/officeart/2005/8/layout/venn2"/>
    <dgm:cxn modelId="{7D31A8A3-86DA-4411-B65B-723074C6E5E6}" type="presOf" srcId="{DE2E1E5C-8512-454C-8E0E-A7AF999F8469}" destId="{80052593-F116-4228-85EB-6243272E5185}" srcOrd="0" destOrd="0" presId="urn:microsoft.com/office/officeart/2005/8/layout/venn2"/>
    <dgm:cxn modelId="{5F837BE6-AA13-4ACB-BAE7-3AA0A3C1F5A3}" type="presOf" srcId="{FE42ABEC-8E73-4D28-80CF-1194E336BE2B}" destId="{F0EF8124-B9FE-4C15-B0F0-EE0E1D44158C}" srcOrd="1" destOrd="0" presId="urn:microsoft.com/office/officeart/2005/8/layout/venn2"/>
    <dgm:cxn modelId="{ABCE6577-D797-4617-A0D3-8635CDC30C5F}" type="presOf" srcId="{FE42ABEC-8E73-4D28-80CF-1194E336BE2B}" destId="{BD0C7DC0-DDC3-4DC0-BB3B-4DA938AA8842}" srcOrd="0" destOrd="0" presId="urn:microsoft.com/office/officeart/2005/8/layout/venn2"/>
    <dgm:cxn modelId="{A4D31C2A-C868-450A-AC5C-E5B86708BE6A}" srcId="{646F59FB-D121-4187-A7AC-D883076B8FBB}" destId="{DE2E1E5C-8512-454C-8E0E-A7AF999F8469}" srcOrd="0" destOrd="0" parTransId="{819A4D62-E5C4-43A3-9B2A-B46402C03726}" sibTransId="{BBD0B929-7FB2-47FD-8EA2-4F0FA0D45FD2}"/>
    <dgm:cxn modelId="{E5E05D4E-B6A0-4941-9EC3-01AB8FA7581C}" srcId="{646F59FB-D121-4187-A7AC-D883076B8FBB}" destId="{FE42ABEC-8E73-4D28-80CF-1194E336BE2B}" srcOrd="2" destOrd="0" parTransId="{D51FC626-3B15-462A-B5B6-D1CBE162C316}" sibTransId="{FFD6AA6E-E89A-4AE6-AF4E-B9ECF95F415B}"/>
    <dgm:cxn modelId="{ECB2E46E-4DB6-4287-9488-6FA794C3E704}" type="presOf" srcId="{0CE99EA0-7DEF-401F-9AE5-557610301F83}" destId="{59BC16C2-2D5D-4634-9BE4-753A88505D32}" srcOrd="1" destOrd="0" presId="urn:microsoft.com/office/officeart/2005/8/layout/venn2"/>
    <dgm:cxn modelId="{2371E42C-1615-41EC-9692-7A1E34323F52}" type="presOf" srcId="{646F59FB-D121-4187-A7AC-D883076B8FBB}" destId="{83E5B360-CC5A-492A-993D-854FC9F65966}" srcOrd="0" destOrd="0" presId="urn:microsoft.com/office/officeart/2005/8/layout/venn2"/>
    <dgm:cxn modelId="{442BFB5D-F22C-43EC-A42D-7310F576514D}" type="presOf" srcId="{0CE99EA0-7DEF-401F-9AE5-557610301F83}" destId="{1B3CB825-EC9F-4BD7-B011-225DF7AE52F8}" srcOrd="0" destOrd="0" presId="urn:microsoft.com/office/officeart/2005/8/layout/venn2"/>
    <dgm:cxn modelId="{EFFEF1D0-09B0-4310-8CAB-B612D294B6F4}" type="presParOf" srcId="{83E5B360-CC5A-492A-993D-854FC9F65966}" destId="{22B8C246-8156-4367-BE38-1B5EE5025A3B}" srcOrd="0" destOrd="0" presId="urn:microsoft.com/office/officeart/2005/8/layout/venn2"/>
    <dgm:cxn modelId="{18B205C9-B554-4A00-A946-51567179C289}" type="presParOf" srcId="{22B8C246-8156-4367-BE38-1B5EE5025A3B}" destId="{80052593-F116-4228-85EB-6243272E5185}" srcOrd="0" destOrd="0" presId="urn:microsoft.com/office/officeart/2005/8/layout/venn2"/>
    <dgm:cxn modelId="{8823B206-7FD6-4B2E-A5F5-D4F2FEE5FD46}" type="presParOf" srcId="{22B8C246-8156-4367-BE38-1B5EE5025A3B}" destId="{D517F9C3-93CE-473C-8D12-82864097587A}" srcOrd="1" destOrd="0" presId="urn:microsoft.com/office/officeart/2005/8/layout/venn2"/>
    <dgm:cxn modelId="{42A33445-E53B-4877-8715-C246821E599B}" type="presParOf" srcId="{83E5B360-CC5A-492A-993D-854FC9F65966}" destId="{0A12E03B-B2AD-44C8-8C55-3E6A80D6F8C9}" srcOrd="1" destOrd="0" presId="urn:microsoft.com/office/officeart/2005/8/layout/venn2"/>
    <dgm:cxn modelId="{8C008AD3-5572-4FA1-9795-788F84693449}" type="presParOf" srcId="{0A12E03B-B2AD-44C8-8C55-3E6A80D6F8C9}" destId="{1B3CB825-EC9F-4BD7-B011-225DF7AE52F8}" srcOrd="0" destOrd="0" presId="urn:microsoft.com/office/officeart/2005/8/layout/venn2"/>
    <dgm:cxn modelId="{944BA511-F55D-4F97-A3A8-A30834AF8A0B}" type="presParOf" srcId="{0A12E03B-B2AD-44C8-8C55-3E6A80D6F8C9}" destId="{59BC16C2-2D5D-4634-9BE4-753A88505D32}" srcOrd="1" destOrd="0" presId="urn:microsoft.com/office/officeart/2005/8/layout/venn2"/>
    <dgm:cxn modelId="{6066D6FD-D2A8-45CF-950E-D06703690133}" type="presParOf" srcId="{83E5B360-CC5A-492A-993D-854FC9F65966}" destId="{062D2CA4-DA5A-498B-9AC4-8CAB9A1600B1}" srcOrd="2" destOrd="0" presId="urn:microsoft.com/office/officeart/2005/8/layout/venn2"/>
    <dgm:cxn modelId="{DEC9216F-396E-42F9-9578-81CCBD2E3523}" type="presParOf" srcId="{062D2CA4-DA5A-498B-9AC4-8CAB9A1600B1}" destId="{BD0C7DC0-DDC3-4DC0-BB3B-4DA938AA8842}" srcOrd="0" destOrd="0" presId="urn:microsoft.com/office/officeart/2005/8/layout/venn2"/>
    <dgm:cxn modelId="{5F1A9500-38C0-44C0-8E11-ABA3E23A7ED9}" type="presParOf" srcId="{062D2CA4-DA5A-498B-9AC4-8CAB9A1600B1}" destId="{F0EF8124-B9FE-4C15-B0F0-EE0E1D44158C}"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40.xml><?xml version="1.0" encoding="utf-8"?>
<dgm:dataModel xmlns:dgm="http://schemas.openxmlformats.org/drawingml/2006/diagram" xmlns:a="http://schemas.openxmlformats.org/drawingml/2006/main">
  <dgm:ptLst>
    <dgm:pt modelId="{5A9F1485-6405-480D-84E6-1C270BB7CB91}" type="doc">
      <dgm:prSet loTypeId="urn:diagrams.loki3.com/BracketList" loCatId="list" qsTypeId="urn:microsoft.com/office/officeart/2005/8/quickstyle/simple1" qsCatId="simple" csTypeId="urn:microsoft.com/office/officeart/2005/8/colors/accent1_2" csCatId="accent1" phldr="1"/>
      <dgm:spPr/>
      <dgm:t>
        <a:bodyPr/>
        <a:lstStyle>
          <a:defPPr/>
        </a:lstStyle>
        <a:p>
          <a:endParaRPr lang="en-US"/>
        </a:p>
      </dgm:t>
    </dgm:pt>
    <dgm:pt modelId="{1D5AC405-00FC-4795-9ADB-95E4882C2032}" type="parTrans" cxnId="{71EDBDC0-7466-4DF0-99CD-7AC13A0F98DA}">
      <dgm:prSet custT="1"/>
      <dgm:spPr/>
      <dgm:t>
        <a:bodyPr/>
        <a:lstStyle>
          <a:defPPr/>
        </a:lstStyle>
        <a:p>
          <a:endParaRPr lang="en-US" sz="1600"/>
        </a:p>
      </dgm:t>
    </dgm:pt>
    <dgm:pt modelId="{B1BE7F99-7EBE-4EFC-8070-A9F01D1D0948}">
      <dgm:prSet phldrT="[Text]" custT="1"/>
      <dgm:spPr/>
      <dgm:t>
        <a:bodyPr/>
        <a:lstStyle>
          <a:defPPr/>
        </a:lstStyle>
        <a:p>
          <a:r>
            <a:rPr lang="en-US" sz="1800" smtClean="0"/>
            <a:t>Accuracy</a:t>
          </a:r>
          <a:endParaRPr lang="en-US" sz="1600"/>
        </a:p>
      </dgm:t>
    </dgm:pt>
    <dgm:pt modelId="{B23C137E-2FB9-4BE7-BC0E-0581B7C18132}" type="parTrans" cxnId="{0DEDD3EC-85CA-41EC-934B-CB172B4DDE7F}">
      <dgm:prSet custT="1"/>
      <dgm:spPr/>
      <dgm:t>
        <a:bodyPr/>
        <a:lstStyle>
          <a:defPPr/>
        </a:lstStyle>
        <a:p>
          <a:endParaRPr lang="en-US" sz="1600"/>
        </a:p>
      </dgm:t>
    </dgm:pt>
    <dgm:pt modelId="{6D832F27-A811-4937-8831-88B2E4CA3659}">
      <dgm:prSet phldrT="[Text]" custT="1"/>
      <dgm:spPr/>
      <dgm:t>
        <a:bodyPr/>
        <a:lstStyle>
          <a:defPPr/>
        </a:lstStyle>
        <a:p>
          <a:r>
            <a:rPr lang="en-US" sz="1600" smtClean="0"/>
            <a:t>Measure of correctness of measured values</a:t>
          </a:r>
          <a:endParaRPr lang="en-US" sz="1600"/>
        </a:p>
      </dgm:t>
    </dgm:pt>
    <dgm:pt modelId="{A0296991-9077-44A5-BB2D-E60D6642B30C}" type="sibTrans" cxnId="{0DEDD3EC-85CA-41EC-934B-CB172B4DDE7F}">
      <dgm:prSet custT="1"/>
      <dgm:spPr/>
      <dgm:t>
        <a:bodyPr/>
        <a:lstStyle>
          <a:defPPr/>
        </a:lstStyle>
        <a:p>
          <a:endParaRPr lang="en-US" sz="1600"/>
        </a:p>
      </dgm:t>
    </dgm:pt>
    <dgm:pt modelId="{3D003DE4-BBF1-4353-9B04-0FD73E03740F}" type="parTrans" cxnId="{569F6300-325C-4CA0-B107-DF8D2C29EE6B}">
      <dgm:prSet custT="1"/>
      <dgm:spPr/>
      <dgm:t>
        <a:bodyPr/>
        <a:lstStyle>
          <a:defPPr/>
        </a:lstStyle>
        <a:p>
          <a:endParaRPr lang="en-US" sz="1600"/>
        </a:p>
      </dgm:t>
    </dgm:pt>
    <dgm:pt modelId="{46C52AAE-13D7-49C8-A9D3-F22411A82DB6}">
      <dgm:prSet phldrT="[Text]" custT="1"/>
      <dgm:spPr/>
      <dgm:t>
        <a:bodyPr/>
        <a:lstStyle>
          <a:defPPr/>
        </a:lstStyle>
        <a:p>
          <a:r>
            <a:rPr lang="en-US" sz="1600" smtClean="0"/>
            <a:t>Precision of values – 32 bit, 64 bit</a:t>
          </a:r>
          <a:endParaRPr lang="en-US" sz="1600"/>
        </a:p>
      </dgm:t>
    </dgm:pt>
    <dgm:pt modelId="{21655DA6-25AA-4125-A46B-9F02EB782CC2}" type="sibTrans" cxnId="{569F6300-325C-4CA0-B107-DF8D2C29EE6B}">
      <dgm:prSet custT="1"/>
      <dgm:spPr/>
      <dgm:t>
        <a:bodyPr/>
        <a:lstStyle>
          <a:defPPr/>
        </a:lstStyle>
        <a:p>
          <a:endParaRPr lang="en-US" sz="1600"/>
        </a:p>
      </dgm:t>
    </dgm:pt>
    <dgm:pt modelId="{7646B8B2-29C8-4E26-9EE2-5A2FC6E296E5}" type="sibTrans" cxnId="{71EDBDC0-7466-4DF0-99CD-7AC13A0F98DA}">
      <dgm:prSet custT="1"/>
      <dgm:spPr/>
      <dgm:t>
        <a:bodyPr/>
        <a:lstStyle>
          <a:defPPr/>
        </a:lstStyle>
        <a:p>
          <a:endParaRPr lang="en-US" sz="1600"/>
        </a:p>
      </dgm:t>
    </dgm:pt>
    <dgm:pt modelId="{8424AF60-D5FE-4D9F-8C0F-987EFAF3C446}" type="parTrans" cxnId="{ACA891E8-8E87-4EB0-B4D4-9F56DAE73425}">
      <dgm:prSet custT="1"/>
      <dgm:spPr/>
      <dgm:t>
        <a:bodyPr/>
        <a:lstStyle>
          <a:defPPr/>
        </a:lstStyle>
        <a:p>
          <a:endParaRPr lang="en-US" sz="1600"/>
        </a:p>
      </dgm:t>
    </dgm:pt>
    <dgm:pt modelId="{D6F15585-E6D6-4545-AE89-89C18086B8C4}">
      <dgm:prSet phldrT="[Text]" custT="1"/>
      <dgm:spPr/>
      <dgm:t>
        <a:bodyPr/>
        <a:lstStyle>
          <a:defPPr/>
        </a:lstStyle>
        <a:p>
          <a:r>
            <a:rPr lang="en-US" sz="1800" smtClean="0"/>
            <a:t>Completeness</a:t>
          </a:r>
          <a:endParaRPr lang="en-US" sz="1600"/>
        </a:p>
      </dgm:t>
    </dgm:pt>
    <dgm:pt modelId="{CD07FF19-8CB8-45F8-AC84-D1FC39C5A324}" type="parTrans" cxnId="{70259383-4816-4054-B2E7-A7C7BA2B068D}">
      <dgm:prSet custT="1"/>
      <dgm:spPr/>
      <dgm:t>
        <a:bodyPr/>
        <a:lstStyle>
          <a:defPPr/>
        </a:lstStyle>
        <a:p>
          <a:endParaRPr lang="en-US" sz="1600"/>
        </a:p>
      </dgm:t>
    </dgm:pt>
    <dgm:pt modelId="{66C96A44-4053-46C1-8CA5-72BDE7BACFD3}">
      <dgm:prSet phldrT="[Text]" custT="1"/>
      <dgm:spPr/>
      <dgm:t>
        <a:bodyPr/>
        <a:lstStyle>
          <a:defPPr/>
        </a:lstStyle>
        <a:p>
          <a:r>
            <a:rPr lang="en-US" sz="1600" smtClean="0"/>
            <a:t>Measure of data availability for all real-time scenarios</a:t>
          </a:r>
          <a:endParaRPr lang="en-US" sz="1600"/>
        </a:p>
      </dgm:t>
    </dgm:pt>
    <dgm:pt modelId="{859C50A3-F776-4E83-AB8E-318DD062A61E}" type="sibTrans" cxnId="{70259383-4816-4054-B2E7-A7C7BA2B068D}">
      <dgm:prSet custT="1"/>
      <dgm:spPr/>
      <dgm:t>
        <a:bodyPr/>
        <a:lstStyle>
          <a:defPPr/>
        </a:lstStyle>
        <a:p>
          <a:endParaRPr lang="en-US" sz="1600"/>
        </a:p>
      </dgm:t>
    </dgm:pt>
    <dgm:pt modelId="{7F602F55-B4DC-4F15-BD18-C90EE138B177}" type="parTrans" cxnId="{43F080D8-83F9-4CAF-B9DE-F94AE6B8C34C}">
      <dgm:prSet custT="1"/>
      <dgm:spPr/>
      <dgm:t>
        <a:bodyPr/>
        <a:lstStyle>
          <a:defPPr/>
        </a:lstStyle>
        <a:p>
          <a:endParaRPr lang="en-US" sz="1600"/>
        </a:p>
      </dgm:t>
    </dgm:pt>
    <dgm:pt modelId="{15AB0071-1B10-4D19-A913-322E6F419B02}">
      <dgm:prSet phldrT="[Text]" custT="1"/>
      <dgm:spPr/>
      <dgm:t>
        <a:bodyPr/>
        <a:lstStyle>
          <a:defPPr/>
        </a:lstStyle>
        <a:p>
          <a:r>
            <a:rPr lang="en-US" sz="1600" smtClean="0"/>
            <a:t>Handling Missing values</a:t>
          </a:r>
          <a:endParaRPr lang="en-US" sz="1600"/>
        </a:p>
      </dgm:t>
    </dgm:pt>
    <dgm:pt modelId="{ADE1BBCD-3DFC-4272-9D01-73D0AA92EE35}" type="sibTrans" cxnId="{43F080D8-83F9-4CAF-B9DE-F94AE6B8C34C}">
      <dgm:prSet custT="1"/>
      <dgm:spPr/>
      <dgm:t>
        <a:bodyPr/>
        <a:lstStyle>
          <a:defPPr/>
        </a:lstStyle>
        <a:p>
          <a:endParaRPr lang="en-US" sz="1600"/>
        </a:p>
      </dgm:t>
    </dgm:pt>
    <dgm:pt modelId="{190B414C-91EF-4D55-8FFD-C7EC9FA4D518}" type="sibTrans" cxnId="{ACA891E8-8E87-4EB0-B4D4-9F56DAE73425}">
      <dgm:prSet custT="1"/>
      <dgm:spPr/>
      <dgm:t>
        <a:bodyPr/>
        <a:lstStyle>
          <a:defPPr/>
        </a:lstStyle>
        <a:p>
          <a:endParaRPr lang="en-US" sz="1600"/>
        </a:p>
      </dgm:t>
    </dgm:pt>
    <dgm:pt modelId="{1549F66B-99B4-4A21-93FE-15CC7396BC6B}" type="parTrans" cxnId="{110F0275-9C64-4936-A5AE-5B0184614BB3}">
      <dgm:prSet custT="1"/>
      <dgm:spPr/>
      <dgm:t>
        <a:bodyPr/>
        <a:lstStyle>
          <a:defPPr/>
        </a:lstStyle>
        <a:p>
          <a:endParaRPr lang="en-US" sz="1600"/>
        </a:p>
      </dgm:t>
    </dgm:pt>
    <dgm:pt modelId="{A024CC53-DC70-42C8-987A-9DFCA8ED879D}">
      <dgm:prSet phldrT="[Text]" custT="1"/>
      <dgm:spPr/>
      <dgm:t>
        <a:bodyPr/>
        <a:lstStyle>
          <a:defPPr/>
        </a:lstStyle>
        <a:p>
          <a:r>
            <a:rPr lang="en-US" sz="1800" smtClean="0"/>
            <a:t>Reliability/Comparability</a:t>
          </a:r>
          <a:endParaRPr lang="en-US" sz="1600"/>
        </a:p>
      </dgm:t>
    </dgm:pt>
    <dgm:pt modelId="{66FEB3BA-8F1D-4FD4-8909-21A5FA1F0DFC}" type="parTrans" cxnId="{620FE88D-A64B-42F3-B270-CF8A93281BAE}">
      <dgm:prSet custT="1"/>
      <dgm:spPr/>
      <dgm:t>
        <a:bodyPr/>
        <a:lstStyle>
          <a:defPPr/>
        </a:lstStyle>
        <a:p>
          <a:endParaRPr lang="en-US" sz="1600"/>
        </a:p>
      </dgm:t>
    </dgm:pt>
    <dgm:pt modelId="{9FFC1B64-8EA1-455A-A26D-1589DF1C4366}">
      <dgm:prSet phldrT="[Text]" custT="1"/>
      <dgm:spPr/>
      <dgm:t>
        <a:bodyPr/>
        <a:lstStyle>
          <a:defPPr/>
        </a:lstStyle>
        <a:p>
          <a:r>
            <a:rPr lang="en-US" sz="1600" smtClean="0"/>
            <a:t>Measure of consistency in data</a:t>
          </a:r>
          <a:endParaRPr lang="en-US" sz="1600"/>
        </a:p>
      </dgm:t>
    </dgm:pt>
    <dgm:pt modelId="{8A42C020-A41F-40CC-BC6F-F64D06115645}" type="sibTrans" cxnId="{620FE88D-A64B-42F3-B270-CF8A93281BAE}">
      <dgm:prSet custT="1"/>
      <dgm:spPr/>
      <dgm:t>
        <a:bodyPr/>
        <a:lstStyle>
          <a:defPPr/>
        </a:lstStyle>
        <a:p>
          <a:endParaRPr lang="en-US" sz="1600"/>
        </a:p>
      </dgm:t>
    </dgm:pt>
    <dgm:pt modelId="{C478CD66-6CB1-42AE-883B-0CE8B207BBC3}" type="parTrans" cxnId="{BCCDC279-3ADA-414A-93CD-2615DD41AA2E}">
      <dgm:prSet custT="1"/>
      <dgm:spPr/>
      <dgm:t>
        <a:bodyPr/>
        <a:lstStyle>
          <a:defPPr/>
        </a:lstStyle>
        <a:p>
          <a:endParaRPr lang="en-US" sz="1600"/>
        </a:p>
      </dgm:t>
    </dgm:pt>
    <dgm:pt modelId="{166F12CA-3BF5-4944-A3D2-B2C4CCB12D0F}">
      <dgm:prSet phldrT="[Text]" custT="1"/>
      <dgm:spPr/>
      <dgm:t>
        <a:bodyPr/>
        <a:lstStyle>
          <a:defPPr/>
        </a:lstStyle>
        <a:p>
          <a:r>
            <a:rPr lang="en-US" sz="1600" smtClean="0"/>
            <a:t>Degree to which data can be compared over time and domain</a:t>
          </a:r>
          <a:endParaRPr lang="en-US" sz="1600"/>
        </a:p>
      </dgm:t>
    </dgm:pt>
    <dgm:pt modelId="{8BC7B496-AEAA-4C2A-A343-859025F6FEC8}" type="sibTrans" cxnId="{BCCDC279-3ADA-414A-93CD-2615DD41AA2E}">
      <dgm:prSet custT="1"/>
      <dgm:spPr/>
      <dgm:t>
        <a:bodyPr/>
        <a:lstStyle>
          <a:defPPr/>
        </a:lstStyle>
        <a:p>
          <a:endParaRPr lang="en-US" sz="1600"/>
        </a:p>
      </dgm:t>
    </dgm:pt>
    <dgm:pt modelId="{A88920B1-1C39-47FD-8719-EE8F92606141}" type="sibTrans" cxnId="{110F0275-9C64-4936-A5AE-5B0184614BB3}">
      <dgm:prSet custT="1"/>
      <dgm:spPr/>
      <dgm:t>
        <a:bodyPr/>
        <a:lstStyle>
          <a:defPPr/>
        </a:lstStyle>
        <a:p>
          <a:endParaRPr lang="en-US" sz="1600"/>
        </a:p>
      </dgm:t>
    </dgm:pt>
    <dgm:pt modelId="{C4B22FB9-01B1-4613-ABE5-0AB2CBC0576F}" type="parTrans" cxnId="{D12DFF1F-80DE-4972-B4E1-851CBCC8C0E6}">
      <dgm:prSet/>
      <dgm:spPr/>
      <dgm:t>
        <a:bodyPr/>
        <a:lstStyle>
          <a:defPPr/>
        </a:lstStyle>
        <a:p>
          <a:endParaRPr lang="en-US"/>
        </a:p>
      </dgm:t>
    </dgm:pt>
    <dgm:pt modelId="{7D10E9D7-5273-42DB-8A32-D4D27A84254F}">
      <dgm:prSet phldrT="[Text]" custT="1"/>
      <dgm:spPr/>
      <dgm:t>
        <a:bodyPr/>
        <a:lstStyle>
          <a:defPPr/>
        </a:lstStyle>
        <a:p>
          <a:r>
            <a:rPr lang="en-US" sz="1600" smtClean="0"/>
            <a:t>Relevance</a:t>
          </a:r>
          <a:endParaRPr lang="en-US" sz="1600"/>
        </a:p>
      </dgm:t>
    </dgm:pt>
    <dgm:pt modelId="{48E8B2EF-8E32-4055-AC79-AF2E54DC2694}" type="parTrans" cxnId="{D464FD70-4A91-4401-9017-4FC845F5520F}">
      <dgm:prSet/>
      <dgm:spPr/>
      <dgm:t>
        <a:bodyPr/>
        <a:lstStyle>
          <a:defPPr/>
        </a:lstStyle>
        <a:p>
          <a:endParaRPr lang="en-US"/>
        </a:p>
      </dgm:t>
    </dgm:pt>
    <dgm:pt modelId="{46752C25-4D68-480A-BBF7-748B09D9ECAB}">
      <dgm:prSet phldrT="[Text]" custT="1"/>
      <dgm:spPr/>
      <dgm:t>
        <a:bodyPr/>
        <a:lstStyle>
          <a:defPPr/>
        </a:lstStyle>
        <a:p>
          <a:r>
            <a:rPr lang="en-US" sz="1600" smtClean="0"/>
            <a:t>Data collected for the same purpose which is relevant for the current use case under observation</a:t>
          </a:r>
          <a:endParaRPr lang="en-US" sz="1600"/>
        </a:p>
      </dgm:t>
    </dgm:pt>
    <dgm:pt modelId="{5AA62948-B296-485F-907B-03499CAC6098}" type="sibTrans" cxnId="{D464FD70-4A91-4401-9017-4FC845F5520F}">
      <dgm:prSet/>
      <dgm:spPr/>
      <dgm:t>
        <a:bodyPr/>
        <a:lstStyle>
          <a:defPPr/>
        </a:lstStyle>
        <a:p>
          <a:endParaRPr lang="en-US"/>
        </a:p>
      </dgm:t>
    </dgm:pt>
    <dgm:pt modelId="{2B5582BE-9B72-4A30-B9C0-8DAF03E33E7C}" type="sibTrans" cxnId="{D12DFF1F-80DE-4972-B4E1-851CBCC8C0E6}">
      <dgm:prSet/>
      <dgm:spPr/>
      <dgm:t>
        <a:bodyPr/>
        <a:lstStyle>
          <a:defPPr/>
        </a:lstStyle>
        <a:p>
          <a:endParaRPr lang="en-US"/>
        </a:p>
      </dgm:t>
    </dgm:pt>
    <dgm:pt modelId="{9B73F224-A1C3-43D1-9055-BA00B085FCFB}" type="parTrans" cxnId="{BC65CC1A-F7FB-4581-A6FA-D8B87AFA536A}">
      <dgm:prSet/>
      <dgm:spPr/>
      <dgm:t>
        <a:bodyPr/>
        <a:lstStyle>
          <a:defPPr/>
        </a:lstStyle>
        <a:p>
          <a:endParaRPr lang="en-US"/>
        </a:p>
      </dgm:t>
    </dgm:pt>
    <dgm:pt modelId="{159851F6-D152-4B2E-8CAD-8377D7D890AE}">
      <dgm:prSet phldrT="[Text]" custT="1"/>
      <dgm:spPr/>
      <dgm:t>
        <a:bodyPr/>
        <a:lstStyle>
          <a:defPPr/>
        </a:lstStyle>
        <a:p>
          <a:r>
            <a:rPr lang="en-US" sz="1600" smtClean="0"/>
            <a:t>Timeliness And Punctuality</a:t>
          </a:r>
          <a:endParaRPr lang="en-US" sz="1600"/>
        </a:p>
      </dgm:t>
    </dgm:pt>
    <dgm:pt modelId="{F465D90A-80F9-4688-BC76-6EA95CE64AA8}" type="parTrans" cxnId="{EFB8DD81-E157-4B6A-9FC6-B68C18C38298}">
      <dgm:prSet/>
      <dgm:spPr/>
      <dgm:t>
        <a:bodyPr/>
        <a:lstStyle>
          <a:defPPr/>
        </a:lstStyle>
        <a:p>
          <a:endParaRPr lang="en-US"/>
        </a:p>
      </dgm:t>
    </dgm:pt>
    <dgm:pt modelId="{738FC547-0952-4C4B-BE4A-97992A778330}">
      <dgm:prSet phldrT="[Text]" custT="1"/>
      <dgm:spPr/>
      <dgm:t>
        <a:bodyPr/>
        <a:lstStyle>
          <a:defPPr/>
        </a:lstStyle>
        <a:p>
          <a:r>
            <a:rPr lang="en-US" sz="1600" smtClean="0"/>
            <a:t>Defines if data is latest/current</a:t>
          </a:r>
          <a:endParaRPr lang="en-US" sz="1600"/>
        </a:p>
      </dgm:t>
    </dgm:pt>
    <dgm:pt modelId="{0129B452-F6DA-41E8-A6A0-F979DFC307C3}" type="sibTrans" cxnId="{EFB8DD81-E157-4B6A-9FC6-B68C18C38298}">
      <dgm:prSet/>
      <dgm:spPr/>
      <dgm:t>
        <a:bodyPr/>
        <a:lstStyle>
          <a:defPPr/>
        </a:lstStyle>
        <a:p>
          <a:endParaRPr lang="en-US"/>
        </a:p>
      </dgm:t>
    </dgm:pt>
    <dgm:pt modelId="{9B6C37F5-8AAA-47AB-A38B-6B46A7024CE1}" type="parTrans" cxnId="{94A434F8-1C0C-4136-9CC9-293ECCEA8B32}">
      <dgm:prSet/>
      <dgm:spPr/>
      <dgm:t>
        <a:bodyPr/>
        <a:lstStyle>
          <a:defPPr/>
        </a:lstStyle>
        <a:p>
          <a:endParaRPr lang="en-US"/>
        </a:p>
      </dgm:t>
    </dgm:pt>
    <dgm:pt modelId="{3D8A5141-7AF1-4755-8BAA-6A39021D9887}">
      <dgm:prSet phldrT="[Text]" custT="1"/>
      <dgm:spPr/>
      <dgm:t>
        <a:bodyPr/>
        <a:lstStyle>
          <a:defPPr/>
        </a:lstStyle>
        <a:p>
          <a:r>
            <a:rPr lang="en-US" sz="1600" smtClean="0"/>
            <a:t>With change in environmental factors, older data may become outdated and hence unusable</a:t>
          </a:r>
          <a:endParaRPr lang="en-US" sz="1600"/>
        </a:p>
      </dgm:t>
    </dgm:pt>
    <dgm:pt modelId="{10F46ED5-7609-4790-8C10-2C1B0A5DDFF2}" type="sibTrans" cxnId="{94A434F8-1C0C-4136-9CC9-293ECCEA8B32}">
      <dgm:prSet/>
      <dgm:spPr/>
      <dgm:t>
        <a:bodyPr/>
        <a:lstStyle>
          <a:defPPr/>
        </a:lstStyle>
        <a:p>
          <a:endParaRPr lang="en-US"/>
        </a:p>
      </dgm:t>
    </dgm:pt>
    <dgm:pt modelId="{BD40E965-7382-4A64-8A37-56F08FBC2FBF}" type="sibTrans" cxnId="{BC65CC1A-F7FB-4581-A6FA-D8B87AFA536A}">
      <dgm:prSet/>
      <dgm:spPr/>
      <dgm:t>
        <a:bodyPr/>
        <a:lstStyle>
          <a:defPPr/>
        </a:lstStyle>
        <a:p>
          <a:endParaRPr lang="en-US"/>
        </a:p>
      </dgm:t>
    </dgm:pt>
    <dgm:pt modelId="{0310F876-C670-4E34-9E11-86D43BA25092}" type="parTrans" cxnId="{156FD9B8-DB76-4C48-A9BA-6D7D4FC5F6AB}">
      <dgm:prSet/>
      <dgm:spPr/>
      <dgm:t>
        <a:bodyPr/>
        <a:lstStyle>
          <a:defPPr/>
        </a:lstStyle>
        <a:p>
          <a:endParaRPr lang="en-US"/>
        </a:p>
      </dgm:t>
    </dgm:pt>
    <dgm:pt modelId="{993C8581-C54B-4542-A6D1-7CF3B33499C9}">
      <dgm:prSet phldrT="[Text]" custT="1"/>
      <dgm:spPr/>
      <dgm:t>
        <a:bodyPr/>
        <a:lstStyle>
          <a:defPPr/>
        </a:lstStyle>
        <a:p>
          <a:r>
            <a:rPr lang="en-US" sz="1600" smtClean="0"/>
            <a:t>Accessibility / Clarity</a:t>
          </a:r>
          <a:endParaRPr lang="en-US" sz="1600"/>
        </a:p>
      </dgm:t>
    </dgm:pt>
    <dgm:pt modelId="{B1CDA273-809B-4A60-BA9D-C77EEE4D78B8}" type="parTrans" cxnId="{0A0ADF0C-43E8-45AD-9B9D-895A4B36FBA5}">
      <dgm:prSet/>
      <dgm:spPr/>
      <dgm:t>
        <a:bodyPr/>
        <a:lstStyle>
          <a:defPPr/>
        </a:lstStyle>
        <a:p>
          <a:endParaRPr lang="en-US"/>
        </a:p>
      </dgm:t>
    </dgm:pt>
    <dgm:pt modelId="{3208FDF8-D4F8-4FB0-84AB-73E1543E1180}">
      <dgm:prSet phldrT="[Text]" custT="1"/>
      <dgm:spPr/>
      <dgm:t>
        <a:bodyPr/>
        <a:lstStyle>
          <a:defPPr/>
        </a:lstStyle>
        <a:p>
          <a:r>
            <a:rPr lang="en-US" sz="1600" smtClean="0"/>
            <a:t>Ease with which data can be accessed. Formats in which data is available &amp; supporting information defining those formats</a:t>
          </a:r>
          <a:endParaRPr lang="en-US" sz="1600"/>
        </a:p>
      </dgm:t>
    </dgm:pt>
    <dgm:pt modelId="{34AE381A-3E5C-42C0-B5D2-CA41E96D0B0B}" type="sibTrans" cxnId="{0A0ADF0C-43E8-45AD-9B9D-895A4B36FBA5}">
      <dgm:prSet/>
      <dgm:spPr/>
      <dgm:t>
        <a:bodyPr/>
        <a:lstStyle>
          <a:defPPr/>
        </a:lstStyle>
        <a:p>
          <a:endParaRPr lang="en-US"/>
        </a:p>
      </dgm:t>
    </dgm:pt>
    <dgm:pt modelId="{D4FF3025-71B0-4C99-B234-14AC0BC40430}" type="parTrans" cxnId="{87BF6FEC-3752-45FC-B824-D8ACD19D6112}">
      <dgm:prSet/>
      <dgm:spPr/>
      <dgm:t>
        <a:bodyPr/>
        <a:lstStyle>
          <a:defPPr/>
        </a:lstStyle>
        <a:p>
          <a:endParaRPr lang="en-US"/>
        </a:p>
      </dgm:t>
    </dgm:pt>
    <dgm:pt modelId="{47B97E24-AD8E-4DB9-84B8-189FB926DBF7}">
      <dgm:prSet phldrT="[Text]" custT="1"/>
      <dgm:spPr/>
      <dgm:t>
        <a:bodyPr/>
        <a:lstStyle>
          <a:defPPr/>
        </a:lstStyle>
        <a:p>
          <a:r>
            <a:rPr lang="en-US" sz="1600" smtClean="0"/>
            <a:t>Clarity implies sufficiency of metadata, supportive information</a:t>
          </a:r>
          <a:endParaRPr lang="en-US" sz="1600"/>
        </a:p>
      </dgm:t>
    </dgm:pt>
    <dgm:pt modelId="{E69793BF-F096-4292-9AE6-0C65FF0EBEC5}" type="sibTrans" cxnId="{87BF6FEC-3752-45FC-B824-D8ACD19D6112}">
      <dgm:prSet/>
      <dgm:spPr/>
      <dgm:t>
        <a:bodyPr/>
        <a:lstStyle>
          <a:defPPr/>
        </a:lstStyle>
        <a:p>
          <a:endParaRPr lang="en-US"/>
        </a:p>
      </dgm:t>
    </dgm:pt>
    <dgm:pt modelId="{57E7405F-5ACD-4906-8E94-3FD58670A851}" type="sibTrans" cxnId="{156FD9B8-DB76-4C48-A9BA-6D7D4FC5F6AB}">
      <dgm:prSet/>
      <dgm:spPr/>
      <dgm:t>
        <a:bodyPr/>
        <a:lstStyle>
          <a:defPPr/>
        </a:lstStyle>
        <a:p>
          <a:endParaRPr lang="en-US"/>
        </a:p>
      </dgm:t>
    </dgm:pt>
    <dgm:pt modelId="{AD65EFBE-37AC-4E51-9EFD-976CF540089E}" type="pres">
      <dgm:prSet presAssocID="{5A9F1485-6405-480D-84E6-1C270BB7CB91}" presName="Name0" presStyleCnt="0">
        <dgm:presLayoutVars>
          <dgm:dir/>
          <dgm:animLvl val="lvl"/>
          <dgm:resizeHandles val="exact"/>
        </dgm:presLayoutVars>
      </dgm:prSet>
      <dgm:spPr/>
      <dgm:t>
        <a:bodyPr/>
        <a:lstStyle>
          <a:defPPr/>
        </a:lstStyle>
        <a:p>
          <a:endParaRPr lang="en-US"/>
        </a:p>
      </dgm:t>
    </dgm:pt>
    <dgm:pt modelId="{C9CF53C1-4C2C-4F91-8A10-F2B6842A660B}" type="pres">
      <dgm:prSet presAssocID="{B1BE7F99-7EBE-4EFC-8070-A9F01D1D0948}" presName="linNode" presStyleCnt="0"/>
      <dgm:spPr/>
      <dgm:t>
        <a:bodyPr/>
        <a:lstStyle>
          <a:defPPr/>
        </a:lstStyle>
        <a:p>
          <a:endParaRPr/>
        </a:p>
      </dgm:t>
    </dgm:pt>
    <dgm:pt modelId="{DDF421FD-7BBD-4160-A12D-9F6B8F9B7705}" type="pres">
      <dgm:prSet presAssocID="{B1BE7F99-7EBE-4EFC-8070-A9F01D1D0948}" presName="parTx" presStyleLbl="revTx" presStyleIdx="0" presStyleCnt="6">
        <dgm:presLayoutVars>
          <dgm:chMax val="1"/>
          <dgm:bulletEnabled val="1"/>
        </dgm:presLayoutVars>
      </dgm:prSet>
      <dgm:spPr/>
      <dgm:t>
        <a:bodyPr/>
        <a:lstStyle>
          <a:defPPr/>
        </a:lstStyle>
        <a:p>
          <a:endParaRPr lang="en-US"/>
        </a:p>
      </dgm:t>
    </dgm:pt>
    <dgm:pt modelId="{5477EBED-4539-4078-A661-2294156D1CA6}" type="pres">
      <dgm:prSet presAssocID="{B1BE7F99-7EBE-4EFC-8070-A9F01D1D0948}" presName="bracket" presStyleLbl="parChTrans1D1" presStyleIdx="0" presStyleCnt="6"/>
      <dgm:spPr/>
      <dgm:t>
        <a:bodyPr/>
        <a:lstStyle>
          <a:defPPr/>
        </a:lstStyle>
        <a:p>
          <a:endParaRPr/>
        </a:p>
      </dgm:t>
    </dgm:pt>
    <dgm:pt modelId="{BE8F0EDC-DF21-47C3-A56C-B1614B0C4136}" type="pres">
      <dgm:prSet presAssocID="{B1BE7F99-7EBE-4EFC-8070-A9F01D1D0948}" presName="spH" presStyleCnt="0"/>
      <dgm:spPr/>
      <dgm:t>
        <a:bodyPr/>
        <a:lstStyle>
          <a:defPPr/>
        </a:lstStyle>
        <a:p>
          <a:endParaRPr/>
        </a:p>
      </dgm:t>
    </dgm:pt>
    <dgm:pt modelId="{D4CFAD0D-8F64-4F72-8840-D68E4778F2CC}" type="pres">
      <dgm:prSet presAssocID="{B1BE7F99-7EBE-4EFC-8070-A9F01D1D0948}" presName="desTx" presStyleLbl="node1" presStyleIdx="0" presStyleCnt="6">
        <dgm:presLayoutVars>
          <dgm:bulletEnabled val="1"/>
        </dgm:presLayoutVars>
      </dgm:prSet>
      <dgm:spPr/>
      <dgm:t>
        <a:bodyPr/>
        <a:lstStyle>
          <a:defPPr/>
        </a:lstStyle>
        <a:p>
          <a:endParaRPr lang="en-US"/>
        </a:p>
      </dgm:t>
    </dgm:pt>
    <dgm:pt modelId="{8E6A3109-CC28-4502-AF44-79D66AF2A533}" type="pres">
      <dgm:prSet presAssocID="{7646B8B2-29C8-4E26-9EE2-5A2FC6E296E5}" presName="spV" presStyleCnt="0"/>
      <dgm:spPr/>
      <dgm:t>
        <a:bodyPr/>
        <a:lstStyle>
          <a:defPPr/>
        </a:lstStyle>
        <a:p>
          <a:endParaRPr/>
        </a:p>
      </dgm:t>
    </dgm:pt>
    <dgm:pt modelId="{EE68FE09-E896-4BCC-94E4-53D27F1E34A4}" type="pres">
      <dgm:prSet presAssocID="{D6F15585-E6D6-4545-AE89-89C18086B8C4}" presName="linNode" presStyleCnt="0"/>
      <dgm:spPr/>
      <dgm:t>
        <a:bodyPr/>
        <a:lstStyle>
          <a:defPPr/>
        </a:lstStyle>
        <a:p>
          <a:endParaRPr/>
        </a:p>
      </dgm:t>
    </dgm:pt>
    <dgm:pt modelId="{C938A40E-FEE7-4B58-9794-5E07949F136B}" type="pres">
      <dgm:prSet presAssocID="{D6F15585-E6D6-4545-AE89-89C18086B8C4}" presName="parTx" presStyleLbl="revTx" presStyleIdx="1" presStyleCnt="6">
        <dgm:presLayoutVars>
          <dgm:chMax val="1"/>
          <dgm:bulletEnabled val="1"/>
        </dgm:presLayoutVars>
      </dgm:prSet>
      <dgm:spPr/>
      <dgm:t>
        <a:bodyPr/>
        <a:lstStyle>
          <a:defPPr/>
        </a:lstStyle>
        <a:p>
          <a:endParaRPr lang="en-US"/>
        </a:p>
      </dgm:t>
    </dgm:pt>
    <dgm:pt modelId="{740DF1CF-283B-4B07-8E1B-D95E994D946C}" type="pres">
      <dgm:prSet presAssocID="{D6F15585-E6D6-4545-AE89-89C18086B8C4}" presName="bracket" presStyleLbl="parChTrans1D1" presStyleIdx="1" presStyleCnt="6"/>
      <dgm:spPr/>
      <dgm:t>
        <a:bodyPr/>
        <a:lstStyle>
          <a:defPPr/>
        </a:lstStyle>
        <a:p>
          <a:endParaRPr/>
        </a:p>
      </dgm:t>
    </dgm:pt>
    <dgm:pt modelId="{FE0C81DE-CD70-4EE1-A782-DF3F4EFF4F4F}" type="pres">
      <dgm:prSet presAssocID="{D6F15585-E6D6-4545-AE89-89C18086B8C4}" presName="spH" presStyleCnt="0"/>
      <dgm:spPr/>
      <dgm:t>
        <a:bodyPr/>
        <a:lstStyle>
          <a:defPPr/>
        </a:lstStyle>
        <a:p>
          <a:endParaRPr/>
        </a:p>
      </dgm:t>
    </dgm:pt>
    <dgm:pt modelId="{DE611762-EB8F-4C47-AB56-F33E743BE2CA}" type="pres">
      <dgm:prSet presAssocID="{D6F15585-E6D6-4545-AE89-89C18086B8C4}" presName="desTx" presStyleLbl="node1" presStyleIdx="1" presStyleCnt="6">
        <dgm:presLayoutVars>
          <dgm:bulletEnabled val="1"/>
        </dgm:presLayoutVars>
      </dgm:prSet>
      <dgm:spPr/>
      <dgm:t>
        <a:bodyPr/>
        <a:lstStyle>
          <a:defPPr/>
        </a:lstStyle>
        <a:p>
          <a:endParaRPr lang="en-US"/>
        </a:p>
      </dgm:t>
    </dgm:pt>
    <dgm:pt modelId="{98601E44-560D-4E5E-832B-1F868F6404E9}" type="pres">
      <dgm:prSet presAssocID="{190B414C-91EF-4D55-8FFD-C7EC9FA4D518}" presName="spV" presStyleCnt="0"/>
      <dgm:spPr/>
      <dgm:t>
        <a:bodyPr/>
        <a:lstStyle>
          <a:defPPr/>
        </a:lstStyle>
        <a:p>
          <a:endParaRPr/>
        </a:p>
      </dgm:t>
    </dgm:pt>
    <dgm:pt modelId="{A441C67E-C426-4632-A97D-2FE785B772BC}" type="pres">
      <dgm:prSet presAssocID="{A024CC53-DC70-42C8-987A-9DFCA8ED879D}" presName="linNode" presStyleCnt="0"/>
      <dgm:spPr/>
      <dgm:t>
        <a:bodyPr/>
        <a:lstStyle>
          <a:defPPr/>
        </a:lstStyle>
        <a:p>
          <a:endParaRPr/>
        </a:p>
      </dgm:t>
    </dgm:pt>
    <dgm:pt modelId="{071715A4-7755-4DC9-9EEA-63CB239DB7F3}" type="pres">
      <dgm:prSet presAssocID="{A024CC53-DC70-42C8-987A-9DFCA8ED879D}" presName="parTx" presStyleLbl="revTx" presStyleIdx="2" presStyleCnt="6">
        <dgm:presLayoutVars>
          <dgm:chMax val="1"/>
          <dgm:bulletEnabled val="1"/>
        </dgm:presLayoutVars>
      </dgm:prSet>
      <dgm:spPr/>
      <dgm:t>
        <a:bodyPr/>
        <a:lstStyle>
          <a:defPPr/>
        </a:lstStyle>
        <a:p>
          <a:endParaRPr lang="en-US"/>
        </a:p>
      </dgm:t>
    </dgm:pt>
    <dgm:pt modelId="{2D9EA818-CB07-4860-828A-24636A4693EE}" type="pres">
      <dgm:prSet presAssocID="{A024CC53-DC70-42C8-987A-9DFCA8ED879D}" presName="bracket" presStyleLbl="parChTrans1D1" presStyleIdx="2" presStyleCnt="6"/>
      <dgm:spPr/>
      <dgm:t>
        <a:bodyPr/>
        <a:lstStyle>
          <a:defPPr/>
        </a:lstStyle>
        <a:p>
          <a:endParaRPr/>
        </a:p>
      </dgm:t>
    </dgm:pt>
    <dgm:pt modelId="{68C6D27E-E75F-4FCB-8D55-00B3213FEBE3}" type="pres">
      <dgm:prSet presAssocID="{A024CC53-DC70-42C8-987A-9DFCA8ED879D}" presName="spH" presStyleCnt="0"/>
      <dgm:spPr/>
      <dgm:t>
        <a:bodyPr/>
        <a:lstStyle>
          <a:defPPr/>
        </a:lstStyle>
        <a:p>
          <a:endParaRPr/>
        </a:p>
      </dgm:t>
    </dgm:pt>
    <dgm:pt modelId="{4A2B1D0E-86AD-4FAF-A5AD-131F0FC7997E}" type="pres">
      <dgm:prSet presAssocID="{A024CC53-DC70-42C8-987A-9DFCA8ED879D}" presName="desTx" presStyleLbl="node1" presStyleIdx="2" presStyleCnt="6">
        <dgm:presLayoutVars>
          <dgm:bulletEnabled val="1"/>
        </dgm:presLayoutVars>
      </dgm:prSet>
      <dgm:spPr/>
      <dgm:t>
        <a:bodyPr/>
        <a:lstStyle>
          <a:defPPr/>
        </a:lstStyle>
        <a:p>
          <a:endParaRPr lang="en-US"/>
        </a:p>
      </dgm:t>
    </dgm:pt>
    <dgm:pt modelId="{D608F386-E10D-4807-827B-5B107E5B0BBA}" type="pres">
      <dgm:prSet presAssocID="{A88920B1-1C39-47FD-8719-EE8F92606141}" presName="spV" presStyleCnt="0"/>
      <dgm:spPr/>
      <dgm:t>
        <a:bodyPr/>
        <a:lstStyle>
          <a:defPPr/>
        </a:lstStyle>
        <a:p>
          <a:endParaRPr/>
        </a:p>
      </dgm:t>
    </dgm:pt>
    <dgm:pt modelId="{28F6BE02-A898-464B-80C9-979FDA6DE8A0}" type="pres">
      <dgm:prSet presAssocID="{7D10E9D7-5273-42DB-8A32-D4D27A84254F}" presName="linNode" presStyleCnt="0"/>
      <dgm:spPr/>
      <dgm:t>
        <a:bodyPr/>
        <a:lstStyle>
          <a:defPPr/>
        </a:lstStyle>
        <a:p>
          <a:endParaRPr/>
        </a:p>
      </dgm:t>
    </dgm:pt>
    <dgm:pt modelId="{B6EE4C99-B5AE-47A4-B3D4-2EAD9E3A7E8E}" type="pres">
      <dgm:prSet presAssocID="{7D10E9D7-5273-42DB-8A32-D4D27A84254F}" presName="parTx" presStyleLbl="revTx" presStyleIdx="3" presStyleCnt="6">
        <dgm:presLayoutVars>
          <dgm:chMax val="1"/>
          <dgm:bulletEnabled val="1"/>
        </dgm:presLayoutVars>
      </dgm:prSet>
      <dgm:spPr/>
      <dgm:t>
        <a:bodyPr/>
        <a:lstStyle>
          <a:defPPr/>
        </a:lstStyle>
        <a:p>
          <a:endParaRPr lang="en-US"/>
        </a:p>
      </dgm:t>
    </dgm:pt>
    <dgm:pt modelId="{7EFACF26-5615-4A00-8775-515D965C43FC}" type="pres">
      <dgm:prSet presAssocID="{7D10E9D7-5273-42DB-8A32-D4D27A84254F}" presName="bracket" presStyleLbl="parChTrans1D1" presStyleIdx="3" presStyleCnt="6"/>
      <dgm:spPr/>
      <dgm:t>
        <a:bodyPr/>
        <a:lstStyle>
          <a:defPPr/>
        </a:lstStyle>
        <a:p>
          <a:endParaRPr/>
        </a:p>
      </dgm:t>
    </dgm:pt>
    <dgm:pt modelId="{07560288-296D-4635-850B-31779825F27B}" type="pres">
      <dgm:prSet presAssocID="{7D10E9D7-5273-42DB-8A32-D4D27A84254F}" presName="spH" presStyleCnt="0"/>
      <dgm:spPr/>
      <dgm:t>
        <a:bodyPr/>
        <a:lstStyle>
          <a:defPPr/>
        </a:lstStyle>
        <a:p>
          <a:endParaRPr/>
        </a:p>
      </dgm:t>
    </dgm:pt>
    <dgm:pt modelId="{5EA64809-064C-4A4A-848A-CA6E19808F96}" type="pres">
      <dgm:prSet presAssocID="{7D10E9D7-5273-42DB-8A32-D4D27A84254F}" presName="desTx" presStyleLbl="node1" presStyleIdx="3" presStyleCnt="6">
        <dgm:presLayoutVars>
          <dgm:bulletEnabled val="1"/>
        </dgm:presLayoutVars>
      </dgm:prSet>
      <dgm:spPr/>
      <dgm:t>
        <a:bodyPr/>
        <a:lstStyle>
          <a:defPPr/>
        </a:lstStyle>
        <a:p>
          <a:endParaRPr lang="en-US"/>
        </a:p>
      </dgm:t>
    </dgm:pt>
    <dgm:pt modelId="{D7AE864A-9279-4B09-9952-CE4193EC431A}" type="pres">
      <dgm:prSet presAssocID="{2B5582BE-9B72-4A30-B9C0-8DAF03E33E7C}" presName="spV" presStyleCnt="0"/>
      <dgm:spPr/>
      <dgm:t>
        <a:bodyPr/>
        <a:lstStyle>
          <a:defPPr/>
        </a:lstStyle>
        <a:p>
          <a:endParaRPr/>
        </a:p>
      </dgm:t>
    </dgm:pt>
    <dgm:pt modelId="{06959F85-234E-43FD-B17A-979117448FC9}" type="pres">
      <dgm:prSet presAssocID="{159851F6-D152-4B2E-8CAD-8377D7D890AE}" presName="linNode" presStyleCnt="0"/>
      <dgm:spPr/>
      <dgm:t>
        <a:bodyPr/>
        <a:lstStyle>
          <a:defPPr/>
        </a:lstStyle>
        <a:p>
          <a:endParaRPr/>
        </a:p>
      </dgm:t>
    </dgm:pt>
    <dgm:pt modelId="{FF040CCB-C4B3-451F-B555-CE307A37A0DE}" type="pres">
      <dgm:prSet presAssocID="{159851F6-D152-4B2E-8CAD-8377D7D890AE}" presName="parTx" presStyleLbl="revTx" presStyleIdx="4" presStyleCnt="6">
        <dgm:presLayoutVars>
          <dgm:chMax val="1"/>
          <dgm:bulletEnabled val="1"/>
        </dgm:presLayoutVars>
      </dgm:prSet>
      <dgm:spPr/>
      <dgm:t>
        <a:bodyPr/>
        <a:lstStyle>
          <a:defPPr/>
        </a:lstStyle>
        <a:p>
          <a:endParaRPr lang="en-US"/>
        </a:p>
      </dgm:t>
    </dgm:pt>
    <dgm:pt modelId="{465DA235-B238-48F4-9A0E-AAFED26C5280}" type="pres">
      <dgm:prSet presAssocID="{159851F6-D152-4B2E-8CAD-8377D7D890AE}" presName="bracket" presStyleLbl="parChTrans1D1" presStyleIdx="4" presStyleCnt="6"/>
      <dgm:spPr/>
      <dgm:t>
        <a:bodyPr/>
        <a:lstStyle>
          <a:defPPr/>
        </a:lstStyle>
        <a:p>
          <a:endParaRPr/>
        </a:p>
      </dgm:t>
    </dgm:pt>
    <dgm:pt modelId="{1917A766-D6C8-4949-BCEE-7CF10F1269AA}" type="pres">
      <dgm:prSet presAssocID="{159851F6-D152-4B2E-8CAD-8377D7D890AE}" presName="spH" presStyleCnt="0"/>
      <dgm:spPr/>
      <dgm:t>
        <a:bodyPr/>
        <a:lstStyle>
          <a:defPPr/>
        </a:lstStyle>
        <a:p>
          <a:endParaRPr/>
        </a:p>
      </dgm:t>
    </dgm:pt>
    <dgm:pt modelId="{AACF8B44-663C-4FFD-B824-1CBFE614709C}" type="pres">
      <dgm:prSet presAssocID="{159851F6-D152-4B2E-8CAD-8377D7D890AE}" presName="desTx" presStyleLbl="node1" presStyleIdx="4" presStyleCnt="6">
        <dgm:presLayoutVars>
          <dgm:bulletEnabled val="1"/>
        </dgm:presLayoutVars>
      </dgm:prSet>
      <dgm:spPr/>
      <dgm:t>
        <a:bodyPr/>
        <a:lstStyle>
          <a:defPPr/>
        </a:lstStyle>
        <a:p>
          <a:endParaRPr lang="en-US"/>
        </a:p>
      </dgm:t>
    </dgm:pt>
    <dgm:pt modelId="{6FD96B0C-553A-4FBB-A8A5-46F2D7BB513E}" type="pres">
      <dgm:prSet presAssocID="{BD40E965-7382-4A64-8A37-56F08FBC2FBF}" presName="spV" presStyleCnt="0"/>
      <dgm:spPr/>
      <dgm:t>
        <a:bodyPr/>
        <a:lstStyle>
          <a:defPPr/>
        </a:lstStyle>
        <a:p>
          <a:endParaRPr/>
        </a:p>
      </dgm:t>
    </dgm:pt>
    <dgm:pt modelId="{00FE0C19-021C-4566-ADF0-1369B2F1ED6C}" type="pres">
      <dgm:prSet presAssocID="{993C8581-C54B-4542-A6D1-7CF3B33499C9}" presName="linNode" presStyleCnt="0"/>
      <dgm:spPr/>
      <dgm:t>
        <a:bodyPr/>
        <a:lstStyle>
          <a:defPPr/>
        </a:lstStyle>
        <a:p>
          <a:endParaRPr/>
        </a:p>
      </dgm:t>
    </dgm:pt>
    <dgm:pt modelId="{D9145445-8B12-42A5-9F40-A90D138C7A72}" type="pres">
      <dgm:prSet presAssocID="{993C8581-C54B-4542-A6D1-7CF3B33499C9}" presName="parTx" presStyleLbl="revTx" presStyleIdx="5" presStyleCnt="6">
        <dgm:presLayoutVars>
          <dgm:chMax val="1"/>
          <dgm:bulletEnabled val="1"/>
        </dgm:presLayoutVars>
      </dgm:prSet>
      <dgm:spPr/>
      <dgm:t>
        <a:bodyPr/>
        <a:lstStyle>
          <a:defPPr/>
        </a:lstStyle>
        <a:p>
          <a:endParaRPr lang="en-US"/>
        </a:p>
      </dgm:t>
    </dgm:pt>
    <dgm:pt modelId="{529297DD-1A7C-4D28-9B1F-54D3626922C8}" type="pres">
      <dgm:prSet presAssocID="{993C8581-C54B-4542-A6D1-7CF3B33499C9}" presName="bracket" presStyleLbl="parChTrans1D1" presStyleIdx="5" presStyleCnt="6"/>
      <dgm:spPr/>
      <dgm:t>
        <a:bodyPr/>
        <a:lstStyle>
          <a:defPPr/>
        </a:lstStyle>
        <a:p>
          <a:endParaRPr/>
        </a:p>
      </dgm:t>
    </dgm:pt>
    <dgm:pt modelId="{0C1CB079-17F4-44A9-BB01-B161F29FEAAD}" type="pres">
      <dgm:prSet presAssocID="{993C8581-C54B-4542-A6D1-7CF3B33499C9}" presName="spH" presStyleCnt="0"/>
      <dgm:spPr/>
      <dgm:t>
        <a:bodyPr/>
        <a:lstStyle>
          <a:defPPr/>
        </a:lstStyle>
        <a:p>
          <a:endParaRPr/>
        </a:p>
      </dgm:t>
    </dgm:pt>
    <dgm:pt modelId="{83609D09-60F6-4EA3-B921-F8C398194269}" type="pres">
      <dgm:prSet presAssocID="{993C8581-C54B-4542-A6D1-7CF3B33499C9}" presName="desTx" presStyleLbl="node1" presStyleIdx="5" presStyleCnt="6">
        <dgm:presLayoutVars>
          <dgm:bulletEnabled val="1"/>
        </dgm:presLayoutVars>
      </dgm:prSet>
      <dgm:spPr/>
      <dgm:t>
        <a:bodyPr/>
        <a:lstStyle>
          <a:defPPr/>
        </a:lstStyle>
        <a:p>
          <a:endParaRPr lang="en-US"/>
        </a:p>
      </dgm:t>
    </dgm:pt>
  </dgm:ptLst>
  <dgm:cxnLst>
    <dgm:cxn modelId="{EBB92B11-95A5-4A9A-ADE0-2C98BAAD532C}" type="presOf" srcId="{5A9F1485-6405-480D-84E6-1C270BB7CB91}" destId="{AD65EFBE-37AC-4E51-9EFD-976CF540089E}" srcOrd="0" destOrd="0" presId="urn:diagrams.loki3.com/BracketList"/>
    <dgm:cxn modelId="{755F5D0D-C666-419F-8354-6AED8DBA546F}" type="presOf" srcId="{993C8581-C54B-4542-A6D1-7CF3B33499C9}" destId="{D9145445-8B12-42A5-9F40-A90D138C7A72}" srcOrd="0" destOrd="0" presId="urn:diagrams.loki3.com/BracketList"/>
    <dgm:cxn modelId="{03BABF9B-D696-49ED-A0DF-F4414C40BA6F}" type="presOf" srcId="{3D8A5141-7AF1-4755-8BAA-6A39021D9887}" destId="{AACF8B44-663C-4FFD-B824-1CBFE614709C}" srcOrd="0" destOrd="1" presId="urn:diagrams.loki3.com/BracketList"/>
    <dgm:cxn modelId="{620FE88D-A64B-42F3-B270-CF8A93281BAE}" srcId="{A024CC53-DC70-42C8-987A-9DFCA8ED879D}" destId="{9FFC1B64-8EA1-455A-A26D-1589DF1C4366}" srcOrd="0" destOrd="0" parTransId="{66FEB3BA-8F1D-4FD4-8909-21A5FA1F0DFC}" sibTransId="{8A42C020-A41F-40CC-BC6F-F64D06115645}"/>
    <dgm:cxn modelId="{D464FD70-4A91-4401-9017-4FC845F5520F}" srcId="{7D10E9D7-5273-42DB-8A32-D4D27A84254F}" destId="{46752C25-4D68-480A-BBF7-748B09D9ECAB}" srcOrd="0" destOrd="0" parTransId="{48E8B2EF-8E32-4055-AC79-AF2E54DC2694}" sibTransId="{5AA62948-B296-485F-907B-03499CAC6098}"/>
    <dgm:cxn modelId="{1ECFB1C6-1FE1-4A8C-A8DF-E4081DED09C4}" type="presOf" srcId="{166F12CA-3BF5-4944-A3D2-B2C4CCB12D0F}" destId="{4A2B1D0E-86AD-4FAF-A5AD-131F0FC7997E}" srcOrd="0" destOrd="1" presId="urn:diagrams.loki3.com/BracketList"/>
    <dgm:cxn modelId="{5BED388D-C5AE-4E83-A865-57E4577DFE1B}" type="presOf" srcId="{7D10E9D7-5273-42DB-8A32-D4D27A84254F}" destId="{B6EE4C99-B5AE-47A4-B3D4-2EAD9E3A7E8E}" srcOrd="0" destOrd="0" presId="urn:diagrams.loki3.com/BracketList"/>
    <dgm:cxn modelId="{8D56A49A-6E40-4814-A2B9-9250CC69BEE1}" type="presOf" srcId="{47B97E24-AD8E-4DB9-84B8-189FB926DBF7}" destId="{83609D09-60F6-4EA3-B921-F8C398194269}" srcOrd="0" destOrd="1" presId="urn:diagrams.loki3.com/BracketList"/>
    <dgm:cxn modelId="{A0737D07-535C-4EBC-B0C1-0051DF4DC027}" type="presOf" srcId="{3208FDF8-D4F8-4FB0-84AB-73E1543E1180}" destId="{83609D09-60F6-4EA3-B921-F8C398194269}" srcOrd="0" destOrd="0" presId="urn:diagrams.loki3.com/BracketList"/>
    <dgm:cxn modelId="{110F0275-9C64-4936-A5AE-5B0184614BB3}" srcId="{5A9F1485-6405-480D-84E6-1C270BB7CB91}" destId="{A024CC53-DC70-42C8-987A-9DFCA8ED879D}" srcOrd="2" destOrd="0" parTransId="{1549F66B-99B4-4A21-93FE-15CC7396BC6B}" sibTransId="{A88920B1-1C39-47FD-8719-EE8F92606141}"/>
    <dgm:cxn modelId="{741141B8-A618-4071-887F-A8B231E183B0}" type="presOf" srcId="{46752C25-4D68-480A-BBF7-748B09D9ECAB}" destId="{5EA64809-064C-4A4A-848A-CA6E19808F96}" srcOrd="0" destOrd="0" presId="urn:diagrams.loki3.com/BracketList"/>
    <dgm:cxn modelId="{43F080D8-83F9-4CAF-B9DE-F94AE6B8C34C}" srcId="{D6F15585-E6D6-4545-AE89-89C18086B8C4}" destId="{15AB0071-1B10-4D19-A913-322E6F419B02}" srcOrd="1" destOrd="0" parTransId="{7F602F55-B4DC-4F15-BD18-C90EE138B177}" sibTransId="{ADE1BBCD-3DFC-4272-9D01-73D0AA92EE35}"/>
    <dgm:cxn modelId="{BCCDC279-3ADA-414A-93CD-2615DD41AA2E}" srcId="{A024CC53-DC70-42C8-987A-9DFCA8ED879D}" destId="{166F12CA-3BF5-4944-A3D2-B2C4CCB12D0F}" srcOrd="1" destOrd="0" parTransId="{C478CD66-6CB1-42AE-883B-0CE8B207BBC3}" sibTransId="{8BC7B496-AEAA-4C2A-A343-859025F6FEC8}"/>
    <dgm:cxn modelId="{3C4F1B35-CE25-4B26-ACDD-637A381896A0}" type="presOf" srcId="{B1BE7F99-7EBE-4EFC-8070-A9F01D1D0948}" destId="{DDF421FD-7BBD-4160-A12D-9F6B8F9B7705}" srcOrd="0" destOrd="0" presId="urn:diagrams.loki3.com/BracketList"/>
    <dgm:cxn modelId="{71EDBDC0-7466-4DF0-99CD-7AC13A0F98DA}" srcId="{5A9F1485-6405-480D-84E6-1C270BB7CB91}" destId="{B1BE7F99-7EBE-4EFC-8070-A9F01D1D0948}" srcOrd="0" destOrd="0" parTransId="{1D5AC405-00FC-4795-9ADB-95E4882C2032}" sibTransId="{7646B8B2-29C8-4E26-9EE2-5A2FC6E296E5}"/>
    <dgm:cxn modelId="{4F3F0EC8-345F-4D9B-8CFF-9847E80568E0}" type="presOf" srcId="{9FFC1B64-8EA1-455A-A26D-1589DF1C4366}" destId="{4A2B1D0E-86AD-4FAF-A5AD-131F0FC7997E}" srcOrd="0" destOrd="0" presId="urn:diagrams.loki3.com/BracketList"/>
    <dgm:cxn modelId="{D12DFF1F-80DE-4972-B4E1-851CBCC8C0E6}" srcId="{5A9F1485-6405-480D-84E6-1C270BB7CB91}" destId="{7D10E9D7-5273-42DB-8A32-D4D27A84254F}" srcOrd="3" destOrd="0" parTransId="{C4B22FB9-01B1-4613-ABE5-0AB2CBC0576F}" sibTransId="{2B5582BE-9B72-4A30-B9C0-8DAF03E33E7C}"/>
    <dgm:cxn modelId="{6BF115E3-7C01-468D-8E5F-B4D0F2CD9A60}" type="presOf" srcId="{D6F15585-E6D6-4545-AE89-89C18086B8C4}" destId="{C938A40E-FEE7-4B58-9794-5E07949F136B}" srcOrd="0" destOrd="0" presId="urn:diagrams.loki3.com/BracketList"/>
    <dgm:cxn modelId="{780822FC-3951-4C53-9075-D64B86F29F3D}" type="presOf" srcId="{6D832F27-A811-4937-8831-88B2E4CA3659}" destId="{D4CFAD0D-8F64-4F72-8840-D68E4778F2CC}" srcOrd="0" destOrd="0" presId="urn:diagrams.loki3.com/BracketList"/>
    <dgm:cxn modelId="{E2B0C09E-58C9-40AD-A16D-106D83092003}" type="presOf" srcId="{66C96A44-4053-46C1-8CA5-72BDE7BACFD3}" destId="{DE611762-EB8F-4C47-AB56-F33E743BE2CA}" srcOrd="0" destOrd="0" presId="urn:diagrams.loki3.com/BracketList"/>
    <dgm:cxn modelId="{405A3684-7E38-4E66-9672-5157253036E9}" type="presOf" srcId="{A024CC53-DC70-42C8-987A-9DFCA8ED879D}" destId="{071715A4-7755-4DC9-9EEA-63CB239DB7F3}" srcOrd="0" destOrd="0" presId="urn:diagrams.loki3.com/BracketList"/>
    <dgm:cxn modelId="{EFB8DD81-E157-4B6A-9FC6-B68C18C38298}" srcId="{159851F6-D152-4B2E-8CAD-8377D7D890AE}" destId="{738FC547-0952-4C4B-BE4A-97992A778330}" srcOrd="0" destOrd="0" parTransId="{F465D90A-80F9-4688-BC76-6EA95CE64AA8}" sibTransId="{0129B452-F6DA-41E8-A6A0-F979DFC307C3}"/>
    <dgm:cxn modelId="{ACA891E8-8E87-4EB0-B4D4-9F56DAE73425}" srcId="{5A9F1485-6405-480D-84E6-1C270BB7CB91}" destId="{D6F15585-E6D6-4545-AE89-89C18086B8C4}" srcOrd="1" destOrd="0" parTransId="{8424AF60-D5FE-4D9F-8C0F-987EFAF3C446}" sibTransId="{190B414C-91EF-4D55-8FFD-C7EC9FA4D518}"/>
    <dgm:cxn modelId="{62D76AA7-0702-4A20-9F6E-C9090FD23054}" type="presOf" srcId="{15AB0071-1B10-4D19-A913-322E6F419B02}" destId="{DE611762-EB8F-4C47-AB56-F33E743BE2CA}" srcOrd="0" destOrd="1" presId="urn:diagrams.loki3.com/BracketList"/>
    <dgm:cxn modelId="{0DEDD3EC-85CA-41EC-934B-CB172B4DDE7F}" srcId="{B1BE7F99-7EBE-4EFC-8070-A9F01D1D0948}" destId="{6D832F27-A811-4937-8831-88B2E4CA3659}" srcOrd="0" destOrd="0" parTransId="{B23C137E-2FB9-4BE7-BC0E-0581B7C18132}" sibTransId="{A0296991-9077-44A5-BB2D-E60D6642B30C}"/>
    <dgm:cxn modelId="{BC65CC1A-F7FB-4581-A6FA-D8B87AFA536A}" srcId="{5A9F1485-6405-480D-84E6-1C270BB7CB91}" destId="{159851F6-D152-4B2E-8CAD-8377D7D890AE}" srcOrd="4" destOrd="0" parTransId="{9B73F224-A1C3-43D1-9055-BA00B085FCFB}" sibTransId="{BD40E965-7382-4A64-8A37-56F08FBC2FBF}"/>
    <dgm:cxn modelId="{94A434F8-1C0C-4136-9CC9-293ECCEA8B32}" srcId="{159851F6-D152-4B2E-8CAD-8377D7D890AE}" destId="{3D8A5141-7AF1-4755-8BAA-6A39021D9887}" srcOrd="1" destOrd="0" parTransId="{9B6C37F5-8AAA-47AB-A38B-6B46A7024CE1}" sibTransId="{10F46ED5-7609-4790-8C10-2C1B0A5DDFF2}"/>
    <dgm:cxn modelId="{0A0ADF0C-43E8-45AD-9B9D-895A4B36FBA5}" srcId="{993C8581-C54B-4542-A6D1-7CF3B33499C9}" destId="{3208FDF8-D4F8-4FB0-84AB-73E1543E1180}" srcOrd="0" destOrd="0" parTransId="{B1CDA273-809B-4A60-BA9D-C77EEE4D78B8}" sibTransId="{34AE381A-3E5C-42C0-B5D2-CA41E96D0B0B}"/>
    <dgm:cxn modelId="{A3E9529B-55C6-481C-89B6-BDA74B4F58C3}" type="presOf" srcId="{46C52AAE-13D7-49C8-A9D3-F22411A82DB6}" destId="{D4CFAD0D-8F64-4F72-8840-D68E4778F2CC}" srcOrd="0" destOrd="1" presId="urn:diagrams.loki3.com/BracketList"/>
    <dgm:cxn modelId="{3081C65A-8DD3-49AC-BF3D-D217EB1A2FDF}" type="presOf" srcId="{159851F6-D152-4B2E-8CAD-8377D7D890AE}" destId="{FF040CCB-C4B3-451F-B555-CE307A37A0DE}" srcOrd="0" destOrd="0" presId="urn:diagrams.loki3.com/BracketList"/>
    <dgm:cxn modelId="{156FD9B8-DB76-4C48-A9BA-6D7D4FC5F6AB}" srcId="{5A9F1485-6405-480D-84E6-1C270BB7CB91}" destId="{993C8581-C54B-4542-A6D1-7CF3B33499C9}" srcOrd="5" destOrd="0" parTransId="{0310F876-C670-4E34-9E11-86D43BA25092}" sibTransId="{57E7405F-5ACD-4906-8E94-3FD58670A851}"/>
    <dgm:cxn modelId="{224FFC0A-8200-4C12-857D-807A49883234}" type="presOf" srcId="{738FC547-0952-4C4B-BE4A-97992A778330}" destId="{AACF8B44-663C-4FFD-B824-1CBFE614709C}" srcOrd="0" destOrd="0" presId="urn:diagrams.loki3.com/BracketList"/>
    <dgm:cxn modelId="{87BF6FEC-3752-45FC-B824-D8ACD19D6112}" srcId="{993C8581-C54B-4542-A6D1-7CF3B33499C9}" destId="{47B97E24-AD8E-4DB9-84B8-189FB926DBF7}" srcOrd="1" destOrd="0" parTransId="{D4FF3025-71B0-4C99-B234-14AC0BC40430}" sibTransId="{E69793BF-F096-4292-9AE6-0C65FF0EBEC5}"/>
    <dgm:cxn modelId="{569F6300-325C-4CA0-B107-DF8D2C29EE6B}" srcId="{B1BE7F99-7EBE-4EFC-8070-A9F01D1D0948}" destId="{46C52AAE-13D7-49C8-A9D3-F22411A82DB6}" srcOrd="1" destOrd="0" parTransId="{3D003DE4-BBF1-4353-9B04-0FD73E03740F}" sibTransId="{21655DA6-25AA-4125-A46B-9F02EB782CC2}"/>
    <dgm:cxn modelId="{70259383-4816-4054-B2E7-A7C7BA2B068D}" srcId="{D6F15585-E6D6-4545-AE89-89C18086B8C4}" destId="{66C96A44-4053-46C1-8CA5-72BDE7BACFD3}" srcOrd="0" destOrd="0" parTransId="{CD07FF19-8CB8-45F8-AC84-D1FC39C5A324}" sibTransId="{859C50A3-F776-4E83-AB8E-318DD062A61E}"/>
    <dgm:cxn modelId="{23B99CC5-5886-47E3-8271-0C7C40E5B13C}" type="presParOf" srcId="{AD65EFBE-37AC-4E51-9EFD-976CF540089E}" destId="{C9CF53C1-4C2C-4F91-8A10-F2B6842A660B}" srcOrd="0" destOrd="0" presId="urn:diagrams.loki3.com/BracketList"/>
    <dgm:cxn modelId="{32744DCA-7EF2-42E5-97F7-9DDAA6123AA2}" type="presParOf" srcId="{C9CF53C1-4C2C-4F91-8A10-F2B6842A660B}" destId="{DDF421FD-7BBD-4160-A12D-9F6B8F9B7705}" srcOrd="0" destOrd="0" presId="urn:diagrams.loki3.com/BracketList"/>
    <dgm:cxn modelId="{F8AF82E1-2116-4E95-8083-E016657BB0A8}" type="presParOf" srcId="{C9CF53C1-4C2C-4F91-8A10-F2B6842A660B}" destId="{5477EBED-4539-4078-A661-2294156D1CA6}" srcOrd="1" destOrd="0" presId="urn:diagrams.loki3.com/BracketList"/>
    <dgm:cxn modelId="{EF55A187-397C-48EB-8443-EF297931AB3C}" type="presParOf" srcId="{C9CF53C1-4C2C-4F91-8A10-F2B6842A660B}" destId="{BE8F0EDC-DF21-47C3-A56C-B1614B0C4136}" srcOrd="2" destOrd="0" presId="urn:diagrams.loki3.com/BracketList"/>
    <dgm:cxn modelId="{F8E5DA02-A7BF-4150-998F-AF95BB935A0D}" type="presParOf" srcId="{C9CF53C1-4C2C-4F91-8A10-F2B6842A660B}" destId="{D4CFAD0D-8F64-4F72-8840-D68E4778F2CC}" srcOrd="3" destOrd="0" presId="urn:diagrams.loki3.com/BracketList"/>
    <dgm:cxn modelId="{0C88D1B6-53C0-49E3-8858-3C257FEB99C0}" type="presParOf" srcId="{AD65EFBE-37AC-4E51-9EFD-976CF540089E}" destId="{8E6A3109-CC28-4502-AF44-79D66AF2A533}" srcOrd="1" destOrd="0" presId="urn:diagrams.loki3.com/BracketList"/>
    <dgm:cxn modelId="{4C7BB21C-1894-4362-BCF4-B66A69EC7DF2}" type="presParOf" srcId="{AD65EFBE-37AC-4E51-9EFD-976CF540089E}" destId="{EE68FE09-E896-4BCC-94E4-53D27F1E34A4}" srcOrd="2" destOrd="0" presId="urn:diagrams.loki3.com/BracketList"/>
    <dgm:cxn modelId="{B67A8D90-C6DF-4468-A608-E5EBD40D9777}" type="presParOf" srcId="{EE68FE09-E896-4BCC-94E4-53D27F1E34A4}" destId="{C938A40E-FEE7-4B58-9794-5E07949F136B}" srcOrd="0" destOrd="0" presId="urn:diagrams.loki3.com/BracketList"/>
    <dgm:cxn modelId="{7407E257-7BE4-4551-929E-6D8FF9748A77}" type="presParOf" srcId="{EE68FE09-E896-4BCC-94E4-53D27F1E34A4}" destId="{740DF1CF-283B-4B07-8E1B-D95E994D946C}" srcOrd="1" destOrd="0" presId="urn:diagrams.loki3.com/BracketList"/>
    <dgm:cxn modelId="{EAC094F3-9192-4DA2-8AE2-FB5B6FFEE353}" type="presParOf" srcId="{EE68FE09-E896-4BCC-94E4-53D27F1E34A4}" destId="{FE0C81DE-CD70-4EE1-A782-DF3F4EFF4F4F}" srcOrd="2" destOrd="0" presId="urn:diagrams.loki3.com/BracketList"/>
    <dgm:cxn modelId="{13BD0D92-3B28-4988-AF79-F096A1AC1E23}" type="presParOf" srcId="{EE68FE09-E896-4BCC-94E4-53D27F1E34A4}" destId="{DE611762-EB8F-4C47-AB56-F33E743BE2CA}" srcOrd="3" destOrd="0" presId="urn:diagrams.loki3.com/BracketList"/>
    <dgm:cxn modelId="{0048168D-0446-4268-99F4-85A3246997C5}" type="presParOf" srcId="{AD65EFBE-37AC-4E51-9EFD-976CF540089E}" destId="{98601E44-560D-4E5E-832B-1F868F6404E9}" srcOrd="3" destOrd="0" presId="urn:diagrams.loki3.com/BracketList"/>
    <dgm:cxn modelId="{E57E9505-82D5-41AA-A72B-D063F7ADACA0}" type="presParOf" srcId="{AD65EFBE-37AC-4E51-9EFD-976CF540089E}" destId="{A441C67E-C426-4632-A97D-2FE785B772BC}" srcOrd="4" destOrd="0" presId="urn:diagrams.loki3.com/BracketList"/>
    <dgm:cxn modelId="{115FA0E1-52A9-46FB-8802-48F00377B919}" type="presParOf" srcId="{A441C67E-C426-4632-A97D-2FE785B772BC}" destId="{071715A4-7755-4DC9-9EEA-63CB239DB7F3}" srcOrd="0" destOrd="0" presId="urn:diagrams.loki3.com/BracketList"/>
    <dgm:cxn modelId="{14AEECF6-8D68-480B-BA3E-F9359541F763}" type="presParOf" srcId="{A441C67E-C426-4632-A97D-2FE785B772BC}" destId="{2D9EA818-CB07-4860-828A-24636A4693EE}" srcOrd="1" destOrd="0" presId="urn:diagrams.loki3.com/BracketList"/>
    <dgm:cxn modelId="{748A22F5-94E6-4768-80C2-7C6310DB430B}" type="presParOf" srcId="{A441C67E-C426-4632-A97D-2FE785B772BC}" destId="{68C6D27E-E75F-4FCB-8D55-00B3213FEBE3}" srcOrd="2" destOrd="0" presId="urn:diagrams.loki3.com/BracketList"/>
    <dgm:cxn modelId="{911EF956-0598-4AF3-BF86-1A206753233A}" type="presParOf" srcId="{A441C67E-C426-4632-A97D-2FE785B772BC}" destId="{4A2B1D0E-86AD-4FAF-A5AD-131F0FC7997E}" srcOrd="3" destOrd="0" presId="urn:diagrams.loki3.com/BracketList"/>
    <dgm:cxn modelId="{90607EDD-B111-4BCB-8F67-4331B7FEEC94}" type="presParOf" srcId="{AD65EFBE-37AC-4E51-9EFD-976CF540089E}" destId="{D608F386-E10D-4807-827B-5B107E5B0BBA}" srcOrd="5" destOrd="0" presId="urn:diagrams.loki3.com/BracketList"/>
    <dgm:cxn modelId="{5D55A507-59E4-4FCB-A8C3-0918FD4BD2BD}" type="presParOf" srcId="{AD65EFBE-37AC-4E51-9EFD-976CF540089E}" destId="{28F6BE02-A898-464B-80C9-979FDA6DE8A0}" srcOrd="6" destOrd="0" presId="urn:diagrams.loki3.com/BracketList"/>
    <dgm:cxn modelId="{54DE44E2-1144-4A25-B5B9-33AD60EC6E34}" type="presParOf" srcId="{28F6BE02-A898-464B-80C9-979FDA6DE8A0}" destId="{B6EE4C99-B5AE-47A4-B3D4-2EAD9E3A7E8E}" srcOrd="0" destOrd="0" presId="urn:diagrams.loki3.com/BracketList"/>
    <dgm:cxn modelId="{1D2E71F9-870E-425E-80F6-9C5B73F6DAAC}" type="presParOf" srcId="{28F6BE02-A898-464B-80C9-979FDA6DE8A0}" destId="{7EFACF26-5615-4A00-8775-515D965C43FC}" srcOrd="1" destOrd="0" presId="urn:diagrams.loki3.com/BracketList"/>
    <dgm:cxn modelId="{87B5EC1C-99E8-48DC-A656-56FC443B12DD}" type="presParOf" srcId="{28F6BE02-A898-464B-80C9-979FDA6DE8A0}" destId="{07560288-296D-4635-850B-31779825F27B}" srcOrd="2" destOrd="0" presId="urn:diagrams.loki3.com/BracketList"/>
    <dgm:cxn modelId="{53497FFD-E2A8-4F5D-A9F3-35CC107B6C7D}" type="presParOf" srcId="{28F6BE02-A898-464B-80C9-979FDA6DE8A0}" destId="{5EA64809-064C-4A4A-848A-CA6E19808F96}" srcOrd="3" destOrd="0" presId="urn:diagrams.loki3.com/BracketList"/>
    <dgm:cxn modelId="{7DC2539F-6620-40D1-AED8-2B7440900125}" type="presParOf" srcId="{AD65EFBE-37AC-4E51-9EFD-976CF540089E}" destId="{D7AE864A-9279-4B09-9952-CE4193EC431A}" srcOrd="7" destOrd="0" presId="urn:diagrams.loki3.com/BracketList"/>
    <dgm:cxn modelId="{486F6A95-6816-4CC2-8599-F1AC37E50B4B}" type="presParOf" srcId="{AD65EFBE-37AC-4E51-9EFD-976CF540089E}" destId="{06959F85-234E-43FD-B17A-979117448FC9}" srcOrd="8" destOrd="0" presId="urn:diagrams.loki3.com/BracketList"/>
    <dgm:cxn modelId="{822D78C3-D0C6-4EB8-AC8B-CB4638D145FC}" type="presParOf" srcId="{06959F85-234E-43FD-B17A-979117448FC9}" destId="{FF040CCB-C4B3-451F-B555-CE307A37A0DE}" srcOrd="0" destOrd="0" presId="urn:diagrams.loki3.com/BracketList"/>
    <dgm:cxn modelId="{E5422BA0-89E3-4839-996A-0305DAF61583}" type="presParOf" srcId="{06959F85-234E-43FD-B17A-979117448FC9}" destId="{465DA235-B238-48F4-9A0E-AAFED26C5280}" srcOrd="1" destOrd="0" presId="urn:diagrams.loki3.com/BracketList"/>
    <dgm:cxn modelId="{7EB3DAC4-4A6F-49BF-8FD8-8EB021B5C1D8}" type="presParOf" srcId="{06959F85-234E-43FD-B17A-979117448FC9}" destId="{1917A766-D6C8-4949-BCEE-7CF10F1269AA}" srcOrd="2" destOrd="0" presId="urn:diagrams.loki3.com/BracketList"/>
    <dgm:cxn modelId="{1308120D-805C-49B1-A678-8E5AE623241C}" type="presParOf" srcId="{06959F85-234E-43FD-B17A-979117448FC9}" destId="{AACF8B44-663C-4FFD-B824-1CBFE614709C}" srcOrd="3" destOrd="0" presId="urn:diagrams.loki3.com/BracketList"/>
    <dgm:cxn modelId="{B78B09D6-1571-4942-B657-AEF30C70D290}" type="presParOf" srcId="{AD65EFBE-37AC-4E51-9EFD-976CF540089E}" destId="{6FD96B0C-553A-4FBB-A8A5-46F2D7BB513E}" srcOrd="9" destOrd="0" presId="urn:diagrams.loki3.com/BracketList"/>
    <dgm:cxn modelId="{37EDDDE1-FACD-4E8A-8186-FCB4B37443C4}" type="presParOf" srcId="{AD65EFBE-37AC-4E51-9EFD-976CF540089E}" destId="{00FE0C19-021C-4566-ADF0-1369B2F1ED6C}" srcOrd="10" destOrd="0" presId="urn:diagrams.loki3.com/BracketList"/>
    <dgm:cxn modelId="{B531537F-8DEF-4758-85EB-FF0A135A9FC0}" type="presParOf" srcId="{00FE0C19-021C-4566-ADF0-1369B2F1ED6C}" destId="{D9145445-8B12-42A5-9F40-A90D138C7A72}" srcOrd="0" destOrd="0" presId="urn:diagrams.loki3.com/BracketList"/>
    <dgm:cxn modelId="{33F8592C-BDB8-412A-8A01-016320A6AF78}" type="presParOf" srcId="{00FE0C19-021C-4566-ADF0-1369B2F1ED6C}" destId="{529297DD-1A7C-4D28-9B1F-54D3626922C8}" srcOrd="1" destOrd="0" presId="urn:diagrams.loki3.com/BracketList"/>
    <dgm:cxn modelId="{1A3A63B6-29A9-4AF8-A28E-C6580C12E27E}" type="presParOf" srcId="{00FE0C19-021C-4566-ADF0-1369B2F1ED6C}" destId="{0C1CB079-17F4-44A9-BB01-B161F29FEAAD}" srcOrd="2" destOrd="0" presId="urn:diagrams.loki3.com/BracketList"/>
    <dgm:cxn modelId="{C3C13F5C-A966-4522-B825-FA010CD7AA1C}" type="presParOf" srcId="{00FE0C19-021C-4566-ADF0-1369B2F1ED6C}" destId="{83609D09-60F6-4EA3-B921-F8C398194269}" srcOrd="3" destOrd="0" presId="urn:diagrams.loki3.com/Bracket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41.xml><?xml version="1.0" encoding="utf-8"?>
<dgm:dataModel xmlns:dgm="http://schemas.openxmlformats.org/drawingml/2006/diagram" xmlns:a="http://schemas.openxmlformats.org/drawingml/2006/main">
  <dgm:ptLst>
    <dgm:pt modelId="{0143843F-F4D5-4A1E-AE00-88A5F73550B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defPPr/>
        </a:lstStyle>
        <a:p>
          <a:endParaRPr lang="en-US"/>
        </a:p>
      </dgm:t>
    </dgm:pt>
    <dgm:pt modelId="{708E9089-C661-4F24-8ADE-06597AFBA789}" type="parTrans" cxnId="{881B4C31-D205-4809-BC94-2CB5393DFC6B}">
      <dgm:prSet custT="1"/>
      <dgm:spPr/>
      <dgm:t>
        <a:bodyPr/>
        <a:lstStyle>
          <a:defPPr/>
        </a:lstStyle>
        <a:p>
          <a:endParaRPr lang="en-US" sz="4000"/>
        </a:p>
      </dgm:t>
    </dgm:pt>
    <dgm:pt modelId="{EACE4B0A-760C-470A-9A9C-5B05F27C1152}">
      <dgm:prSet phldrT="[Text]" custT="1"/>
      <dgm:spPr/>
      <dgm:t>
        <a:bodyPr/>
        <a:lstStyle>
          <a:defPPr/>
        </a:lstStyle>
        <a:p>
          <a:r>
            <a:rPr lang="en-US" sz="1600" smtClean="0"/>
            <a:t>Dimensions Types</a:t>
          </a:r>
          <a:endParaRPr lang="en-US" sz="1600"/>
        </a:p>
      </dgm:t>
    </dgm:pt>
    <dgm:pt modelId="{B15D6D3E-AFCD-442B-B53C-3C5064BC821D}" type="parTrans" cxnId="{155DE814-1E3B-41C3-9D88-1B03268F87C1}">
      <dgm:prSet custT="1"/>
      <dgm:spPr/>
      <dgm:t>
        <a:bodyPr/>
        <a:lstStyle>
          <a:defPPr/>
        </a:lstStyle>
        <a:p>
          <a:endParaRPr lang="en-US" sz="4000"/>
        </a:p>
      </dgm:t>
    </dgm:pt>
    <dgm:pt modelId="{FDA61E21-D0CF-4E61-A34E-B3936E39BDFC}">
      <dgm:prSet phldrT="[Text]" custT="1"/>
      <dgm:spPr/>
      <dgm:t>
        <a:bodyPr/>
        <a:lstStyle>
          <a:defPPr/>
        </a:lstStyle>
        <a:p>
          <a:r>
            <a:rPr lang="en-US" sz="1600" smtClean="0"/>
            <a:t>Conformed Dimensions</a:t>
          </a:r>
          <a:endParaRPr lang="en-US" sz="1600"/>
        </a:p>
      </dgm:t>
    </dgm:pt>
    <dgm:pt modelId="{50791112-BAB9-4370-9069-D54E17E22459}" type="sibTrans" cxnId="{155DE814-1E3B-41C3-9D88-1B03268F87C1}">
      <dgm:prSet custT="1"/>
      <dgm:spPr/>
      <dgm:t>
        <a:bodyPr/>
        <a:lstStyle>
          <a:defPPr/>
        </a:lstStyle>
        <a:p>
          <a:endParaRPr lang="en-US" sz="4000"/>
        </a:p>
      </dgm:t>
    </dgm:pt>
    <dgm:pt modelId="{C9A1CD41-E8E8-4CE6-9CB0-631479D04FF8}" type="parTrans" cxnId="{CF9A28CF-1502-4CE7-B879-95175F895EEF}">
      <dgm:prSet custT="1"/>
      <dgm:spPr/>
      <dgm:t>
        <a:bodyPr/>
        <a:lstStyle>
          <a:defPPr/>
        </a:lstStyle>
        <a:p>
          <a:endParaRPr lang="en-US" sz="4000"/>
        </a:p>
      </dgm:t>
    </dgm:pt>
    <dgm:pt modelId="{092422A5-2286-46AF-BA0C-C2C74C20866C}">
      <dgm:prSet phldrT="[Text]" custT="1"/>
      <dgm:spPr/>
      <dgm:t>
        <a:bodyPr/>
        <a:lstStyle>
          <a:defPPr/>
        </a:lstStyle>
        <a:p>
          <a:r>
            <a:rPr lang="en-US" sz="1600" smtClean="0"/>
            <a:t>Junk Dimensions</a:t>
          </a:r>
          <a:endParaRPr lang="en-US" sz="1600"/>
        </a:p>
      </dgm:t>
    </dgm:pt>
    <dgm:pt modelId="{F3A26A94-A122-4D29-8E92-D01964F58609}" type="sibTrans" cxnId="{CF9A28CF-1502-4CE7-B879-95175F895EEF}">
      <dgm:prSet custT="1"/>
      <dgm:spPr/>
      <dgm:t>
        <a:bodyPr/>
        <a:lstStyle>
          <a:defPPr/>
        </a:lstStyle>
        <a:p>
          <a:endParaRPr lang="en-US" sz="4000"/>
        </a:p>
      </dgm:t>
    </dgm:pt>
    <dgm:pt modelId="{60EE9DB2-A2DC-489B-93AD-03523C40F193}" type="parTrans" cxnId="{9AD6C943-2494-4FAD-A403-A955CE083668}">
      <dgm:prSet custT="1"/>
      <dgm:spPr/>
      <dgm:t>
        <a:bodyPr/>
        <a:lstStyle>
          <a:defPPr/>
        </a:lstStyle>
        <a:p>
          <a:endParaRPr lang="en-US" sz="4000"/>
        </a:p>
      </dgm:t>
    </dgm:pt>
    <dgm:pt modelId="{A6E5C35F-55DA-45DB-B305-FE9CE7780956}">
      <dgm:prSet phldrT="[Text]" custT="1"/>
      <dgm:spPr/>
      <dgm:t>
        <a:bodyPr/>
        <a:lstStyle>
          <a:defPPr/>
        </a:lstStyle>
        <a:p>
          <a:r>
            <a:rPr lang="en-US" sz="1600" smtClean="0"/>
            <a:t>Degenerated Dimensions</a:t>
          </a:r>
          <a:endParaRPr lang="en-US" sz="1600"/>
        </a:p>
      </dgm:t>
    </dgm:pt>
    <dgm:pt modelId="{44639022-A99C-4313-84B0-D0A95358F984}" type="sibTrans" cxnId="{9AD6C943-2494-4FAD-A403-A955CE083668}">
      <dgm:prSet custT="1"/>
      <dgm:spPr/>
      <dgm:t>
        <a:bodyPr/>
        <a:lstStyle>
          <a:defPPr/>
        </a:lstStyle>
        <a:p>
          <a:endParaRPr lang="en-US" sz="4000"/>
        </a:p>
      </dgm:t>
    </dgm:pt>
    <dgm:pt modelId="{363CAACA-A34B-481A-97E4-207709D8C039}" type="parTrans" cxnId="{516E9A5A-CD0D-4F9E-B30A-26518EC4FF85}">
      <dgm:prSet custT="1"/>
      <dgm:spPr/>
      <dgm:t>
        <a:bodyPr/>
        <a:lstStyle>
          <a:defPPr/>
        </a:lstStyle>
        <a:p>
          <a:endParaRPr lang="en-US" sz="4000"/>
        </a:p>
      </dgm:t>
    </dgm:pt>
    <dgm:pt modelId="{18F6E271-F06E-4481-842B-8A9563C8D707}">
      <dgm:prSet phldrT="[Text]" custT="1"/>
      <dgm:spPr/>
      <dgm:t>
        <a:bodyPr/>
        <a:lstStyle>
          <a:defPPr/>
        </a:lstStyle>
        <a:p>
          <a:r>
            <a:rPr lang="en-US" sz="1600" smtClean="0"/>
            <a:t>Role-playing Dimensions</a:t>
          </a:r>
          <a:endParaRPr lang="en-US" sz="1600"/>
        </a:p>
      </dgm:t>
    </dgm:pt>
    <dgm:pt modelId="{9ED30397-E51F-42E7-A2F3-1C3FAB6B0A4D}" type="sibTrans" cxnId="{516E9A5A-CD0D-4F9E-B30A-26518EC4FF85}">
      <dgm:prSet custT="1"/>
      <dgm:spPr/>
      <dgm:t>
        <a:bodyPr/>
        <a:lstStyle>
          <a:defPPr/>
        </a:lstStyle>
        <a:p>
          <a:endParaRPr lang="en-US" sz="4000"/>
        </a:p>
      </dgm:t>
    </dgm:pt>
    <dgm:pt modelId="{714CFEA0-D082-483C-9373-067215CF2081}" type="sibTrans" cxnId="{881B4C31-D205-4809-BC94-2CB5393DFC6B}">
      <dgm:prSet custT="1"/>
      <dgm:spPr/>
      <dgm:t>
        <a:bodyPr/>
        <a:lstStyle>
          <a:defPPr/>
        </a:lstStyle>
        <a:p>
          <a:endParaRPr lang="en-US" sz="4000"/>
        </a:p>
      </dgm:t>
    </dgm:pt>
    <dgm:pt modelId="{CAC4EDB7-A15A-431D-906F-6BB6D82B14EF}" type="pres">
      <dgm:prSet presAssocID="{0143843F-F4D5-4A1E-AE00-88A5F73550BB}" presName="hierChild1" presStyleCnt="0">
        <dgm:presLayoutVars>
          <dgm:chPref val="1"/>
          <dgm:dir/>
          <dgm:animOne val="branch"/>
          <dgm:animLvl val="lvl"/>
          <dgm:resizeHandles/>
        </dgm:presLayoutVars>
      </dgm:prSet>
      <dgm:spPr/>
      <dgm:t>
        <a:bodyPr/>
        <a:lstStyle>
          <a:defPPr/>
        </a:lstStyle>
        <a:p>
          <a:endParaRPr lang="en-US"/>
        </a:p>
      </dgm:t>
    </dgm:pt>
    <dgm:pt modelId="{A351725F-090E-4551-99C8-DF4C4ABC910E}" type="pres">
      <dgm:prSet presAssocID="{EACE4B0A-760C-470A-9A9C-5B05F27C1152}" presName="hierRoot1" presStyleCnt="0"/>
      <dgm:spPr/>
      <dgm:t>
        <a:bodyPr/>
        <a:lstStyle>
          <a:defPPr/>
        </a:lstStyle>
        <a:p>
          <a:endParaRPr/>
        </a:p>
      </dgm:t>
    </dgm:pt>
    <dgm:pt modelId="{6732D910-B1DE-4C92-8650-920FF409D317}" type="pres">
      <dgm:prSet presAssocID="{EACE4B0A-760C-470A-9A9C-5B05F27C1152}" presName="composite" presStyleCnt="0"/>
      <dgm:spPr/>
      <dgm:t>
        <a:bodyPr/>
        <a:lstStyle>
          <a:defPPr/>
        </a:lstStyle>
        <a:p>
          <a:endParaRPr/>
        </a:p>
      </dgm:t>
    </dgm:pt>
    <dgm:pt modelId="{70236D7C-EA53-43C2-A151-EE8ECEB453D7}" type="pres">
      <dgm:prSet presAssocID="{EACE4B0A-760C-470A-9A9C-5B05F27C1152}" presName="background" presStyleLbl="node0" presStyleIdx="0" presStyleCnt="1"/>
      <dgm:spPr/>
      <dgm:t>
        <a:bodyPr/>
        <a:lstStyle>
          <a:defPPr/>
        </a:lstStyle>
        <a:p>
          <a:endParaRPr/>
        </a:p>
      </dgm:t>
    </dgm:pt>
    <dgm:pt modelId="{7851E77C-BF43-4E06-9A51-5713FD4909A9}" type="pres">
      <dgm:prSet presAssocID="{EACE4B0A-760C-470A-9A9C-5B05F27C1152}" presName="text" presStyleLbl="fgAcc0" presStyleIdx="0" presStyleCnt="1">
        <dgm:presLayoutVars>
          <dgm:chPref val="3"/>
        </dgm:presLayoutVars>
      </dgm:prSet>
      <dgm:spPr/>
      <dgm:t>
        <a:bodyPr/>
        <a:lstStyle>
          <a:defPPr/>
        </a:lstStyle>
        <a:p>
          <a:endParaRPr lang="en-US"/>
        </a:p>
      </dgm:t>
    </dgm:pt>
    <dgm:pt modelId="{9E51AC5B-466F-4575-8EAF-CC5F5B6D4314}" type="pres">
      <dgm:prSet presAssocID="{EACE4B0A-760C-470A-9A9C-5B05F27C1152}" presName="hierChild2" presStyleCnt="0"/>
      <dgm:spPr/>
      <dgm:t>
        <a:bodyPr/>
        <a:lstStyle>
          <a:defPPr/>
        </a:lstStyle>
        <a:p>
          <a:endParaRPr/>
        </a:p>
      </dgm:t>
    </dgm:pt>
    <dgm:pt modelId="{6CCA78AC-443A-4709-9CF6-8B72E824CDD0}" type="pres">
      <dgm:prSet presAssocID="{B15D6D3E-AFCD-442B-B53C-3C5064BC821D}" presName="Name10" presStyleLbl="parChTrans1D2" presStyleIdx="0" presStyleCnt="4"/>
      <dgm:spPr/>
      <dgm:t>
        <a:bodyPr/>
        <a:lstStyle>
          <a:defPPr/>
        </a:lstStyle>
        <a:p>
          <a:endParaRPr lang="en-US"/>
        </a:p>
      </dgm:t>
    </dgm:pt>
    <dgm:pt modelId="{D855077F-3ACA-44CE-A028-1FB24F419AAD}" type="pres">
      <dgm:prSet presAssocID="{FDA61E21-D0CF-4E61-A34E-B3936E39BDFC}" presName="hierRoot2" presStyleCnt="0"/>
      <dgm:spPr/>
      <dgm:t>
        <a:bodyPr/>
        <a:lstStyle>
          <a:defPPr/>
        </a:lstStyle>
        <a:p>
          <a:endParaRPr/>
        </a:p>
      </dgm:t>
    </dgm:pt>
    <dgm:pt modelId="{B197C8FA-5BC7-48E6-B251-B04EDE3E9EDF}" type="pres">
      <dgm:prSet presAssocID="{FDA61E21-D0CF-4E61-A34E-B3936E39BDFC}" presName="composite2" presStyleCnt="0"/>
      <dgm:spPr/>
      <dgm:t>
        <a:bodyPr/>
        <a:lstStyle>
          <a:defPPr/>
        </a:lstStyle>
        <a:p>
          <a:endParaRPr/>
        </a:p>
      </dgm:t>
    </dgm:pt>
    <dgm:pt modelId="{9D2AA799-CA57-48AC-B8D4-7413DA7EF6CC}" type="pres">
      <dgm:prSet presAssocID="{FDA61E21-D0CF-4E61-A34E-B3936E39BDFC}" presName="background2" presStyleLbl="node2" presStyleIdx="0" presStyleCnt="4"/>
      <dgm:spPr/>
      <dgm:t>
        <a:bodyPr/>
        <a:lstStyle>
          <a:defPPr/>
        </a:lstStyle>
        <a:p>
          <a:endParaRPr/>
        </a:p>
      </dgm:t>
    </dgm:pt>
    <dgm:pt modelId="{2BB582DA-F469-41E9-B8D1-80BC945C5436}" type="pres">
      <dgm:prSet presAssocID="{FDA61E21-D0CF-4E61-A34E-B3936E39BDFC}" presName="text2" presStyleLbl="fgAcc2" presStyleIdx="0" presStyleCnt="4">
        <dgm:presLayoutVars>
          <dgm:chPref val="3"/>
        </dgm:presLayoutVars>
      </dgm:prSet>
      <dgm:spPr/>
      <dgm:t>
        <a:bodyPr/>
        <a:lstStyle>
          <a:defPPr/>
        </a:lstStyle>
        <a:p>
          <a:endParaRPr lang="en-US"/>
        </a:p>
      </dgm:t>
    </dgm:pt>
    <dgm:pt modelId="{C7F3A9DB-0660-422F-965F-2E076A195E93}" type="pres">
      <dgm:prSet presAssocID="{FDA61E21-D0CF-4E61-A34E-B3936E39BDFC}" presName="hierChild3" presStyleCnt="0"/>
      <dgm:spPr/>
      <dgm:t>
        <a:bodyPr/>
        <a:lstStyle>
          <a:defPPr/>
        </a:lstStyle>
        <a:p>
          <a:endParaRPr/>
        </a:p>
      </dgm:t>
    </dgm:pt>
    <dgm:pt modelId="{416568B9-568B-4DB3-B288-9CD9C6C66162}" type="pres">
      <dgm:prSet presAssocID="{C9A1CD41-E8E8-4CE6-9CB0-631479D04FF8}" presName="Name10" presStyleLbl="parChTrans1D2" presStyleIdx="1" presStyleCnt="4"/>
      <dgm:spPr/>
      <dgm:t>
        <a:bodyPr/>
        <a:lstStyle>
          <a:defPPr/>
        </a:lstStyle>
        <a:p>
          <a:endParaRPr lang="en-US"/>
        </a:p>
      </dgm:t>
    </dgm:pt>
    <dgm:pt modelId="{5E3E894F-A99A-4A42-AD38-AAA68E674A6D}" type="pres">
      <dgm:prSet presAssocID="{092422A5-2286-46AF-BA0C-C2C74C20866C}" presName="hierRoot2" presStyleCnt="0"/>
      <dgm:spPr/>
      <dgm:t>
        <a:bodyPr/>
        <a:lstStyle>
          <a:defPPr/>
        </a:lstStyle>
        <a:p>
          <a:endParaRPr/>
        </a:p>
      </dgm:t>
    </dgm:pt>
    <dgm:pt modelId="{A6931F1C-31D7-4D78-8E1E-40257BB1B96E}" type="pres">
      <dgm:prSet presAssocID="{092422A5-2286-46AF-BA0C-C2C74C20866C}" presName="composite2" presStyleCnt="0"/>
      <dgm:spPr/>
      <dgm:t>
        <a:bodyPr/>
        <a:lstStyle>
          <a:defPPr/>
        </a:lstStyle>
        <a:p>
          <a:endParaRPr/>
        </a:p>
      </dgm:t>
    </dgm:pt>
    <dgm:pt modelId="{A74852D8-043C-4364-A019-36F1EA7D19B8}" type="pres">
      <dgm:prSet presAssocID="{092422A5-2286-46AF-BA0C-C2C74C20866C}" presName="background2" presStyleLbl="node2" presStyleIdx="1" presStyleCnt="4"/>
      <dgm:spPr/>
      <dgm:t>
        <a:bodyPr/>
        <a:lstStyle>
          <a:defPPr/>
        </a:lstStyle>
        <a:p>
          <a:endParaRPr/>
        </a:p>
      </dgm:t>
    </dgm:pt>
    <dgm:pt modelId="{93AB7803-F6DB-42B8-814C-74D23C976A3B}" type="pres">
      <dgm:prSet presAssocID="{092422A5-2286-46AF-BA0C-C2C74C20866C}" presName="text2" presStyleLbl="fgAcc2" presStyleIdx="1" presStyleCnt="4">
        <dgm:presLayoutVars>
          <dgm:chPref val="3"/>
        </dgm:presLayoutVars>
      </dgm:prSet>
      <dgm:spPr/>
      <dgm:t>
        <a:bodyPr/>
        <a:lstStyle>
          <a:defPPr/>
        </a:lstStyle>
        <a:p>
          <a:endParaRPr lang="en-US"/>
        </a:p>
      </dgm:t>
    </dgm:pt>
    <dgm:pt modelId="{04ED3DDE-A986-4B01-AF1D-FC0BA7106DB6}" type="pres">
      <dgm:prSet presAssocID="{092422A5-2286-46AF-BA0C-C2C74C20866C}" presName="hierChild3" presStyleCnt="0"/>
      <dgm:spPr/>
      <dgm:t>
        <a:bodyPr/>
        <a:lstStyle>
          <a:defPPr/>
        </a:lstStyle>
        <a:p>
          <a:endParaRPr/>
        </a:p>
      </dgm:t>
    </dgm:pt>
    <dgm:pt modelId="{F9CCDCE4-DA58-4B7B-801F-E6B1E88DD010}" type="pres">
      <dgm:prSet presAssocID="{60EE9DB2-A2DC-489B-93AD-03523C40F193}" presName="Name10" presStyleLbl="parChTrans1D2" presStyleIdx="2" presStyleCnt="4"/>
      <dgm:spPr/>
      <dgm:t>
        <a:bodyPr/>
        <a:lstStyle>
          <a:defPPr/>
        </a:lstStyle>
        <a:p>
          <a:endParaRPr lang="en-US"/>
        </a:p>
      </dgm:t>
    </dgm:pt>
    <dgm:pt modelId="{D3C1E479-3366-41E5-98FC-860C325278C5}" type="pres">
      <dgm:prSet presAssocID="{A6E5C35F-55DA-45DB-B305-FE9CE7780956}" presName="hierRoot2" presStyleCnt="0"/>
      <dgm:spPr/>
      <dgm:t>
        <a:bodyPr/>
        <a:lstStyle>
          <a:defPPr/>
        </a:lstStyle>
        <a:p>
          <a:endParaRPr/>
        </a:p>
      </dgm:t>
    </dgm:pt>
    <dgm:pt modelId="{3899640E-A2E6-4DF5-8012-C87CE7E9FDF5}" type="pres">
      <dgm:prSet presAssocID="{A6E5C35F-55DA-45DB-B305-FE9CE7780956}" presName="composite2" presStyleCnt="0"/>
      <dgm:spPr/>
      <dgm:t>
        <a:bodyPr/>
        <a:lstStyle>
          <a:defPPr/>
        </a:lstStyle>
        <a:p>
          <a:endParaRPr/>
        </a:p>
      </dgm:t>
    </dgm:pt>
    <dgm:pt modelId="{829B802B-7380-4259-BC8A-EC855C408F6C}" type="pres">
      <dgm:prSet presAssocID="{A6E5C35F-55DA-45DB-B305-FE9CE7780956}" presName="background2" presStyleLbl="node2" presStyleIdx="2" presStyleCnt="4"/>
      <dgm:spPr/>
      <dgm:t>
        <a:bodyPr/>
        <a:lstStyle>
          <a:defPPr/>
        </a:lstStyle>
        <a:p>
          <a:endParaRPr/>
        </a:p>
      </dgm:t>
    </dgm:pt>
    <dgm:pt modelId="{46701822-A322-42D7-BD45-96F2B18D54E8}" type="pres">
      <dgm:prSet presAssocID="{A6E5C35F-55DA-45DB-B305-FE9CE7780956}" presName="text2" presStyleLbl="fgAcc2" presStyleIdx="2" presStyleCnt="4">
        <dgm:presLayoutVars>
          <dgm:chPref val="3"/>
        </dgm:presLayoutVars>
      </dgm:prSet>
      <dgm:spPr/>
      <dgm:t>
        <a:bodyPr/>
        <a:lstStyle>
          <a:defPPr/>
        </a:lstStyle>
        <a:p>
          <a:endParaRPr lang="en-US"/>
        </a:p>
      </dgm:t>
    </dgm:pt>
    <dgm:pt modelId="{0267C3D9-B9D0-4EA5-B0A6-CFCD739459F5}" type="pres">
      <dgm:prSet presAssocID="{A6E5C35F-55DA-45DB-B305-FE9CE7780956}" presName="hierChild3" presStyleCnt="0"/>
      <dgm:spPr/>
      <dgm:t>
        <a:bodyPr/>
        <a:lstStyle>
          <a:defPPr/>
        </a:lstStyle>
        <a:p>
          <a:endParaRPr/>
        </a:p>
      </dgm:t>
    </dgm:pt>
    <dgm:pt modelId="{8426C052-E122-4B49-A834-57BBD8B7151D}" type="pres">
      <dgm:prSet presAssocID="{363CAACA-A34B-481A-97E4-207709D8C039}" presName="Name10" presStyleLbl="parChTrans1D2" presStyleIdx="3" presStyleCnt="4"/>
      <dgm:spPr/>
      <dgm:t>
        <a:bodyPr/>
        <a:lstStyle>
          <a:defPPr/>
        </a:lstStyle>
        <a:p>
          <a:endParaRPr lang="en-US"/>
        </a:p>
      </dgm:t>
    </dgm:pt>
    <dgm:pt modelId="{F47FEF84-BB4B-4556-8FB2-773EB672ACD7}" type="pres">
      <dgm:prSet presAssocID="{18F6E271-F06E-4481-842B-8A9563C8D707}" presName="hierRoot2" presStyleCnt="0"/>
      <dgm:spPr/>
      <dgm:t>
        <a:bodyPr/>
        <a:lstStyle>
          <a:defPPr/>
        </a:lstStyle>
        <a:p>
          <a:endParaRPr/>
        </a:p>
      </dgm:t>
    </dgm:pt>
    <dgm:pt modelId="{0845C6A5-27A7-443C-A823-CED39A66CB83}" type="pres">
      <dgm:prSet presAssocID="{18F6E271-F06E-4481-842B-8A9563C8D707}" presName="composite2" presStyleCnt="0"/>
      <dgm:spPr/>
      <dgm:t>
        <a:bodyPr/>
        <a:lstStyle>
          <a:defPPr/>
        </a:lstStyle>
        <a:p>
          <a:endParaRPr/>
        </a:p>
      </dgm:t>
    </dgm:pt>
    <dgm:pt modelId="{CC80D8E6-89AD-436E-95BF-20C9C35E9DD6}" type="pres">
      <dgm:prSet presAssocID="{18F6E271-F06E-4481-842B-8A9563C8D707}" presName="background2" presStyleLbl="node2" presStyleIdx="3" presStyleCnt="4"/>
      <dgm:spPr/>
      <dgm:t>
        <a:bodyPr/>
        <a:lstStyle>
          <a:defPPr/>
        </a:lstStyle>
        <a:p>
          <a:endParaRPr/>
        </a:p>
      </dgm:t>
    </dgm:pt>
    <dgm:pt modelId="{5683B543-2370-45D2-AD16-D673E450A0C7}" type="pres">
      <dgm:prSet presAssocID="{18F6E271-F06E-4481-842B-8A9563C8D707}" presName="text2" presStyleLbl="fgAcc2" presStyleIdx="3" presStyleCnt="4">
        <dgm:presLayoutVars>
          <dgm:chPref val="3"/>
        </dgm:presLayoutVars>
      </dgm:prSet>
      <dgm:spPr/>
      <dgm:t>
        <a:bodyPr/>
        <a:lstStyle>
          <a:defPPr/>
        </a:lstStyle>
        <a:p>
          <a:endParaRPr lang="en-US"/>
        </a:p>
      </dgm:t>
    </dgm:pt>
    <dgm:pt modelId="{24CA18C3-3B45-4CE8-8D2F-F34D35B432A2}" type="pres">
      <dgm:prSet presAssocID="{18F6E271-F06E-4481-842B-8A9563C8D707}" presName="hierChild3" presStyleCnt="0"/>
      <dgm:spPr/>
      <dgm:t>
        <a:bodyPr/>
        <a:lstStyle>
          <a:defPPr/>
        </a:lstStyle>
        <a:p>
          <a:endParaRPr/>
        </a:p>
      </dgm:t>
    </dgm:pt>
  </dgm:ptLst>
  <dgm:cxnLst>
    <dgm:cxn modelId="{516E9A5A-CD0D-4F9E-B30A-26518EC4FF85}" srcId="{EACE4B0A-760C-470A-9A9C-5B05F27C1152}" destId="{18F6E271-F06E-4481-842B-8A9563C8D707}" srcOrd="3" destOrd="0" parTransId="{363CAACA-A34B-481A-97E4-207709D8C039}" sibTransId="{9ED30397-E51F-42E7-A2F3-1C3FAB6B0A4D}"/>
    <dgm:cxn modelId="{D7001C94-0B49-40F3-8412-26DA9AEE9238}" type="presOf" srcId="{0143843F-F4D5-4A1E-AE00-88A5F73550BB}" destId="{CAC4EDB7-A15A-431D-906F-6BB6D82B14EF}" srcOrd="0" destOrd="0" presId="urn:microsoft.com/office/officeart/2005/8/layout/hierarchy1"/>
    <dgm:cxn modelId="{BD971769-5718-4A3E-9496-2B9A710266A7}" type="presOf" srcId="{60EE9DB2-A2DC-489B-93AD-03523C40F193}" destId="{F9CCDCE4-DA58-4B7B-801F-E6B1E88DD010}" srcOrd="0" destOrd="0" presId="urn:microsoft.com/office/officeart/2005/8/layout/hierarchy1"/>
    <dgm:cxn modelId="{6B2CABAF-14EB-4C45-8586-22DFACF959F3}" type="presOf" srcId="{A6E5C35F-55DA-45DB-B305-FE9CE7780956}" destId="{46701822-A322-42D7-BD45-96F2B18D54E8}" srcOrd="0" destOrd="0" presId="urn:microsoft.com/office/officeart/2005/8/layout/hierarchy1"/>
    <dgm:cxn modelId="{155DE814-1E3B-41C3-9D88-1B03268F87C1}" srcId="{EACE4B0A-760C-470A-9A9C-5B05F27C1152}" destId="{FDA61E21-D0CF-4E61-A34E-B3936E39BDFC}" srcOrd="0" destOrd="0" parTransId="{B15D6D3E-AFCD-442B-B53C-3C5064BC821D}" sibTransId="{50791112-BAB9-4370-9069-D54E17E22459}"/>
    <dgm:cxn modelId="{9AD6C943-2494-4FAD-A403-A955CE083668}" srcId="{EACE4B0A-760C-470A-9A9C-5B05F27C1152}" destId="{A6E5C35F-55DA-45DB-B305-FE9CE7780956}" srcOrd="2" destOrd="0" parTransId="{60EE9DB2-A2DC-489B-93AD-03523C40F193}" sibTransId="{44639022-A99C-4313-84B0-D0A95358F984}"/>
    <dgm:cxn modelId="{D7AE3099-F412-4A4A-91CD-659B8E15F5AC}" type="presOf" srcId="{B15D6D3E-AFCD-442B-B53C-3C5064BC821D}" destId="{6CCA78AC-443A-4709-9CF6-8B72E824CDD0}" srcOrd="0" destOrd="0" presId="urn:microsoft.com/office/officeart/2005/8/layout/hierarchy1"/>
    <dgm:cxn modelId="{AE06AEEE-A911-484E-9089-624CAF2F332F}" type="presOf" srcId="{C9A1CD41-E8E8-4CE6-9CB0-631479D04FF8}" destId="{416568B9-568B-4DB3-B288-9CD9C6C66162}" srcOrd="0" destOrd="0" presId="urn:microsoft.com/office/officeart/2005/8/layout/hierarchy1"/>
    <dgm:cxn modelId="{18882104-F8A7-41E2-9118-4DCBD26B881B}" type="presOf" srcId="{092422A5-2286-46AF-BA0C-C2C74C20866C}" destId="{93AB7803-F6DB-42B8-814C-74D23C976A3B}" srcOrd="0" destOrd="0" presId="urn:microsoft.com/office/officeart/2005/8/layout/hierarchy1"/>
    <dgm:cxn modelId="{CF9A28CF-1502-4CE7-B879-95175F895EEF}" srcId="{EACE4B0A-760C-470A-9A9C-5B05F27C1152}" destId="{092422A5-2286-46AF-BA0C-C2C74C20866C}" srcOrd="1" destOrd="0" parTransId="{C9A1CD41-E8E8-4CE6-9CB0-631479D04FF8}" sibTransId="{F3A26A94-A122-4D29-8E92-D01964F58609}"/>
    <dgm:cxn modelId="{7F350472-CB6A-4D7D-9859-9FA8E425AAF3}" type="presOf" srcId="{FDA61E21-D0CF-4E61-A34E-B3936E39BDFC}" destId="{2BB582DA-F469-41E9-B8D1-80BC945C5436}" srcOrd="0" destOrd="0" presId="urn:microsoft.com/office/officeart/2005/8/layout/hierarchy1"/>
    <dgm:cxn modelId="{A48B9894-11B9-44A1-9030-2CACA41AB2D8}" type="presOf" srcId="{363CAACA-A34B-481A-97E4-207709D8C039}" destId="{8426C052-E122-4B49-A834-57BBD8B7151D}" srcOrd="0" destOrd="0" presId="urn:microsoft.com/office/officeart/2005/8/layout/hierarchy1"/>
    <dgm:cxn modelId="{881B4C31-D205-4809-BC94-2CB5393DFC6B}" srcId="{0143843F-F4D5-4A1E-AE00-88A5F73550BB}" destId="{EACE4B0A-760C-470A-9A9C-5B05F27C1152}" srcOrd="0" destOrd="0" parTransId="{708E9089-C661-4F24-8ADE-06597AFBA789}" sibTransId="{714CFEA0-D082-483C-9373-067215CF2081}"/>
    <dgm:cxn modelId="{D2136CB5-982E-4F54-9102-F2C08C868178}" type="presOf" srcId="{EACE4B0A-760C-470A-9A9C-5B05F27C1152}" destId="{7851E77C-BF43-4E06-9A51-5713FD4909A9}" srcOrd="0" destOrd="0" presId="urn:microsoft.com/office/officeart/2005/8/layout/hierarchy1"/>
    <dgm:cxn modelId="{0D81DCF2-1E71-4F05-938D-BD00761FFE14}" type="presOf" srcId="{18F6E271-F06E-4481-842B-8A9563C8D707}" destId="{5683B543-2370-45D2-AD16-D673E450A0C7}" srcOrd="0" destOrd="0" presId="urn:microsoft.com/office/officeart/2005/8/layout/hierarchy1"/>
    <dgm:cxn modelId="{2CB07AAA-5E8E-4314-B5D9-600CE47FD675}" type="presParOf" srcId="{CAC4EDB7-A15A-431D-906F-6BB6D82B14EF}" destId="{A351725F-090E-4551-99C8-DF4C4ABC910E}" srcOrd="0" destOrd="0" presId="urn:microsoft.com/office/officeart/2005/8/layout/hierarchy1"/>
    <dgm:cxn modelId="{E39D0C82-1051-46F8-8FD4-06C25730A8C4}" type="presParOf" srcId="{A351725F-090E-4551-99C8-DF4C4ABC910E}" destId="{6732D910-B1DE-4C92-8650-920FF409D317}" srcOrd="0" destOrd="0" presId="urn:microsoft.com/office/officeart/2005/8/layout/hierarchy1"/>
    <dgm:cxn modelId="{4DEA9912-2E61-4FEA-AADC-C15AF3063923}" type="presParOf" srcId="{6732D910-B1DE-4C92-8650-920FF409D317}" destId="{70236D7C-EA53-43C2-A151-EE8ECEB453D7}" srcOrd="0" destOrd="0" presId="urn:microsoft.com/office/officeart/2005/8/layout/hierarchy1"/>
    <dgm:cxn modelId="{40B3606E-2E23-4D35-AF17-E890D6A88F58}" type="presParOf" srcId="{6732D910-B1DE-4C92-8650-920FF409D317}" destId="{7851E77C-BF43-4E06-9A51-5713FD4909A9}" srcOrd="1" destOrd="0" presId="urn:microsoft.com/office/officeart/2005/8/layout/hierarchy1"/>
    <dgm:cxn modelId="{6E154A51-34D1-4796-BC7B-748663B172AA}" type="presParOf" srcId="{A351725F-090E-4551-99C8-DF4C4ABC910E}" destId="{9E51AC5B-466F-4575-8EAF-CC5F5B6D4314}" srcOrd="1" destOrd="0" presId="urn:microsoft.com/office/officeart/2005/8/layout/hierarchy1"/>
    <dgm:cxn modelId="{30667BDE-D3E2-4F9A-8920-91E65D5B2A43}" type="presParOf" srcId="{9E51AC5B-466F-4575-8EAF-CC5F5B6D4314}" destId="{6CCA78AC-443A-4709-9CF6-8B72E824CDD0}" srcOrd="0" destOrd="0" presId="urn:microsoft.com/office/officeart/2005/8/layout/hierarchy1"/>
    <dgm:cxn modelId="{F6B45BE7-9F32-4109-BEFF-B56E3AEC9667}" type="presParOf" srcId="{9E51AC5B-466F-4575-8EAF-CC5F5B6D4314}" destId="{D855077F-3ACA-44CE-A028-1FB24F419AAD}" srcOrd="1" destOrd="0" presId="urn:microsoft.com/office/officeart/2005/8/layout/hierarchy1"/>
    <dgm:cxn modelId="{E251C83E-C21A-4F3B-A91A-400557C61184}" type="presParOf" srcId="{D855077F-3ACA-44CE-A028-1FB24F419AAD}" destId="{B197C8FA-5BC7-48E6-B251-B04EDE3E9EDF}" srcOrd="0" destOrd="0" presId="urn:microsoft.com/office/officeart/2005/8/layout/hierarchy1"/>
    <dgm:cxn modelId="{D5DB19B2-D0ED-4F84-87C5-EB32821572F7}" type="presParOf" srcId="{B197C8FA-5BC7-48E6-B251-B04EDE3E9EDF}" destId="{9D2AA799-CA57-48AC-B8D4-7413DA7EF6CC}" srcOrd="0" destOrd="0" presId="urn:microsoft.com/office/officeart/2005/8/layout/hierarchy1"/>
    <dgm:cxn modelId="{4245878B-E490-4498-AB2D-E112389A5CBE}" type="presParOf" srcId="{B197C8FA-5BC7-48E6-B251-B04EDE3E9EDF}" destId="{2BB582DA-F469-41E9-B8D1-80BC945C5436}" srcOrd="1" destOrd="0" presId="urn:microsoft.com/office/officeart/2005/8/layout/hierarchy1"/>
    <dgm:cxn modelId="{9D846B99-BEBE-4A44-B699-F77E3CAF2899}" type="presParOf" srcId="{D855077F-3ACA-44CE-A028-1FB24F419AAD}" destId="{C7F3A9DB-0660-422F-965F-2E076A195E93}" srcOrd="1" destOrd="0" presId="urn:microsoft.com/office/officeart/2005/8/layout/hierarchy1"/>
    <dgm:cxn modelId="{30265AC8-5554-4267-8690-84C40B6CCE25}" type="presParOf" srcId="{9E51AC5B-466F-4575-8EAF-CC5F5B6D4314}" destId="{416568B9-568B-4DB3-B288-9CD9C6C66162}" srcOrd="2" destOrd="0" presId="urn:microsoft.com/office/officeart/2005/8/layout/hierarchy1"/>
    <dgm:cxn modelId="{62BB46DD-3B83-40D5-9EF1-601CA333D113}" type="presParOf" srcId="{9E51AC5B-466F-4575-8EAF-CC5F5B6D4314}" destId="{5E3E894F-A99A-4A42-AD38-AAA68E674A6D}" srcOrd="3" destOrd="0" presId="urn:microsoft.com/office/officeart/2005/8/layout/hierarchy1"/>
    <dgm:cxn modelId="{B7891E31-84B9-42EB-9F36-0E700DACAB69}" type="presParOf" srcId="{5E3E894F-A99A-4A42-AD38-AAA68E674A6D}" destId="{A6931F1C-31D7-4D78-8E1E-40257BB1B96E}" srcOrd="0" destOrd="0" presId="urn:microsoft.com/office/officeart/2005/8/layout/hierarchy1"/>
    <dgm:cxn modelId="{27B3D618-7045-4E89-B6DF-2CAD09844313}" type="presParOf" srcId="{A6931F1C-31D7-4D78-8E1E-40257BB1B96E}" destId="{A74852D8-043C-4364-A019-36F1EA7D19B8}" srcOrd="0" destOrd="0" presId="urn:microsoft.com/office/officeart/2005/8/layout/hierarchy1"/>
    <dgm:cxn modelId="{E7A75697-C097-43E8-A3CF-B9506F0E2BA1}" type="presParOf" srcId="{A6931F1C-31D7-4D78-8E1E-40257BB1B96E}" destId="{93AB7803-F6DB-42B8-814C-74D23C976A3B}" srcOrd="1" destOrd="0" presId="urn:microsoft.com/office/officeart/2005/8/layout/hierarchy1"/>
    <dgm:cxn modelId="{13E1150F-0EB5-4892-8D66-C1091D3B2107}" type="presParOf" srcId="{5E3E894F-A99A-4A42-AD38-AAA68E674A6D}" destId="{04ED3DDE-A986-4B01-AF1D-FC0BA7106DB6}" srcOrd="1" destOrd="0" presId="urn:microsoft.com/office/officeart/2005/8/layout/hierarchy1"/>
    <dgm:cxn modelId="{C3F475AF-CD96-4F88-AA29-FD1415F835C9}" type="presParOf" srcId="{9E51AC5B-466F-4575-8EAF-CC5F5B6D4314}" destId="{F9CCDCE4-DA58-4B7B-801F-E6B1E88DD010}" srcOrd="4" destOrd="0" presId="urn:microsoft.com/office/officeart/2005/8/layout/hierarchy1"/>
    <dgm:cxn modelId="{9B0431F2-1846-4D2B-87C7-B0A667B71D61}" type="presParOf" srcId="{9E51AC5B-466F-4575-8EAF-CC5F5B6D4314}" destId="{D3C1E479-3366-41E5-98FC-860C325278C5}" srcOrd="5" destOrd="0" presId="urn:microsoft.com/office/officeart/2005/8/layout/hierarchy1"/>
    <dgm:cxn modelId="{DFA706A1-33D2-4984-82F1-5DF01ACA0B40}" type="presParOf" srcId="{D3C1E479-3366-41E5-98FC-860C325278C5}" destId="{3899640E-A2E6-4DF5-8012-C87CE7E9FDF5}" srcOrd="0" destOrd="0" presId="urn:microsoft.com/office/officeart/2005/8/layout/hierarchy1"/>
    <dgm:cxn modelId="{50CED60F-0403-4342-8100-B1C7C89DF889}" type="presParOf" srcId="{3899640E-A2E6-4DF5-8012-C87CE7E9FDF5}" destId="{829B802B-7380-4259-BC8A-EC855C408F6C}" srcOrd="0" destOrd="0" presId="urn:microsoft.com/office/officeart/2005/8/layout/hierarchy1"/>
    <dgm:cxn modelId="{797A070B-17E8-45DA-92EC-5493DA89CD76}" type="presParOf" srcId="{3899640E-A2E6-4DF5-8012-C87CE7E9FDF5}" destId="{46701822-A322-42D7-BD45-96F2B18D54E8}" srcOrd="1" destOrd="0" presId="urn:microsoft.com/office/officeart/2005/8/layout/hierarchy1"/>
    <dgm:cxn modelId="{61DA7560-42D3-4059-9B8F-F261D0EFF422}" type="presParOf" srcId="{D3C1E479-3366-41E5-98FC-860C325278C5}" destId="{0267C3D9-B9D0-4EA5-B0A6-CFCD739459F5}" srcOrd="1" destOrd="0" presId="urn:microsoft.com/office/officeart/2005/8/layout/hierarchy1"/>
    <dgm:cxn modelId="{AD91789E-A0C8-48AD-9667-967BBC147800}" type="presParOf" srcId="{9E51AC5B-466F-4575-8EAF-CC5F5B6D4314}" destId="{8426C052-E122-4B49-A834-57BBD8B7151D}" srcOrd="6" destOrd="0" presId="urn:microsoft.com/office/officeart/2005/8/layout/hierarchy1"/>
    <dgm:cxn modelId="{23A4A99E-B35B-4AD2-A11E-B481C995E995}" type="presParOf" srcId="{9E51AC5B-466F-4575-8EAF-CC5F5B6D4314}" destId="{F47FEF84-BB4B-4556-8FB2-773EB672ACD7}" srcOrd="7" destOrd="0" presId="urn:microsoft.com/office/officeart/2005/8/layout/hierarchy1"/>
    <dgm:cxn modelId="{375FA7A3-8E97-4887-BACC-008DB96992E4}" type="presParOf" srcId="{F47FEF84-BB4B-4556-8FB2-773EB672ACD7}" destId="{0845C6A5-27A7-443C-A823-CED39A66CB83}" srcOrd="0" destOrd="0" presId="urn:microsoft.com/office/officeart/2005/8/layout/hierarchy1"/>
    <dgm:cxn modelId="{E7C3586D-6B15-408E-96BE-A625B39316BE}" type="presParOf" srcId="{0845C6A5-27A7-443C-A823-CED39A66CB83}" destId="{CC80D8E6-89AD-436E-95BF-20C9C35E9DD6}" srcOrd="0" destOrd="0" presId="urn:microsoft.com/office/officeart/2005/8/layout/hierarchy1"/>
    <dgm:cxn modelId="{9B721FD9-9F2C-4A0C-AA39-DDCFF16ABFA3}" type="presParOf" srcId="{0845C6A5-27A7-443C-A823-CED39A66CB83}" destId="{5683B543-2370-45D2-AD16-D673E450A0C7}" srcOrd="1" destOrd="0" presId="urn:microsoft.com/office/officeart/2005/8/layout/hierarchy1"/>
    <dgm:cxn modelId="{24365DA6-AB7E-4273-A701-33AD511C8839}" type="presParOf" srcId="{F47FEF84-BB4B-4556-8FB2-773EB672ACD7}" destId="{24CA18C3-3B45-4CE8-8D2F-F34D35B432A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42.xml><?xml version="1.0" encoding="utf-8"?>
<dgm:dataModel xmlns:dgm="http://schemas.openxmlformats.org/drawingml/2006/diagram" xmlns:a="http://schemas.openxmlformats.org/drawingml/2006/main">
  <dgm:ptLst>
    <dgm:pt modelId="{9AE7041F-78A6-4EBB-8899-636E12AEDCAF}" type="doc">
      <dgm:prSet loTypeId="urn:microsoft.com/office/officeart/2005/8/layout/vList2" loCatId="list" qsTypeId="urn:microsoft.com/office/officeart/2005/8/quickstyle/simple1" qsCatId="simple" csTypeId="urn:microsoft.com/office/officeart/2005/8/colors/accent1_2" csCatId="accent1" phldr="1"/>
      <dgm:spPr/>
      <dgm:t>
        <a:bodyPr/>
        <a:lstStyle>
          <a:defPPr/>
        </a:lstStyle>
        <a:p>
          <a:endParaRPr lang="en-US"/>
        </a:p>
      </dgm:t>
    </dgm:pt>
    <dgm:pt modelId="{F433C476-60C0-45D8-B092-2908D4656741}" type="parTrans" cxnId="{0EAB9A58-FD39-43AD-81BF-6A1E1591CBB8}">
      <dgm:prSet/>
      <dgm:spPr/>
      <dgm:t>
        <a:bodyPr/>
        <a:lstStyle>
          <a:defPPr/>
        </a:lstStyle>
        <a:p>
          <a:endParaRPr lang="en-US"/>
        </a:p>
      </dgm:t>
    </dgm:pt>
    <dgm:pt modelId="{529370CA-4314-4508-BE9C-5D70C0ADDEEB}">
      <dgm:prSet/>
      <dgm:spPr/>
      <dgm:t>
        <a:bodyPr/>
        <a:lstStyle>
          <a:defPPr/>
        </a:lstStyle>
        <a:p>
          <a:r>
            <a:rPr lang="en-US" smtClean="0"/>
            <a:t>1.  Data Model Development &amp; experiment framework setup </a:t>
          </a:r>
          <a:endParaRPr lang="en-US"/>
        </a:p>
      </dgm:t>
    </dgm:pt>
    <dgm:pt modelId="{18ECD77A-9F6E-44CF-A0BA-783C94500F56}" type="parTrans" cxnId="{67AFE854-7390-4779-9598-DB0CB207097D}">
      <dgm:prSet/>
      <dgm:spPr/>
      <dgm:t>
        <a:bodyPr/>
        <a:lstStyle>
          <a:defPPr/>
        </a:lstStyle>
        <a:p>
          <a:endParaRPr lang="en-US"/>
        </a:p>
      </dgm:t>
    </dgm:pt>
    <dgm:pt modelId="{18AF66DF-DB0B-4D1C-A345-918B872908D0}">
      <dgm:prSet/>
      <dgm:spPr/>
      <dgm:t>
        <a:bodyPr/>
        <a:lstStyle>
          <a:defPPr/>
        </a:lstStyle>
        <a:p>
          <a:r>
            <a:rPr lang="en-US" smtClean="0"/>
            <a:t>Data Modelling based on training sets </a:t>
          </a:r>
          <a:r>
            <a:rPr lang="en-US" b="1" i="1" smtClean="0"/>
            <a:t>- At its core, a statistical model provides a description of how the world works and how the data were generated.</a:t>
          </a:r>
          <a:endParaRPr lang="en-US" b="1" i="1"/>
        </a:p>
      </dgm:t>
    </dgm:pt>
    <dgm:pt modelId="{32828B27-3385-41C6-9044-E4B534897769}" type="sibTrans" cxnId="{67AFE854-7390-4779-9598-DB0CB207097D}">
      <dgm:prSet/>
      <dgm:spPr/>
      <dgm:t>
        <a:bodyPr/>
        <a:lstStyle>
          <a:defPPr/>
        </a:lstStyle>
        <a:p>
          <a:endParaRPr lang="en-US"/>
        </a:p>
      </dgm:t>
    </dgm:pt>
    <dgm:pt modelId="{CCF0EB41-68EA-495F-A793-7C072DEA3971}" type="parTrans" cxnId="{C7252124-0CAB-4845-874F-BA72C99EFCE1}">
      <dgm:prSet/>
      <dgm:spPr/>
      <dgm:t>
        <a:bodyPr/>
        <a:lstStyle>
          <a:defPPr/>
        </a:lstStyle>
        <a:p>
          <a:endParaRPr lang="en-US"/>
        </a:p>
      </dgm:t>
    </dgm:pt>
    <dgm:pt modelId="{AA0D72A0-9D68-4310-AE7C-96B0656C3EB4}">
      <dgm:prSet/>
      <dgm:spPr/>
      <dgm:t>
        <a:bodyPr/>
        <a:lstStyle>
          <a:defPPr/>
        </a:lstStyle>
        <a:p>
          <a:r>
            <a:rPr lang="en-US" smtClean="0"/>
            <a:t>Framework to feed in new data and test the models</a:t>
          </a:r>
          <a:endParaRPr lang="en-US"/>
        </a:p>
      </dgm:t>
    </dgm:pt>
    <dgm:pt modelId="{F36931A0-C553-46E4-BDB5-86041DF7BDB2}" type="sibTrans" cxnId="{C7252124-0CAB-4845-874F-BA72C99EFCE1}">
      <dgm:prSet/>
      <dgm:spPr/>
      <dgm:t>
        <a:bodyPr/>
        <a:lstStyle>
          <a:defPPr/>
        </a:lstStyle>
        <a:p>
          <a:endParaRPr lang="en-US"/>
        </a:p>
      </dgm:t>
    </dgm:pt>
    <dgm:pt modelId="{EFC2D7C7-6DEA-4861-AFB2-E79880A47DAE}" type="parTrans" cxnId="{FE82B776-01E6-4F0E-A6BA-A2C995BE5029}">
      <dgm:prSet/>
      <dgm:spPr/>
      <dgm:t>
        <a:bodyPr/>
        <a:lstStyle>
          <a:defPPr/>
        </a:lstStyle>
        <a:p>
          <a:endParaRPr lang="en-US"/>
        </a:p>
      </dgm:t>
    </dgm:pt>
    <dgm:pt modelId="{41320DE8-F2AE-4A2C-B1B6-3A85A12D1639}">
      <dgm:prSet/>
      <dgm:spPr/>
      <dgm:t>
        <a:bodyPr/>
        <a:lstStyle>
          <a:defPPr/>
        </a:lstStyle>
        <a:p>
          <a:r>
            <a:rPr lang="en-US" smtClean="0"/>
            <a:t>Framework to change training data and retrain model based on new data sets as sliding window</a:t>
          </a:r>
          <a:endParaRPr lang="en-US"/>
        </a:p>
      </dgm:t>
    </dgm:pt>
    <dgm:pt modelId="{15D5D2C7-7664-427E-89DF-CD5F33D7405D}" type="sibTrans" cxnId="{FE82B776-01E6-4F0E-A6BA-A2C995BE5029}">
      <dgm:prSet/>
      <dgm:spPr/>
      <dgm:t>
        <a:bodyPr/>
        <a:lstStyle>
          <a:defPPr/>
        </a:lstStyle>
        <a:p>
          <a:endParaRPr lang="en-US"/>
        </a:p>
      </dgm:t>
    </dgm:pt>
    <dgm:pt modelId="{B0D352B2-93BF-4C70-A142-37BB419C4A18}" type="parTrans" cxnId="{6B0F914B-A08D-45B4-BCEA-139F8B283473}">
      <dgm:prSet/>
      <dgm:spPr/>
      <dgm:t>
        <a:bodyPr/>
        <a:lstStyle>
          <a:defPPr/>
        </a:lstStyle>
        <a:p>
          <a:endParaRPr lang="en-US"/>
        </a:p>
      </dgm:t>
    </dgm:pt>
    <dgm:pt modelId="{479DA852-2D04-4B30-A490-FAD596AA639C}">
      <dgm:prSet/>
      <dgm:spPr/>
      <dgm:t>
        <a:bodyPr/>
        <a:lstStyle>
          <a:defPPr/>
        </a:lstStyle>
        <a:p>
          <a:r>
            <a:rPr lang="en-US" smtClean="0"/>
            <a:t>3 main tasks involved -</a:t>
          </a:r>
          <a:endParaRPr lang="en-US"/>
        </a:p>
      </dgm:t>
    </dgm:pt>
    <dgm:pt modelId="{1A64996C-5A97-40C3-A2D9-FAB099876F50}" type="parTrans" cxnId="{3D901A0B-A450-446E-8074-E79F243A97B6}">
      <dgm:prSet/>
      <dgm:spPr/>
      <dgm:t>
        <a:bodyPr/>
        <a:lstStyle>
          <a:defPPr/>
        </a:lstStyle>
        <a:p>
          <a:endParaRPr lang="en-US"/>
        </a:p>
      </dgm:t>
    </dgm:pt>
    <dgm:pt modelId="{35F4CC00-0834-4729-8FAB-9A7EB3F85068}">
      <dgm:prSet/>
      <dgm:spPr/>
      <dgm:t>
        <a:bodyPr/>
        <a:lstStyle>
          <a:defPPr/>
        </a:lstStyle>
        <a:p>
          <a:r>
            <a:rPr lang="en-US" b="1" smtClean="0"/>
            <a:t>Feature Engineering</a:t>
          </a:r>
          <a:r>
            <a:rPr lang="en-US" smtClean="0"/>
            <a:t>: Create data features from the raw data to facilitate model training</a:t>
          </a:r>
          <a:endParaRPr lang="en-US"/>
        </a:p>
      </dgm:t>
    </dgm:pt>
    <dgm:pt modelId="{50B8A99A-260A-4B7C-8BA5-FF0D176254D3}" type="sibTrans" cxnId="{3D901A0B-A450-446E-8074-E79F243A97B6}">
      <dgm:prSet/>
      <dgm:spPr/>
      <dgm:t>
        <a:bodyPr/>
        <a:lstStyle>
          <a:defPPr/>
        </a:lstStyle>
        <a:p>
          <a:endParaRPr lang="en-US"/>
        </a:p>
      </dgm:t>
    </dgm:pt>
    <dgm:pt modelId="{E4A1DFB5-FF34-420C-9987-45AD8644225F}" type="parTrans" cxnId="{3248F8E9-B76F-4D84-89ED-BDFF0F6118A8}">
      <dgm:prSet/>
      <dgm:spPr/>
      <dgm:t>
        <a:bodyPr/>
        <a:lstStyle>
          <a:defPPr/>
        </a:lstStyle>
        <a:p>
          <a:endParaRPr lang="en-US"/>
        </a:p>
      </dgm:t>
    </dgm:pt>
    <dgm:pt modelId="{3ABBDFC3-7950-423C-A563-E24D284C875B}">
      <dgm:prSet/>
      <dgm:spPr/>
      <dgm:t>
        <a:bodyPr/>
        <a:lstStyle>
          <a:defPPr/>
        </a:lstStyle>
        <a:p>
          <a:r>
            <a:rPr lang="en-US" b="1" smtClean="0"/>
            <a:t>Model Training</a:t>
          </a:r>
          <a:r>
            <a:rPr lang="en-US" smtClean="0"/>
            <a:t>: Find the model that answers the question most accurately by comparing their success metrics</a:t>
          </a:r>
          <a:endParaRPr lang="en-US"/>
        </a:p>
      </dgm:t>
    </dgm:pt>
    <dgm:pt modelId="{DD712E7D-FE63-4C2C-B487-171301BD0F9F}" type="sibTrans" cxnId="{3248F8E9-B76F-4D84-89ED-BDFF0F6118A8}">
      <dgm:prSet/>
      <dgm:spPr/>
      <dgm:t>
        <a:bodyPr/>
        <a:lstStyle>
          <a:defPPr/>
        </a:lstStyle>
        <a:p>
          <a:endParaRPr lang="en-US"/>
        </a:p>
      </dgm:t>
    </dgm:pt>
    <dgm:pt modelId="{242C9FEC-A75C-488C-86AA-7D4AB3FBAFBB}" type="parTrans" cxnId="{C6BDBEBE-0C3D-4D1E-8B52-B04D65FE2A57}">
      <dgm:prSet/>
      <dgm:spPr/>
      <dgm:t>
        <a:bodyPr/>
        <a:lstStyle>
          <a:defPPr/>
        </a:lstStyle>
        <a:p>
          <a:endParaRPr lang="en-US"/>
        </a:p>
      </dgm:t>
    </dgm:pt>
    <dgm:pt modelId="{C2C083CA-B5A2-4712-807F-965D2D3D2B31}">
      <dgm:prSet/>
      <dgm:spPr/>
      <dgm:t>
        <a:bodyPr/>
        <a:lstStyle>
          <a:defPPr/>
        </a:lstStyle>
        <a:p>
          <a:r>
            <a:rPr lang="en-US" smtClean="0"/>
            <a:t>Determine if your model is </a:t>
          </a:r>
          <a:r>
            <a:rPr lang="en-US" b="1" smtClean="0"/>
            <a:t>suitable for production</a:t>
          </a:r>
          <a:endParaRPr lang="en-US" b="1"/>
        </a:p>
      </dgm:t>
    </dgm:pt>
    <dgm:pt modelId="{FFDBDE1D-F17F-4ACF-8F14-130EAF0ABAB5}" type="sibTrans" cxnId="{C6BDBEBE-0C3D-4D1E-8B52-B04D65FE2A57}">
      <dgm:prSet/>
      <dgm:spPr/>
      <dgm:t>
        <a:bodyPr/>
        <a:lstStyle>
          <a:defPPr/>
        </a:lstStyle>
        <a:p>
          <a:endParaRPr lang="en-US"/>
        </a:p>
      </dgm:t>
    </dgm:pt>
    <dgm:pt modelId="{422247E2-D3C2-44C5-8D84-2EB41163B80E}" type="sibTrans" cxnId="{6B0F914B-A08D-45B4-BCEA-139F8B283473}">
      <dgm:prSet/>
      <dgm:spPr/>
      <dgm:t>
        <a:bodyPr/>
        <a:lstStyle>
          <a:defPPr/>
        </a:lstStyle>
        <a:p>
          <a:endParaRPr lang="en-US"/>
        </a:p>
      </dgm:t>
    </dgm:pt>
    <dgm:pt modelId="{D1FE0600-AF53-467F-9586-D589CE1360DA}" type="sibTrans" cxnId="{0EAB9A58-FD39-43AD-81BF-6A1E1591CBB8}">
      <dgm:prSet/>
      <dgm:spPr/>
      <dgm:t>
        <a:bodyPr/>
        <a:lstStyle>
          <a:defPPr/>
        </a:lstStyle>
        <a:p>
          <a:endParaRPr lang="en-US"/>
        </a:p>
      </dgm:t>
    </dgm:pt>
    <dgm:pt modelId="{C03FE7C0-66DA-40C6-97F5-10500464A56B}" type="parTrans" cxnId="{EF37CC1B-434E-4083-ACEA-564D85F469B1}">
      <dgm:prSet/>
      <dgm:spPr/>
      <dgm:t>
        <a:bodyPr/>
        <a:lstStyle>
          <a:defPPr/>
        </a:lstStyle>
        <a:p>
          <a:endParaRPr lang="en-US"/>
        </a:p>
      </dgm:t>
    </dgm:pt>
    <dgm:pt modelId="{C02069AC-229C-45B6-9D71-881DE6A8D1CF}">
      <dgm:prSet/>
      <dgm:spPr/>
      <dgm:t>
        <a:bodyPr/>
        <a:lstStyle>
          <a:defPPr/>
        </a:lstStyle>
        <a:p>
          <a:r>
            <a:rPr lang="en-US" smtClean="0"/>
            <a:t>2. Data Model Evaluation &amp; KPI Checks</a:t>
          </a:r>
          <a:endParaRPr lang="en-US"/>
        </a:p>
      </dgm:t>
    </dgm:pt>
    <dgm:pt modelId="{BAABDDEA-AE17-423C-A56E-4F764AA1BA0A}" type="parTrans" cxnId="{AB3E071E-3379-4EC5-9863-5FD7C9086A38}">
      <dgm:prSet/>
      <dgm:spPr/>
      <dgm:t>
        <a:bodyPr/>
        <a:lstStyle>
          <a:defPPr/>
        </a:lstStyle>
        <a:p>
          <a:endParaRPr lang="en-US"/>
        </a:p>
      </dgm:t>
    </dgm:pt>
    <dgm:pt modelId="{0A451D37-6FA2-419B-A7F4-A9C7AFBCD48B}">
      <dgm:prSet/>
      <dgm:spPr/>
      <dgm:t>
        <a:bodyPr/>
        <a:lstStyle>
          <a:defPPr/>
        </a:lstStyle>
        <a:p>
          <a:r>
            <a:rPr lang="en-US" smtClean="0"/>
            <a:t>Read papers, research material to finalize the algorithmic approaches</a:t>
          </a:r>
        </a:p>
      </dgm:t>
    </dgm:pt>
    <dgm:pt modelId="{39DDF16B-FE8E-45C1-9A18-D39BDF5AF175}" type="sibTrans" cxnId="{AB3E071E-3379-4EC5-9863-5FD7C9086A38}">
      <dgm:prSet/>
      <dgm:spPr/>
      <dgm:t>
        <a:bodyPr/>
        <a:lstStyle>
          <a:defPPr/>
        </a:lstStyle>
        <a:p>
          <a:endParaRPr lang="en-US"/>
        </a:p>
      </dgm:t>
    </dgm:pt>
    <dgm:pt modelId="{2903A05C-286B-40F1-A22A-FDFBFEEC9D85}" type="sibTrans" cxnId="{EF37CC1B-434E-4083-ACEA-564D85F469B1}">
      <dgm:prSet/>
      <dgm:spPr/>
      <dgm:t>
        <a:bodyPr/>
        <a:lstStyle>
          <a:defPPr/>
        </a:lstStyle>
        <a:p>
          <a:endParaRPr lang="en-US"/>
        </a:p>
      </dgm:t>
    </dgm:pt>
    <dgm:pt modelId="{2CF580C4-635A-483D-B422-2D1399D00070}" type="pres">
      <dgm:prSet presAssocID="{9AE7041F-78A6-4EBB-8899-636E12AEDCAF}" presName="linear" presStyleCnt="0">
        <dgm:presLayoutVars>
          <dgm:animLvl val="lvl"/>
          <dgm:resizeHandles val="exact"/>
        </dgm:presLayoutVars>
      </dgm:prSet>
      <dgm:spPr/>
      <dgm:t>
        <a:bodyPr/>
        <a:lstStyle>
          <a:defPPr/>
        </a:lstStyle>
        <a:p>
          <a:endParaRPr lang="en-US"/>
        </a:p>
      </dgm:t>
    </dgm:pt>
    <dgm:pt modelId="{2DE9F946-80CD-42B7-9F3B-CA4708A6A0AF}" type="pres">
      <dgm:prSet presAssocID="{529370CA-4314-4508-BE9C-5D70C0ADDEEB}" presName="parentText" presStyleLbl="node1" presStyleIdx="0" presStyleCnt="2">
        <dgm:presLayoutVars>
          <dgm:chMax val="0"/>
          <dgm:bulletEnabled val="1"/>
        </dgm:presLayoutVars>
      </dgm:prSet>
      <dgm:spPr/>
      <dgm:t>
        <a:bodyPr/>
        <a:lstStyle>
          <a:defPPr/>
        </a:lstStyle>
        <a:p>
          <a:endParaRPr lang="en-US"/>
        </a:p>
      </dgm:t>
    </dgm:pt>
    <dgm:pt modelId="{E68E0C48-5654-48A6-8437-B7234D901A46}" type="pres">
      <dgm:prSet presAssocID="{529370CA-4314-4508-BE9C-5D70C0ADDEEB}" presName="childText" presStyleLbl="revTx" presStyleIdx="0" presStyleCnt="2">
        <dgm:presLayoutVars>
          <dgm:bulletEnabled val="1"/>
        </dgm:presLayoutVars>
      </dgm:prSet>
      <dgm:spPr/>
      <dgm:t>
        <a:bodyPr/>
        <a:lstStyle>
          <a:defPPr/>
        </a:lstStyle>
        <a:p>
          <a:endParaRPr lang="en-US"/>
        </a:p>
      </dgm:t>
    </dgm:pt>
    <dgm:pt modelId="{48848CF4-5232-4A38-819A-F87B4CEDAD40}" type="pres">
      <dgm:prSet presAssocID="{C02069AC-229C-45B6-9D71-881DE6A8D1CF}" presName="parentText" presStyleLbl="node1" presStyleIdx="1" presStyleCnt="2">
        <dgm:presLayoutVars>
          <dgm:chMax val="0"/>
          <dgm:bulletEnabled val="1"/>
        </dgm:presLayoutVars>
      </dgm:prSet>
      <dgm:spPr/>
      <dgm:t>
        <a:bodyPr/>
        <a:lstStyle>
          <a:defPPr/>
        </a:lstStyle>
        <a:p>
          <a:endParaRPr lang="en-US"/>
        </a:p>
      </dgm:t>
    </dgm:pt>
    <dgm:pt modelId="{8CA6B735-109B-4C1B-97B4-F9DEBF8AAB38}" type="pres">
      <dgm:prSet presAssocID="{C02069AC-229C-45B6-9D71-881DE6A8D1CF}" presName="childText" presStyleLbl="revTx" presStyleIdx="1" presStyleCnt="2">
        <dgm:presLayoutVars>
          <dgm:bulletEnabled val="1"/>
        </dgm:presLayoutVars>
      </dgm:prSet>
      <dgm:spPr/>
      <dgm:t>
        <a:bodyPr/>
        <a:lstStyle>
          <a:defPPr/>
        </a:lstStyle>
        <a:p>
          <a:endParaRPr lang="en-US"/>
        </a:p>
      </dgm:t>
    </dgm:pt>
  </dgm:ptLst>
  <dgm:cxnLst>
    <dgm:cxn modelId="{97657B68-F0E9-4B27-A71A-6573CDB8343F}" type="presOf" srcId="{C02069AC-229C-45B6-9D71-881DE6A8D1CF}" destId="{48848CF4-5232-4A38-819A-F87B4CEDAD40}" srcOrd="0" destOrd="0" presId="urn:microsoft.com/office/officeart/2005/8/layout/vList2"/>
    <dgm:cxn modelId="{6BF64DC8-52A1-4621-82DD-94807C2AF32D}" type="presOf" srcId="{C2C083CA-B5A2-4712-807F-965D2D3D2B31}" destId="{E68E0C48-5654-48A6-8437-B7234D901A46}" srcOrd="0" destOrd="6" presId="urn:microsoft.com/office/officeart/2005/8/layout/vList2"/>
    <dgm:cxn modelId="{FE82B776-01E6-4F0E-A6BA-A2C995BE5029}" srcId="{529370CA-4314-4508-BE9C-5D70C0ADDEEB}" destId="{41320DE8-F2AE-4A2C-B1B6-3A85A12D1639}" srcOrd="2" destOrd="0" parTransId="{EFC2D7C7-6DEA-4861-AFB2-E79880A47DAE}" sibTransId="{15D5D2C7-7664-427E-89DF-CD5F33D7405D}"/>
    <dgm:cxn modelId="{3D901A0B-A450-446E-8074-E79F243A97B6}" srcId="{479DA852-2D04-4B30-A490-FAD596AA639C}" destId="{35F4CC00-0834-4729-8FAB-9A7EB3F85068}" srcOrd="0" destOrd="0" parTransId="{1A64996C-5A97-40C3-A2D9-FAB099876F50}" sibTransId="{50B8A99A-260A-4B7C-8BA5-FF0D176254D3}"/>
    <dgm:cxn modelId="{0EAB9A58-FD39-43AD-81BF-6A1E1591CBB8}" srcId="{9AE7041F-78A6-4EBB-8899-636E12AEDCAF}" destId="{529370CA-4314-4508-BE9C-5D70C0ADDEEB}" srcOrd="0" destOrd="0" parTransId="{F433C476-60C0-45D8-B092-2908D4656741}" sibTransId="{D1FE0600-AF53-467F-9586-D589CE1360DA}"/>
    <dgm:cxn modelId="{67AFE854-7390-4779-9598-DB0CB207097D}" srcId="{529370CA-4314-4508-BE9C-5D70C0ADDEEB}" destId="{18AF66DF-DB0B-4D1C-A345-918B872908D0}" srcOrd="0" destOrd="0" parTransId="{18ECD77A-9F6E-44CF-A0BA-783C94500F56}" sibTransId="{32828B27-3385-41C6-9044-E4B534897769}"/>
    <dgm:cxn modelId="{3248F8E9-B76F-4D84-89ED-BDFF0F6118A8}" srcId="{479DA852-2D04-4B30-A490-FAD596AA639C}" destId="{3ABBDFC3-7950-423C-A563-E24D284C875B}" srcOrd="1" destOrd="0" parTransId="{E4A1DFB5-FF34-420C-9987-45AD8644225F}" sibTransId="{DD712E7D-FE63-4C2C-B487-171301BD0F9F}"/>
    <dgm:cxn modelId="{A2D0B062-7748-4578-96EE-F9A495669781}" type="presOf" srcId="{9AE7041F-78A6-4EBB-8899-636E12AEDCAF}" destId="{2CF580C4-635A-483D-B422-2D1399D00070}" srcOrd="0" destOrd="0" presId="urn:microsoft.com/office/officeart/2005/8/layout/vList2"/>
    <dgm:cxn modelId="{C5289B13-7240-4271-9057-4A949E1000C2}" type="presOf" srcId="{3ABBDFC3-7950-423C-A563-E24D284C875B}" destId="{E68E0C48-5654-48A6-8437-B7234D901A46}" srcOrd="0" destOrd="5" presId="urn:microsoft.com/office/officeart/2005/8/layout/vList2"/>
    <dgm:cxn modelId="{AB3E071E-3379-4EC5-9863-5FD7C9086A38}" srcId="{C02069AC-229C-45B6-9D71-881DE6A8D1CF}" destId="{0A451D37-6FA2-419B-A7F4-A9C7AFBCD48B}" srcOrd="0" destOrd="0" parTransId="{BAABDDEA-AE17-423C-A56E-4F764AA1BA0A}" sibTransId="{39DDF16B-FE8E-45C1-9A18-D39BDF5AF175}"/>
    <dgm:cxn modelId="{3D93B593-16B2-48EA-BC82-829451372893}" type="presOf" srcId="{0A451D37-6FA2-419B-A7F4-A9C7AFBCD48B}" destId="{8CA6B735-109B-4C1B-97B4-F9DEBF8AAB38}" srcOrd="0" destOrd="0" presId="urn:microsoft.com/office/officeart/2005/8/layout/vList2"/>
    <dgm:cxn modelId="{C6BDBEBE-0C3D-4D1E-8B52-B04D65FE2A57}" srcId="{479DA852-2D04-4B30-A490-FAD596AA639C}" destId="{C2C083CA-B5A2-4712-807F-965D2D3D2B31}" srcOrd="2" destOrd="0" parTransId="{242C9FEC-A75C-488C-86AA-7D4AB3FBAFBB}" sibTransId="{FFDBDE1D-F17F-4ACF-8F14-130EAF0ABAB5}"/>
    <dgm:cxn modelId="{765C1E07-56F2-40C4-82BE-93FC93D51197}" type="presOf" srcId="{35F4CC00-0834-4729-8FAB-9A7EB3F85068}" destId="{E68E0C48-5654-48A6-8437-B7234D901A46}" srcOrd="0" destOrd="4" presId="urn:microsoft.com/office/officeart/2005/8/layout/vList2"/>
    <dgm:cxn modelId="{6B0F914B-A08D-45B4-BCEA-139F8B283473}" srcId="{529370CA-4314-4508-BE9C-5D70C0ADDEEB}" destId="{479DA852-2D04-4B30-A490-FAD596AA639C}" srcOrd="3" destOrd="0" parTransId="{B0D352B2-93BF-4C70-A142-37BB419C4A18}" sibTransId="{422247E2-D3C2-44C5-8D84-2EB41163B80E}"/>
    <dgm:cxn modelId="{688B5E94-8739-44C3-84A7-DEB138A9504C}" type="presOf" srcId="{18AF66DF-DB0B-4D1C-A345-918B872908D0}" destId="{E68E0C48-5654-48A6-8437-B7234D901A46}" srcOrd="0" destOrd="0" presId="urn:microsoft.com/office/officeart/2005/8/layout/vList2"/>
    <dgm:cxn modelId="{C7252124-0CAB-4845-874F-BA72C99EFCE1}" srcId="{529370CA-4314-4508-BE9C-5D70C0ADDEEB}" destId="{AA0D72A0-9D68-4310-AE7C-96B0656C3EB4}" srcOrd="1" destOrd="0" parTransId="{CCF0EB41-68EA-495F-A793-7C072DEA3971}" sibTransId="{F36931A0-C553-46E4-BDB5-86041DF7BDB2}"/>
    <dgm:cxn modelId="{EF37CC1B-434E-4083-ACEA-564D85F469B1}" srcId="{9AE7041F-78A6-4EBB-8899-636E12AEDCAF}" destId="{C02069AC-229C-45B6-9D71-881DE6A8D1CF}" srcOrd="1" destOrd="0" parTransId="{C03FE7C0-66DA-40C6-97F5-10500464A56B}" sibTransId="{2903A05C-286B-40F1-A22A-FDFBFEEC9D85}"/>
    <dgm:cxn modelId="{77D96A48-9A5C-43F2-9848-2F9C33D31B8F}" type="presOf" srcId="{41320DE8-F2AE-4A2C-B1B6-3A85A12D1639}" destId="{E68E0C48-5654-48A6-8437-B7234D901A46}" srcOrd="0" destOrd="2" presId="urn:microsoft.com/office/officeart/2005/8/layout/vList2"/>
    <dgm:cxn modelId="{8663D23B-6D89-42A2-985C-20158D19AAAE}" type="presOf" srcId="{479DA852-2D04-4B30-A490-FAD596AA639C}" destId="{E68E0C48-5654-48A6-8437-B7234D901A46}" srcOrd="0" destOrd="3" presId="urn:microsoft.com/office/officeart/2005/8/layout/vList2"/>
    <dgm:cxn modelId="{E1AAE9A3-1B7F-4D4A-9F71-505BF7943DB1}" type="presOf" srcId="{529370CA-4314-4508-BE9C-5D70C0ADDEEB}" destId="{2DE9F946-80CD-42B7-9F3B-CA4708A6A0AF}" srcOrd="0" destOrd="0" presId="urn:microsoft.com/office/officeart/2005/8/layout/vList2"/>
    <dgm:cxn modelId="{7CD8070B-9823-4FC3-9FC2-A8D466733D5B}" type="presOf" srcId="{AA0D72A0-9D68-4310-AE7C-96B0656C3EB4}" destId="{E68E0C48-5654-48A6-8437-B7234D901A46}" srcOrd="0" destOrd="1" presId="urn:microsoft.com/office/officeart/2005/8/layout/vList2"/>
    <dgm:cxn modelId="{1BF9C044-3D7A-41D1-8A56-989C3481741C}" type="presParOf" srcId="{2CF580C4-635A-483D-B422-2D1399D00070}" destId="{2DE9F946-80CD-42B7-9F3B-CA4708A6A0AF}" srcOrd="0" destOrd="0" presId="urn:microsoft.com/office/officeart/2005/8/layout/vList2"/>
    <dgm:cxn modelId="{2509029C-A409-42AB-B361-C7E3BEC2F8DF}" type="presParOf" srcId="{2CF580C4-635A-483D-B422-2D1399D00070}" destId="{E68E0C48-5654-48A6-8437-B7234D901A46}" srcOrd="1" destOrd="0" presId="urn:microsoft.com/office/officeart/2005/8/layout/vList2"/>
    <dgm:cxn modelId="{9529A5F8-9CCE-4BA1-8262-98F2A179C7D5}" type="presParOf" srcId="{2CF580C4-635A-483D-B422-2D1399D00070}" destId="{48848CF4-5232-4A38-819A-F87B4CEDAD40}" srcOrd="2" destOrd="0" presId="urn:microsoft.com/office/officeart/2005/8/layout/vList2"/>
    <dgm:cxn modelId="{849FC053-3770-490E-9897-4323B5DDC435}" type="presParOf" srcId="{2CF580C4-635A-483D-B422-2D1399D00070}" destId="{8CA6B735-109B-4C1B-97B4-F9DEBF8AAB3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5.xml><?xml version="1.0" encoding="utf-8"?>
<dgm:dataModel xmlns:dgm="http://schemas.openxmlformats.org/drawingml/2006/diagram" xmlns:a="http://schemas.openxmlformats.org/drawingml/2006/main">
  <dgm:ptLst>
    <dgm:pt modelId="{7F5FAB62-6C51-4C20-9E2B-D34F0DDF0878}" type="doc">
      <dgm:prSet loTypeId="urn:microsoft.com/office/officeart/2005/8/layout/hList1" loCatId="list" qsTypeId="urn:microsoft.com/office/officeart/2005/8/quickstyle/simple1" qsCatId="simple" csTypeId="urn:microsoft.com/office/officeart/2005/8/colors/accent1_2" csCatId="accent1" phldr="1"/>
      <dgm:spPr/>
      <dgm:t>
        <a:bodyPr/>
        <a:lstStyle>
          <a:defPPr/>
        </a:lstStyle>
        <a:p>
          <a:endParaRPr lang="en-US"/>
        </a:p>
      </dgm:t>
    </dgm:pt>
    <dgm:pt modelId="{6EA6D6D1-0D9D-4241-9B6E-93020A85AD1D}" type="parTrans" cxnId="{7231FC99-5347-47CC-BB66-BBCE8D680AC9}">
      <dgm:prSet/>
      <dgm:spPr/>
      <dgm:t>
        <a:bodyPr/>
        <a:lstStyle>
          <a:defPPr/>
        </a:lstStyle>
        <a:p>
          <a:endParaRPr lang="en-US"/>
        </a:p>
      </dgm:t>
    </dgm:pt>
    <dgm:pt modelId="{C1C62922-B86A-4874-A07C-8B38B0749EC5}">
      <dgm:prSet phldrT="[Text]"/>
      <dgm:spPr/>
      <dgm:t>
        <a:bodyPr/>
        <a:lstStyle>
          <a:defPPr/>
        </a:lstStyle>
        <a:p>
          <a:r>
            <a:rPr lang="en-US" smtClean="0"/>
            <a:t>Data Analytics</a:t>
          </a:r>
          <a:endParaRPr lang="en-US"/>
        </a:p>
      </dgm:t>
    </dgm:pt>
    <dgm:pt modelId="{30275E3F-323A-405B-B51E-AF3F51996295}" type="parTrans" cxnId="{C0FFCC80-AC1B-43C6-A969-D9A3B2B1270D}">
      <dgm:prSet/>
      <dgm:spPr/>
      <dgm:t>
        <a:bodyPr/>
        <a:lstStyle>
          <a:defPPr/>
        </a:lstStyle>
        <a:p>
          <a:endParaRPr lang="en-US"/>
        </a:p>
      </dgm:t>
    </dgm:pt>
    <dgm:pt modelId="{E23CBC19-0714-48BD-9E80-1E95E978EADC}">
      <dgm:prSet phldrT="[Text]"/>
      <dgm:spPr/>
      <dgm:t>
        <a:bodyPr/>
        <a:lstStyle>
          <a:defPPr/>
        </a:lstStyle>
        <a:p>
          <a:r>
            <a:rPr lang="en-US" b="0" i="1" u="none" smtClean="0"/>
            <a:t>Interactive process of a person tackling a problem, finding the data required to get an answer, analyzing that data, and interpreting the results in order to provide a recommendation for action</a:t>
          </a:r>
          <a:endParaRPr lang="en-US"/>
        </a:p>
      </dgm:t>
    </dgm:pt>
    <dgm:pt modelId="{D76B969F-59C5-4C9C-A1B4-B966BCC1F69F}" type="sibTrans" cxnId="{C0FFCC80-AC1B-43C6-A969-D9A3B2B1270D}">
      <dgm:prSet/>
      <dgm:spPr/>
      <dgm:t>
        <a:bodyPr/>
        <a:lstStyle>
          <a:defPPr/>
        </a:lstStyle>
        <a:p>
          <a:endParaRPr lang="en-US"/>
        </a:p>
      </dgm:t>
    </dgm:pt>
    <dgm:pt modelId="{84AA3A8E-BDC6-4CA8-9C15-3DA62A8FE638}" type="sibTrans" cxnId="{7231FC99-5347-47CC-BB66-BBCE8D680AC9}">
      <dgm:prSet/>
      <dgm:spPr/>
      <dgm:t>
        <a:bodyPr/>
        <a:lstStyle>
          <a:defPPr/>
        </a:lstStyle>
        <a:p>
          <a:endParaRPr lang="en-US"/>
        </a:p>
      </dgm:t>
    </dgm:pt>
    <dgm:pt modelId="{C42661CE-67A7-4CCC-8262-63BCB34E5FE5}" type="parTrans" cxnId="{DD3567EB-29D6-49F8-9DBD-6A59F73C49A7}">
      <dgm:prSet/>
      <dgm:spPr/>
      <dgm:t>
        <a:bodyPr/>
        <a:lstStyle>
          <a:defPPr/>
        </a:lstStyle>
        <a:p>
          <a:endParaRPr lang="en-US"/>
        </a:p>
      </dgm:t>
    </dgm:pt>
    <dgm:pt modelId="{306EF9D0-4A54-47A6-AA28-46990865C834}">
      <dgm:prSet phldrT="[Text]"/>
      <dgm:spPr/>
      <dgm:t>
        <a:bodyPr/>
        <a:lstStyle>
          <a:defPPr/>
        </a:lstStyle>
        <a:p>
          <a:r>
            <a:rPr lang="en-US" smtClean="0"/>
            <a:t>Data Reporting</a:t>
          </a:r>
          <a:endParaRPr lang="en-US"/>
        </a:p>
      </dgm:t>
    </dgm:pt>
    <dgm:pt modelId="{EF9321D7-F741-4DE0-8464-26591598CD53}" type="parTrans" cxnId="{6F8D3713-3261-4D94-AF74-5716BD7CA2AE}">
      <dgm:prSet/>
      <dgm:spPr/>
      <dgm:t>
        <a:bodyPr/>
        <a:lstStyle>
          <a:defPPr/>
        </a:lstStyle>
        <a:p>
          <a:endParaRPr lang="en-US"/>
        </a:p>
      </dgm:t>
    </dgm:pt>
    <dgm:pt modelId="{49BE7A6E-2FD1-441C-9CA3-14A2697BA372}">
      <dgm:prSet phldrT="[Text]"/>
      <dgm:spPr/>
      <dgm:t>
        <a:bodyPr/>
        <a:lstStyle>
          <a:defPPr/>
        </a:lstStyle>
        <a:p>
          <a:r>
            <a:rPr lang="en-US" b="0" i="1" u="none" smtClean="0"/>
            <a:t>Reporting refers to the process of organizing and summarizing data in an easily readable format to communicate important information. </a:t>
          </a:r>
          <a:endParaRPr lang="en-US"/>
        </a:p>
      </dgm:t>
    </dgm:pt>
    <dgm:pt modelId="{351F2163-E028-49AA-A2DD-424F38DF5B6E}" type="sibTrans" cxnId="{6F8D3713-3261-4D94-AF74-5716BD7CA2AE}">
      <dgm:prSet/>
      <dgm:spPr/>
      <dgm:t>
        <a:bodyPr/>
        <a:lstStyle>
          <a:defPPr/>
        </a:lstStyle>
        <a:p>
          <a:endParaRPr lang="en-US"/>
        </a:p>
      </dgm:t>
    </dgm:pt>
    <dgm:pt modelId="{1A0BDED2-46CB-48D0-AAA0-35945262EA11}" type="sibTrans" cxnId="{DD3567EB-29D6-49F8-9DBD-6A59F73C49A7}">
      <dgm:prSet/>
      <dgm:spPr/>
      <dgm:t>
        <a:bodyPr/>
        <a:lstStyle>
          <a:defPPr/>
        </a:lstStyle>
        <a:p>
          <a:endParaRPr lang="en-US"/>
        </a:p>
      </dgm:t>
    </dgm:pt>
    <dgm:pt modelId="{06F23B66-B151-4798-A5D0-A5C5AD779A5F}" type="pres">
      <dgm:prSet presAssocID="{7F5FAB62-6C51-4C20-9E2B-D34F0DDF0878}" presName="Name0" presStyleCnt="0">
        <dgm:presLayoutVars>
          <dgm:dir/>
          <dgm:animLvl val="lvl"/>
          <dgm:resizeHandles val="exact"/>
        </dgm:presLayoutVars>
      </dgm:prSet>
      <dgm:spPr/>
      <dgm:t>
        <a:bodyPr/>
        <a:lstStyle>
          <a:defPPr/>
        </a:lstStyle>
        <a:p>
          <a:endParaRPr lang="en-US"/>
        </a:p>
      </dgm:t>
    </dgm:pt>
    <dgm:pt modelId="{8F81BB43-20A7-47DB-9C4E-1883895144CB}" type="pres">
      <dgm:prSet presAssocID="{C1C62922-B86A-4874-A07C-8B38B0749EC5}" presName="composite" presStyleCnt="0"/>
      <dgm:spPr/>
      <dgm:t>
        <a:bodyPr/>
        <a:lstStyle>
          <a:defPPr/>
        </a:lstStyle>
        <a:p>
          <a:endParaRPr/>
        </a:p>
      </dgm:t>
    </dgm:pt>
    <dgm:pt modelId="{16E7B82F-8BD6-4A58-967B-B200D3B8EA79}" type="pres">
      <dgm:prSet presAssocID="{C1C62922-B86A-4874-A07C-8B38B0749EC5}" presName="parTx" presStyleLbl="alignNode1" presStyleIdx="0" presStyleCnt="2">
        <dgm:presLayoutVars>
          <dgm:chMax val="0"/>
          <dgm:chPref val="0"/>
          <dgm:bulletEnabled val="1"/>
        </dgm:presLayoutVars>
      </dgm:prSet>
      <dgm:spPr/>
      <dgm:t>
        <a:bodyPr/>
        <a:lstStyle>
          <a:defPPr/>
        </a:lstStyle>
        <a:p>
          <a:endParaRPr lang="en-US"/>
        </a:p>
      </dgm:t>
    </dgm:pt>
    <dgm:pt modelId="{D5306E11-868E-4AE8-A689-97F5A3E996AF}" type="pres">
      <dgm:prSet presAssocID="{C1C62922-B86A-4874-A07C-8B38B0749EC5}" presName="desTx" presStyleLbl="alignAccFollowNode1" presStyleIdx="0" presStyleCnt="2">
        <dgm:presLayoutVars>
          <dgm:bulletEnabled val="1"/>
        </dgm:presLayoutVars>
      </dgm:prSet>
      <dgm:spPr/>
      <dgm:t>
        <a:bodyPr/>
        <a:lstStyle>
          <a:defPPr/>
        </a:lstStyle>
        <a:p>
          <a:endParaRPr lang="en-US"/>
        </a:p>
      </dgm:t>
    </dgm:pt>
    <dgm:pt modelId="{9B8AAA2F-5200-4564-86EC-8081F02CFA89}" type="pres">
      <dgm:prSet presAssocID="{84AA3A8E-BDC6-4CA8-9C15-3DA62A8FE638}" presName="space" presStyleCnt="0"/>
      <dgm:spPr/>
      <dgm:t>
        <a:bodyPr/>
        <a:lstStyle>
          <a:defPPr/>
        </a:lstStyle>
        <a:p>
          <a:endParaRPr/>
        </a:p>
      </dgm:t>
    </dgm:pt>
    <dgm:pt modelId="{EEA7F5F7-1788-47A7-9DC0-222A6DB2FCCC}" type="pres">
      <dgm:prSet presAssocID="{306EF9D0-4A54-47A6-AA28-46990865C834}" presName="composite" presStyleCnt="0"/>
      <dgm:spPr/>
      <dgm:t>
        <a:bodyPr/>
        <a:lstStyle>
          <a:defPPr/>
        </a:lstStyle>
        <a:p>
          <a:endParaRPr/>
        </a:p>
      </dgm:t>
    </dgm:pt>
    <dgm:pt modelId="{FDF2B0F1-3F9B-4DCA-8D22-6BAA6C6A47AB}" type="pres">
      <dgm:prSet presAssocID="{306EF9D0-4A54-47A6-AA28-46990865C834}" presName="parTx" presStyleLbl="alignNode1" presStyleIdx="1" presStyleCnt="2">
        <dgm:presLayoutVars>
          <dgm:chMax val="0"/>
          <dgm:chPref val="0"/>
          <dgm:bulletEnabled val="1"/>
        </dgm:presLayoutVars>
      </dgm:prSet>
      <dgm:spPr/>
      <dgm:t>
        <a:bodyPr/>
        <a:lstStyle>
          <a:defPPr/>
        </a:lstStyle>
        <a:p>
          <a:endParaRPr lang="en-US"/>
        </a:p>
      </dgm:t>
    </dgm:pt>
    <dgm:pt modelId="{5AD82116-C68E-45E3-B032-768E444A77A1}" type="pres">
      <dgm:prSet presAssocID="{306EF9D0-4A54-47A6-AA28-46990865C834}" presName="desTx" presStyleLbl="alignAccFollowNode1" presStyleIdx="1" presStyleCnt="2">
        <dgm:presLayoutVars>
          <dgm:bulletEnabled val="1"/>
        </dgm:presLayoutVars>
      </dgm:prSet>
      <dgm:spPr/>
      <dgm:t>
        <a:bodyPr/>
        <a:lstStyle>
          <a:defPPr/>
        </a:lstStyle>
        <a:p>
          <a:endParaRPr lang="en-US"/>
        </a:p>
      </dgm:t>
    </dgm:pt>
  </dgm:ptLst>
  <dgm:cxnLst>
    <dgm:cxn modelId="{50FDE17F-FC20-4DFB-B35D-EE711F6444F1}" type="presOf" srcId="{7F5FAB62-6C51-4C20-9E2B-D34F0DDF0878}" destId="{06F23B66-B151-4798-A5D0-A5C5AD779A5F}" srcOrd="0" destOrd="0" presId="urn:microsoft.com/office/officeart/2005/8/layout/hList1"/>
    <dgm:cxn modelId="{7231FC99-5347-47CC-BB66-BBCE8D680AC9}" srcId="{7F5FAB62-6C51-4C20-9E2B-D34F0DDF0878}" destId="{C1C62922-B86A-4874-A07C-8B38B0749EC5}" srcOrd="0" destOrd="0" parTransId="{6EA6D6D1-0D9D-4241-9B6E-93020A85AD1D}" sibTransId="{84AA3A8E-BDC6-4CA8-9C15-3DA62A8FE638}"/>
    <dgm:cxn modelId="{1B6A3857-AAE3-4C00-84D9-BC8161FE4511}" type="presOf" srcId="{C1C62922-B86A-4874-A07C-8B38B0749EC5}" destId="{16E7B82F-8BD6-4A58-967B-B200D3B8EA79}" srcOrd="0" destOrd="0" presId="urn:microsoft.com/office/officeart/2005/8/layout/hList1"/>
    <dgm:cxn modelId="{901EDA6A-73F3-4DCE-992F-825517B49435}" type="presOf" srcId="{E23CBC19-0714-48BD-9E80-1E95E978EADC}" destId="{D5306E11-868E-4AE8-A689-97F5A3E996AF}" srcOrd="0" destOrd="0" presId="urn:microsoft.com/office/officeart/2005/8/layout/hList1"/>
    <dgm:cxn modelId="{6F8D3713-3261-4D94-AF74-5716BD7CA2AE}" srcId="{306EF9D0-4A54-47A6-AA28-46990865C834}" destId="{49BE7A6E-2FD1-441C-9CA3-14A2697BA372}" srcOrd="0" destOrd="0" parTransId="{EF9321D7-F741-4DE0-8464-26591598CD53}" sibTransId="{351F2163-E028-49AA-A2DD-424F38DF5B6E}"/>
    <dgm:cxn modelId="{DD3567EB-29D6-49F8-9DBD-6A59F73C49A7}" srcId="{7F5FAB62-6C51-4C20-9E2B-D34F0DDF0878}" destId="{306EF9D0-4A54-47A6-AA28-46990865C834}" srcOrd="1" destOrd="0" parTransId="{C42661CE-67A7-4CCC-8262-63BCB34E5FE5}" sibTransId="{1A0BDED2-46CB-48D0-AAA0-35945262EA11}"/>
    <dgm:cxn modelId="{C0FFCC80-AC1B-43C6-A969-D9A3B2B1270D}" srcId="{C1C62922-B86A-4874-A07C-8B38B0749EC5}" destId="{E23CBC19-0714-48BD-9E80-1E95E978EADC}" srcOrd="0" destOrd="0" parTransId="{30275E3F-323A-405B-B51E-AF3F51996295}" sibTransId="{D76B969F-59C5-4C9C-A1B4-B966BCC1F69F}"/>
    <dgm:cxn modelId="{837AFA92-4EBE-4FCD-9468-DB898771D9D9}" type="presOf" srcId="{49BE7A6E-2FD1-441C-9CA3-14A2697BA372}" destId="{5AD82116-C68E-45E3-B032-768E444A77A1}" srcOrd="0" destOrd="0" presId="urn:microsoft.com/office/officeart/2005/8/layout/hList1"/>
    <dgm:cxn modelId="{26237D99-9E24-48D9-8832-0F731CCAE9EB}" type="presOf" srcId="{306EF9D0-4A54-47A6-AA28-46990865C834}" destId="{FDF2B0F1-3F9B-4DCA-8D22-6BAA6C6A47AB}" srcOrd="0" destOrd="0" presId="urn:microsoft.com/office/officeart/2005/8/layout/hList1"/>
    <dgm:cxn modelId="{C23992C3-FB6C-448A-8335-E54A61E353C3}" type="presParOf" srcId="{06F23B66-B151-4798-A5D0-A5C5AD779A5F}" destId="{8F81BB43-20A7-47DB-9C4E-1883895144CB}" srcOrd="0" destOrd="0" presId="urn:microsoft.com/office/officeart/2005/8/layout/hList1"/>
    <dgm:cxn modelId="{1211C390-A3CA-45EF-89BD-32FBE1734683}" type="presParOf" srcId="{8F81BB43-20A7-47DB-9C4E-1883895144CB}" destId="{16E7B82F-8BD6-4A58-967B-B200D3B8EA79}" srcOrd="0" destOrd="0" presId="urn:microsoft.com/office/officeart/2005/8/layout/hList1"/>
    <dgm:cxn modelId="{E9F328FA-0E2E-41D9-A5EF-F83C4C7BDCDC}" type="presParOf" srcId="{8F81BB43-20A7-47DB-9C4E-1883895144CB}" destId="{D5306E11-868E-4AE8-A689-97F5A3E996AF}" srcOrd="1" destOrd="0" presId="urn:microsoft.com/office/officeart/2005/8/layout/hList1"/>
    <dgm:cxn modelId="{19A8AC35-CCF8-4D11-A3B4-271D5B2AB6D5}" type="presParOf" srcId="{06F23B66-B151-4798-A5D0-A5C5AD779A5F}" destId="{9B8AAA2F-5200-4564-86EC-8081F02CFA89}" srcOrd="1" destOrd="0" presId="urn:microsoft.com/office/officeart/2005/8/layout/hList1"/>
    <dgm:cxn modelId="{1A9DBD81-B9EE-4B78-A0CF-BF568C345C66}" type="presParOf" srcId="{06F23B66-B151-4798-A5D0-A5C5AD779A5F}" destId="{EEA7F5F7-1788-47A7-9DC0-222A6DB2FCCC}" srcOrd="2" destOrd="0" presId="urn:microsoft.com/office/officeart/2005/8/layout/hList1"/>
    <dgm:cxn modelId="{B9ECAFB5-30DF-4281-95C7-E86D3E12BE4C}" type="presParOf" srcId="{EEA7F5F7-1788-47A7-9DC0-222A6DB2FCCC}" destId="{FDF2B0F1-3F9B-4DCA-8D22-6BAA6C6A47AB}" srcOrd="0" destOrd="0" presId="urn:microsoft.com/office/officeart/2005/8/layout/hList1"/>
    <dgm:cxn modelId="{C2554F84-D120-4F9C-ADC8-D2438638F4BC}" type="presParOf" srcId="{EEA7F5F7-1788-47A7-9DC0-222A6DB2FCCC}" destId="{5AD82116-C68E-45E3-B032-768E444A77A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6.xml><?xml version="1.0" encoding="utf-8"?>
<dgm:dataModel xmlns:dgm="http://schemas.openxmlformats.org/drawingml/2006/diagram" xmlns:a="http://schemas.openxmlformats.org/drawingml/2006/main">
  <dgm:ptLst>
    <dgm:pt modelId="{10EF9633-521A-4427-BFBF-0C9BF98DF10E}" type="doc">
      <dgm:prSet loTypeId="urn:diagrams.loki3.com/BracketList" loCatId="list" qsTypeId="urn:microsoft.com/office/officeart/2005/8/quickstyle/simple1" qsCatId="simple" csTypeId="urn:microsoft.com/office/officeart/2005/8/colors/accent1_2" csCatId="accent1" phldr="1"/>
      <dgm:spPr/>
      <dgm:t>
        <a:bodyPr/>
        <a:lstStyle>
          <a:defPPr/>
        </a:lstStyle>
        <a:p>
          <a:endParaRPr lang="en-US"/>
        </a:p>
      </dgm:t>
    </dgm:pt>
    <dgm:pt modelId="{F6D80FCD-6C78-4883-A9DD-A16AF65B877E}" type="parTrans" cxnId="{2DE9F409-3F11-4FC3-ADA9-1F613A8E319D}">
      <dgm:prSet custT="1"/>
      <dgm:spPr/>
      <dgm:t>
        <a:bodyPr/>
        <a:lstStyle>
          <a:defPPr/>
        </a:lstStyle>
        <a:p>
          <a:endParaRPr lang="en-US" sz="2800"/>
        </a:p>
      </dgm:t>
    </dgm:pt>
    <dgm:pt modelId="{9FBA008D-64AD-4DEB-95D3-58C8C01B893E}">
      <dgm:prSet phldrT="[Text]" custT="1"/>
      <dgm:spPr/>
      <dgm:t>
        <a:bodyPr/>
        <a:lstStyle>
          <a:defPPr/>
        </a:lstStyle>
        <a:p>
          <a:r>
            <a:rPr lang="en-US" sz="1800" smtClean="0"/>
            <a:t>Descriptive Analytics</a:t>
          </a:r>
          <a:endParaRPr lang="en-US" sz="1800"/>
        </a:p>
      </dgm:t>
    </dgm:pt>
    <dgm:pt modelId="{7EF921C8-8981-4815-8D5A-45A91B0F77FC}" type="parTrans" cxnId="{D54535C6-963B-46FD-B487-C97564B0145F}">
      <dgm:prSet custT="1"/>
      <dgm:spPr/>
      <dgm:t>
        <a:bodyPr/>
        <a:lstStyle>
          <a:defPPr/>
        </a:lstStyle>
        <a:p>
          <a:endParaRPr lang="en-US" sz="2800"/>
        </a:p>
      </dgm:t>
    </dgm:pt>
    <dgm:pt modelId="{18B68A9F-6611-4FDE-94B6-5B7660E7859A}">
      <dgm:prSet phldrT="[Text]" custT="1"/>
      <dgm:spPr/>
      <dgm:t>
        <a:bodyPr/>
        <a:lstStyle>
          <a:defPPr/>
        </a:lstStyle>
        <a:p>
          <a:r>
            <a:rPr lang="en-US" sz="1800" smtClean="0"/>
            <a:t>Answers “what happened”</a:t>
          </a:r>
          <a:endParaRPr lang="en-US" sz="1800"/>
        </a:p>
      </dgm:t>
    </dgm:pt>
    <dgm:pt modelId="{83499266-AC25-45B9-A6A4-9452FE9E779B}" type="sibTrans" cxnId="{D54535C6-963B-46FD-B487-C97564B0145F}">
      <dgm:prSet custT="1"/>
      <dgm:spPr/>
      <dgm:t>
        <a:bodyPr/>
        <a:lstStyle>
          <a:defPPr/>
        </a:lstStyle>
        <a:p>
          <a:endParaRPr lang="en-US" sz="2800"/>
        </a:p>
      </dgm:t>
    </dgm:pt>
    <dgm:pt modelId="{EC4F123B-E173-4F24-9E66-B54EFD5428C4}" type="parTrans" cxnId="{29FD2E98-0CB3-4689-AEDC-F0DBB78E4DDD}">
      <dgm:prSet custT="1"/>
      <dgm:spPr/>
      <dgm:t>
        <a:bodyPr/>
        <a:lstStyle>
          <a:defPPr/>
        </a:lstStyle>
        <a:p>
          <a:endParaRPr lang="en-US" sz="2800"/>
        </a:p>
      </dgm:t>
    </dgm:pt>
    <dgm:pt modelId="{5D63DB9F-DF66-41EC-B7F2-EECEEB700B61}">
      <dgm:prSet phldrT="[Text]" custT="1"/>
      <dgm:spPr/>
      <dgm:t>
        <a:bodyPr/>
        <a:lstStyle>
          <a:defPPr/>
        </a:lstStyle>
        <a:p>
          <a:r>
            <a:rPr lang="en-US" sz="1800" b="0" i="0" smtClean="0"/>
            <a:t>Juggles raw data from multiple data sources to give valuable insights into the past</a:t>
          </a:r>
          <a:endParaRPr lang="en-US" sz="1800"/>
        </a:p>
      </dgm:t>
    </dgm:pt>
    <dgm:pt modelId="{A7249D63-11E2-4FCD-B152-51B662B99A39}" type="sibTrans" cxnId="{29FD2E98-0CB3-4689-AEDC-F0DBB78E4DDD}">
      <dgm:prSet custT="1"/>
      <dgm:spPr/>
      <dgm:t>
        <a:bodyPr/>
        <a:lstStyle>
          <a:defPPr/>
        </a:lstStyle>
        <a:p>
          <a:endParaRPr lang="en-US" sz="2800"/>
        </a:p>
      </dgm:t>
    </dgm:pt>
    <dgm:pt modelId="{8AB6F19A-C4CC-413A-B2EB-ECD924F49ACF}" type="parTrans" cxnId="{1ACD40E2-D141-46BE-8C14-25105A7ACE5D}">
      <dgm:prSet custT="1"/>
      <dgm:spPr/>
      <dgm:t>
        <a:bodyPr/>
        <a:lstStyle>
          <a:defPPr/>
        </a:lstStyle>
        <a:p>
          <a:endParaRPr lang="en-US" sz="2800"/>
        </a:p>
      </dgm:t>
    </dgm:pt>
    <dgm:pt modelId="{1B4E02E6-D518-44CE-8FAE-6B43C8F863D9}">
      <dgm:prSet phldrT="[Text]" custT="1"/>
      <dgm:spPr/>
      <dgm:t>
        <a:bodyPr/>
        <a:lstStyle>
          <a:defPPr/>
        </a:lstStyle>
        <a:p>
          <a:r>
            <a:rPr lang="en-US" sz="1800" b="0" i="0" smtClean="0"/>
            <a:t>Signals that something is wrong or right, without explaining why</a:t>
          </a:r>
          <a:endParaRPr lang="en-US" sz="1800"/>
        </a:p>
      </dgm:t>
    </dgm:pt>
    <dgm:pt modelId="{9C7F9C6F-DB7C-43F7-9B5E-3268FCC1F586}" type="sibTrans" cxnId="{1ACD40E2-D141-46BE-8C14-25105A7ACE5D}">
      <dgm:prSet custT="1"/>
      <dgm:spPr/>
      <dgm:t>
        <a:bodyPr/>
        <a:lstStyle>
          <a:defPPr/>
        </a:lstStyle>
        <a:p>
          <a:endParaRPr lang="en-US" sz="2800"/>
        </a:p>
      </dgm:t>
    </dgm:pt>
    <dgm:pt modelId="{705BE6C9-8F7B-47D4-B038-0424211E2E49}" type="sibTrans" cxnId="{2DE9F409-3F11-4FC3-ADA9-1F613A8E319D}">
      <dgm:prSet custT="1"/>
      <dgm:spPr/>
      <dgm:t>
        <a:bodyPr/>
        <a:lstStyle>
          <a:defPPr/>
        </a:lstStyle>
        <a:p>
          <a:endParaRPr lang="en-US" sz="2800"/>
        </a:p>
      </dgm:t>
    </dgm:pt>
    <dgm:pt modelId="{A96E24F4-EF2D-47EE-AADE-D32B9FA531C7}" type="parTrans" cxnId="{2199733C-F34C-4452-AEED-92F686E9268C}">
      <dgm:prSet custT="1"/>
      <dgm:spPr/>
      <dgm:t>
        <a:bodyPr/>
        <a:lstStyle>
          <a:defPPr/>
        </a:lstStyle>
        <a:p>
          <a:endParaRPr lang="en-US" sz="2800"/>
        </a:p>
      </dgm:t>
    </dgm:pt>
    <dgm:pt modelId="{2F8F4545-32A9-444F-8FF7-54F9B2E4D398}">
      <dgm:prSet phldrT="[Text]" custT="1"/>
      <dgm:spPr/>
      <dgm:t>
        <a:bodyPr/>
        <a:lstStyle>
          <a:defPPr/>
        </a:lstStyle>
        <a:p>
          <a:r>
            <a:rPr lang="en-US" sz="1800" smtClean="0"/>
            <a:t>Diagnostic Analytics</a:t>
          </a:r>
          <a:endParaRPr lang="en-US" sz="1800"/>
        </a:p>
      </dgm:t>
    </dgm:pt>
    <dgm:pt modelId="{5D3CE0BD-AB43-4B6A-B8F6-F52FA84ACAE8}" type="parTrans" cxnId="{3B52A2A5-8E0D-4FDB-9FC0-7F1109E274C6}">
      <dgm:prSet custT="1"/>
      <dgm:spPr/>
      <dgm:t>
        <a:bodyPr/>
        <a:lstStyle>
          <a:defPPr/>
        </a:lstStyle>
        <a:p>
          <a:endParaRPr lang="en-US" sz="2800"/>
        </a:p>
      </dgm:t>
    </dgm:pt>
    <dgm:pt modelId="{A11A37DB-1781-414A-92A0-21E7D06687ED}">
      <dgm:prSet phldrT="[Text]" custT="1"/>
      <dgm:spPr/>
      <dgm:t>
        <a:bodyPr/>
        <a:lstStyle>
          <a:defPPr/>
        </a:lstStyle>
        <a:p>
          <a:r>
            <a:rPr lang="en-US" sz="1800" smtClean="0"/>
            <a:t>Answers “why something happened”</a:t>
          </a:r>
          <a:endParaRPr lang="en-US" sz="1800"/>
        </a:p>
      </dgm:t>
    </dgm:pt>
    <dgm:pt modelId="{B0EDB478-BCEE-46E4-8D74-854F9914F862}" type="sibTrans" cxnId="{3B52A2A5-8E0D-4FDB-9FC0-7F1109E274C6}">
      <dgm:prSet custT="1"/>
      <dgm:spPr/>
      <dgm:t>
        <a:bodyPr/>
        <a:lstStyle>
          <a:defPPr/>
        </a:lstStyle>
        <a:p>
          <a:endParaRPr lang="en-US" sz="2800"/>
        </a:p>
      </dgm:t>
    </dgm:pt>
    <dgm:pt modelId="{C5B9133B-7BC8-4B7A-916B-5809751B13F1}" type="parTrans" cxnId="{2742B0AF-F2A2-4252-98D5-79760E40A84D}">
      <dgm:prSet custT="1"/>
      <dgm:spPr/>
      <dgm:t>
        <a:bodyPr/>
        <a:lstStyle>
          <a:defPPr/>
        </a:lstStyle>
        <a:p>
          <a:endParaRPr lang="en-US" sz="2800"/>
        </a:p>
      </dgm:t>
    </dgm:pt>
    <dgm:pt modelId="{10047DF6-E36B-44E8-8BCB-799E57483DEA}">
      <dgm:prSet phldrT="[Text]" custT="1"/>
      <dgm:spPr/>
      <dgm:t>
        <a:bodyPr/>
        <a:lstStyle>
          <a:defPPr/>
        </a:lstStyle>
        <a:p>
          <a:r>
            <a:rPr lang="en-US" sz="1800" b="0" i="0" smtClean="0"/>
            <a:t>Find out dependencies and identify patterns</a:t>
          </a:r>
          <a:endParaRPr lang="en-US" sz="1800"/>
        </a:p>
      </dgm:t>
    </dgm:pt>
    <dgm:pt modelId="{25397449-873A-46A1-A6B1-50EB6B1B1D26}" type="sibTrans" cxnId="{2742B0AF-F2A2-4252-98D5-79760E40A84D}">
      <dgm:prSet custT="1"/>
      <dgm:spPr/>
      <dgm:t>
        <a:bodyPr/>
        <a:lstStyle>
          <a:defPPr/>
        </a:lstStyle>
        <a:p>
          <a:endParaRPr lang="en-US" sz="2800"/>
        </a:p>
      </dgm:t>
    </dgm:pt>
    <dgm:pt modelId="{3E97B987-D269-4D30-9701-C8E6F1891DA8}" type="parTrans" cxnId="{A45CCE80-AB80-4507-AEEC-092E914D3140}">
      <dgm:prSet custT="1"/>
      <dgm:spPr/>
      <dgm:t>
        <a:bodyPr/>
        <a:lstStyle>
          <a:defPPr/>
        </a:lstStyle>
        <a:p>
          <a:endParaRPr lang="en-US" sz="2800"/>
        </a:p>
      </dgm:t>
    </dgm:pt>
    <dgm:pt modelId="{96A6C7CB-D3F8-40AA-9FA0-BDD0D680FB6C}">
      <dgm:prSet phldrT="[Text]" custT="1"/>
      <dgm:spPr/>
      <dgm:t>
        <a:bodyPr/>
        <a:lstStyle>
          <a:defPPr/>
        </a:lstStyle>
        <a:p>
          <a:r>
            <a:rPr lang="en-US" sz="1800" smtClean="0"/>
            <a:t>Tries to find root cause why something went right or wrong</a:t>
          </a:r>
          <a:endParaRPr lang="en-US" sz="1800"/>
        </a:p>
      </dgm:t>
    </dgm:pt>
    <dgm:pt modelId="{F6ECE4C7-BE31-4B85-9501-F792BD6DEAC9}" type="sibTrans" cxnId="{A45CCE80-AB80-4507-AEEC-092E914D3140}">
      <dgm:prSet custT="1"/>
      <dgm:spPr/>
      <dgm:t>
        <a:bodyPr/>
        <a:lstStyle>
          <a:defPPr/>
        </a:lstStyle>
        <a:p>
          <a:endParaRPr lang="en-US" sz="2800"/>
        </a:p>
      </dgm:t>
    </dgm:pt>
    <dgm:pt modelId="{516B6A44-76C0-4394-8AB4-04DBA155983E}" type="sibTrans" cxnId="{2199733C-F34C-4452-AEED-92F686E9268C}">
      <dgm:prSet custT="1"/>
      <dgm:spPr/>
      <dgm:t>
        <a:bodyPr/>
        <a:lstStyle>
          <a:defPPr/>
        </a:lstStyle>
        <a:p>
          <a:endParaRPr lang="en-US" sz="2800"/>
        </a:p>
      </dgm:t>
    </dgm:pt>
    <dgm:pt modelId="{5394293B-13FE-4D1E-A43E-3859394C9CB7}" type="parTrans" cxnId="{66268A2A-83E7-4B81-BED1-526F67669CE4}">
      <dgm:prSet custT="1"/>
      <dgm:spPr/>
      <dgm:t>
        <a:bodyPr/>
        <a:lstStyle>
          <a:defPPr/>
        </a:lstStyle>
        <a:p>
          <a:endParaRPr lang="en-US" sz="2800"/>
        </a:p>
      </dgm:t>
    </dgm:pt>
    <dgm:pt modelId="{810EF0F2-DE8C-4A0E-BFBD-AF372B3D1D34}">
      <dgm:prSet phldrT="[Text]" custT="1"/>
      <dgm:spPr/>
      <dgm:t>
        <a:bodyPr/>
        <a:lstStyle>
          <a:defPPr/>
        </a:lstStyle>
        <a:p>
          <a:r>
            <a:rPr lang="en-US" sz="1800" smtClean="0"/>
            <a:t>Predictive Analytics</a:t>
          </a:r>
          <a:endParaRPr lang="en-US" sz="1800"/>
        </a:p>
      </dgm:t>
    </dgm:pt>
    <dgm:pt modelId="{B2504A3C-760E-407F-B912-ED02A2F88F1B}" type="parTrans" cxnId="{9AE1DED7-3C59-491F-AAA0-18DFB196A4FD}">
      <dgm:prSet custT="1"/>
      <dgm:spPr/>
      <dgm:t>
        <a:bodyPr/>
        <a:lstStyle>
          <a:defPPr/>
        </a:lstStyle>
        <a:p>
          <a:endParaRPr lang="en-US" sz="2800"/>
        </a:p>
      </dgm:t>
    </dgm:pt>
    <dgm:pt modelId="{7E4A6144-79E8-474E-AC00-8094472A6560}">
      <dgm:prSet phldrT="[Text]" custT="1"/>
      <dgm:spPr/>
      <dgm:t>
        <a:bodyPr/>
        <a:lstStyle>
          <a:defPPr/>
        </a:lstStyle>
        <a:p>
          <a:r>
            <a:rPr lang="en-US" sz="1800" smtClean="0"/>
            <a:t>Tells “what’s likely to happen”</a:t>
          </a:r>
          <a:endParaRPr lang="en-US" sz="1800"/>
        </a:p>
      </dgm:t>
    </dgm:pt>
    <dgm:pt modelId="{2D7EA517-9E8F-49D5-8904-087797B5A8A2}" type="sibTrans" cxnId="{9AE1DED7-3C59-491F-AAA0-18DFB196A4FD}">
      <dgm:prSet custT="1"/>
      <dgm:spPr/>
      <dgm:t>
        <a:bodyPr/>
        <a:lstStyle>
          <a:defPPr/>
        </a:lstStyle>
        <a:p>
          <a:endParaRPr lang="en-US" sz="2800"/>
        </a:p>
      </dgm:t>
    </dgm:pt>
    <dgm:pt modelId="{40BE3243-2BD1-4F15-B25B-5A813899A629}" type="parTrans" cxnId="{1E6334DB-1575-4FC9-B065-2AA54637FC53}">
      <dgm:prSet custT="1"/>
      <dgm:spPr/>
      <dgm:t>
        <a:bodyPr/>
        <a:lstStyle>
          <a:defPPr/>
        </a:lstStyle>
        <a:p>
          <a:endParaRPr lang="en-US" sz="2800"/>
        </a:p>
      </dgm:t>
    </dgm:pt>
    <dgm:pt modelId="{5BDFBCB5-A96E-47B1-B17C-A80DD20015AB}">
      <dgm:prSet phldrT="[Text]" custT="1"/>
      <dgm:spPr/>
      <dgm:t>
        <a:bodyPr/>
        <a:lstStyle>
          <a:defPPr/>
        </a:lstStyle>
        <a:p>
          <a:r>
            <a:rPr lang="en-US" sz="1800" smtClean="0"/>
            <a:t>Tool for forecasting</a:t>
          </a:r>
          <a:endParaRPr lang="en-US" sz="1800"/>
        </a:p>
      </dgm:t>
    </dgm:pt>
    <dgm:pt modelId="{B0A8C408-B2B4-4D04-815A-386FFB551F1F}" type="sibTrans" cxnId="{1E6334DB-1575-4FC9-B065-2AA54637FC53}">
      <dgm:prSet custT="1"/>
      <dgm:spPr/>
      <dgm:t>
        <a:bodyPr/>
        <a:lstStyle>
          <a:defPPr/>
        </a:lstStyle>
        <a:p>
          <a:endParaRPr lang="en-US" sz="2800"/>
        </a:p>
      </dgm:t>
    </dgm:pt>
    <dgm:pt modelId="{5BC40B01-F489-4E20-A8A8-86027B8D8B4A}" type="parTrans" cxnId="{6CF229DC-306B-4B01-A59B-D19681C48317}">
      <dgm:prSet custT="1"/>
      <dgm:spPr/>
      <dgm:t>
        <a:bodyPr/>
        <a:lstStyle>
          <a:defPPr/>
        </a:lstStyle>
        <a:p>
          <a:endParaRPr lang="en-US" sz="2800"/>
        </a:p>
      </dgm:t>
    </dgm:pt>
    <dgm:pt modelId="{3A8917D3-8D45-476B-AC9E-EF7606B951D8}">
      <dgm:prSet phldrT="[Text]" custT="1"/>
      <dgm:spPr/>
      <dgm:t>
        <a:bodyPr/>
        <a:lstStyle>
          <a:defPPr/>
        </a:lstStyle>
        <a:p>
          <a:r>
            <a:rPr lang="en-US" sz="1800" smtClean="0"/>
            <a:t>Predicts or forecast what is likely to happened in future</a:t>
          </a:r>
          <a:endParaRPr lang="en-US" sz="1800"/>
        </a:p>
      </dgm:t>
    </dgm:pt>
    <dgm:pt modelId="{57211699-AEDE-4D5C-8FA9-453936495025}" type="sibTrans" cxnId="{6CF229DC-306B-4B01-A59B-D19681C48317}">
      <dgm:prSet custT="1"/>
      <dgm:spPr/>
      <dgm:t>
        <a:bodyPr/>
        <a:lstStyle>
          <a:defPPr/>
        </a:lstStyle>
        <a:p>
          <a:endParaRPr lang="en-US" sz="2800"/>
        </a:p>
      </dgm:t>
    </dgm:pt>
    <dgm:pt modelId="{7EB74B1C-8259-499A-A498-ACD8C10A72F1}" type="sibTrans" cxnId="{66268A2A-83E7-4B81-BED1-526F67669CE4}">
      <dgm:prSet custT="1"/>
      <dgm:spPr/>
      <dgm:t>
        <a:bodyPr/>
        <a:lstStyle>
          <a:defPPr/>
        </a:lstStyle>
        <a:p>
          <a:endParaRPr lang="en-US" sz="2800"/>
        </a:p>
      </dgm:t>
    </dgm:pt>
    <dgm:pt modelId="{7F156181-DB29-4520-AA25-CA325DA3A42F}" type="parTrans" cxnId="{FBE413E2-F4D9-4F83-BCF9-B8FE6125B9EF}">
      <dgm:prSet custT="1"/>
      <dgm:spPr/>
      <dgm:t>
        <a:bodyPr/>
        <a:lstStyle>
          <a:defPPr/>
        </a:lstStyle>
        <a:p>
          <a:endParaRPr lang="en-US" sz="2800"/>
        </a:p>
      </dgm:t>
    </dgm:pt>
    <dgm:pt modelId="{44E231B8-DA11-4898-8AF0-85F1FAB012E2}">
      <dgm:prSet phldrT="[Text]" custT="1"/>
      <dgm:spPr/>
      <dgm:t>
        <a:bodyPr/>
        <a:lstStyle>
          <a:defPPr/>
        </a:lstStyle>
        <a:p>
          <a:r>
            <a:rPr lang="en-US" sz="1800" smtClean="0"/>
            <a:t>Prescriptive Analytics</a:t>
          </a:r>
          <a:endParaRPr lang="en-US" sz="1800"/>
        </a:p>
      </dgm:t>
    </dgm:pt>
    <dgm:pt modelId="{537688E8-1230-4EDE-A494-EAFDD031CA9C}" type="parTrans" cxnId="{81D4CDAD-079D-4E47-94D9-8FFC5E573FDA}">
      <dgm:prSet custT="1"/>
      <dgm:spPr/>
      <dgm:t>
        <a:bodyPr/>
        <a:lstStyle>
          <a:defPPr/>
        </a:lstStyle>
        <a:p>
          <a:endParaRPr lang="en-US" sz="2800"/>
        </a:p>
      </dgm:t>
    </dgm:pt>
    <dgm:pt modelId="{DE5C618B-EBEB-4CD8-9C5B-F3906CCF90E7}">
      <dgm:prSet phldrT="[Text]" custT="1"/>
      <dgm:spPr/>
      <dgm:t>
        <a:bodyPr/>
        <a:lstStyle>
          <a:defPPr/>
        </a:lstStyle>
        <a:p>
          <a:r>
            <a:rPr lang="en-US" sz="1800" b="0" i="0" smtClean="0"/>
            <a:t>Prescribe </a:t>
          </a:r>
          <a:r>
            <a:rPr lang="en-US" sz="1800" b="0" i="1" smtClean="0"/>
            <a:t>what action to take</a:t>
          </a:r>
          <a:r>
            <a:rPr lang="en-US" sz="1800" b="0" i="0" smtClean="0"/>
            <a:t> to eliminate a future problem or take full advantage of a promising trend</a:t>
          </a:r>
          <a:endParaRPr lang="en-US" sz="1800"/>
        </a:p>
      </dgm:t>
    </dgm:pt>
    <dgm:pt modelId="{CDE5A888-2D82-4A3B-A4C7-718918E5A5B2}" type="sibTrans" cxnId="{81D4CDAD-079D-4E47-94D9-8FFC5E573FDA}">
      <dgm:prSet custT="1"/>
      <dgm:spPr/>
      <dgm:t>
        <a:bodyPr/>
        <a:lstStyle>
          <a:defPPr/>
        </a:lstStyle>
        <a:p>
          <a:endParaRPr lang="en-US" sz="2800"/>
        </a:p>
      </dgm:t>
    </dgm:pt>
    <dgm:pt modelId="{264CAA00-D4C8-4D84-84CF-3DBF53385823}" type="parTrans" cxnId="{E83E52EB-4767-4059-9014-FEB64F8BA151}">
      <dgm:prSet custT="1"/>
      <dgm:spPr/>
      <dgm:t>
        <a:bodyPr/>
        <a:lstStyle>
          <a:defPPr/>
        </a:lstStyle>
        <a:p>
          <a:endParaRPr lang="en-US" sz="2800"/>
        </a:p>
      </dgm:t>
    </dgm:pt>
    <dgm:pt modelId="{A7852FF9-7175-4F9C-B5D0-F34EF8EE3564}">
      <dgm:prSet phldrT="[Text]" custT="1"/>
      <dgm:spPr/>
      <dgm:t>
        <a:bodyPr/>
        <a:lstStyle>
          <a:defPPr/>
        </a:lstStyle>
        <a:p>
          <a:r>
            <a:rPr lang="en-US" sz="1800" b="0" i="0" smtClean="0"/>
            <a:t>Uses advanced tools and technologies, like machine learning, business rules and algorithms, which makes it sophisticated to implement and manage. </a:t>
          </a:r>
          <a:endParaRPr lang="en-US" sz="1800"/>
        </a:p>
      </dgm:t>
    </dgm:pt>
    <dgm:pt modelId="{26A105E9-3436-4507-B953-E5F30AB0393A}" type="sibTrans" cxnId="{E83E52EB-4767-4059-9014-FEB64F8BA151}">
      <dgm:prSet custT="1"/>
      <dgm:spPr/>
      <dgm:t>
        <a:bodyPr/>
        <a:lstStyle>
          <a:defPPr/>
        </a:lstStyle>
        <a:p>
          <a:endParaRPr lang="en-US" sz="2800"/>
        </a:p>
      </dgm:t>
    </dgm:pt>
    <dgm:pt modelId="{8F2A6DDD-E88B-487C-BDBE-0338C12F783C}" type="sibTrans" cxnId="{FBE413E2-F4D9-4F83-BCF9-B8FE6125B9EF}">
      <dgm:prSet custT="1"/>
      <dgm:spPr/>
      <dgm:t>
        <a:bodyPr/>
        <a:lstStyle>
          <a:defPPr/>
        </a:lstStyle>
        <a:p>
          <a:endParaRPr lang="en-US" sz="2800"/>
        </a:p>
      </dgm:t>
    </dgm:pt>
    <dgm:pt modelId="{71701CAD-EDB9-4292-AABC-A39EE7D98CFD}" type="pres">
      <dgm:prSet presAssocID="{10EF9633-521A-4427-BFBF-0C9BF98DF10E}" presName="Name0" presStyleCnt="0">
        <dgm:presLayoutVars>
          <dgm:dir/>
          <dgm:animLvl val="lvl"/>
          <dgm:resizeHandles val="exact"/>
        </dgm:presLayoutVars>
      </dgm:prSet>
      <dgm:spPr/>
      <dgm:t>
        <a:bodyPr/>
        <a:lstStyle>
          <a:defPPr/>
        </a:lstStyle>
        <a:p>
          <a:endParaRPr lang="en-US"/>
        </a:p>
      </dgm:t>
    </dgm:pt>
    <dgm:pt modelId="{19F7208A-0FA6-451C-9E15-56AF456E1706}" type="pres">
      <dgm:prSet presAssocID="{9FBA008D-64AD-4DEB-95D3-58C8C01B893E}" presName="linNode" presStyleCnt="0"/>
      <dgm:spPr/>
      <dgm:t>
        <a:bodyPr/>
        <a:lstStyle>
          <a:defPPr/>
        </a:lstStyle>
        <a:p>
          <a:endParaRPr/>
        </a:p>
      </dgm:t>
    </dgm:pt>
    <dgm:pt modelId="{8B96917A-6219-4841-9CD4-C2F727F3AC0B}" type="pres">
      <dgm:prSet presAssocID="{9FBA008D-64AD-4DEB-95D3-58C8C01B893E}" presName="parTx" presStyleLbl="revTx" presStyleIdx="0" presStyleCnt="4">
        <dgm:presLayoutVars>
          <dgm:chMax val="1"/>
          <dgm:bulletEnabled val="1"/>
        </dgm:presLayoutVars>
      </dgm:prSet>
      <dgm:spPr/>
      <dgm:t>
        <a:bodyPr/>
        <a:lstStyle>
          <a:defPPr/>
        </a:lstStyle>
        <a:p>
          <a:endParaRPr lang="en-US"/>
        </a:p>
      </dgm:t>
    </dgm:pt>
    <dgm:pt modelId="{0D109BB9-77C7-49BE-9EFE-EDDF4B95CDF3}" type="pres">
      <dgm:prSet presAssocID="{9FBA008D-64AD-4DEB-95D3-58C8C01B893E}" presName="bracket" presStyleLbl="parChTrans1D1" presStyleIdx="0" presStyleCnt="4"/>
      <dgm:spPr/>
      <dgm:t>
        <a:bodyPr/>
        <a:lstStyle>
          <a:defPPr/>
        </a:lstStyle>
        <a:p>
          <a:endParaRPr/>
        </a:p>
      </dgm:t>
    </dgm:pt>
    <dgm:pt modelId="{BD79710A-F51D-4922-9E82-E647296D5BB7}" type="pres">
      <dgm:prSet presAssocID="{9FBA008D-64AD-4DEB-95D3-58C8C01B893E}" presName="spH" presStyleCnt="0"/>
      <dgm:spPr/>
      <dgm:t>
        <a:bodyPr/>
        <a:lstStyle>
          <a:defPPr/>
        </a:lstStyle>
        <a:p>
          <a:endParaRPr/>
        </a:p>
      </dgm:t>
    </dgm:pt>
    <dgm:pt modelId="{AC066E89-8992-4C30-80C4-C8059719AFE8}" type="pres">
      <dgm:prSet presAssocID="{9FBA008D-64AD-4DEB-95D3-58C8C01B893E}" presName="desTx" presStyleLbl="node1" presStyleIdx="0" presStyleCnt="4">
        <dgm:presLayoutVars>
          <dgm:bulletEnabled val="1"/>
        </dgm:presLayoutVars>
      </dgm:prSet>
      <dgm:spPr/>
      <dgm:t>
        <a:bodyPr/>
        <a:lstStyle>
          <a:defPPr/>
        </a:lstStyle>
        <a:p>
          <a:endParaRPr lang="en-US"/>
        </a:p>
      </dgm:t>
    </dgm:pt>
    <dgm:pt modelId="{DBEBE239-05FF-48D1-B749-56EAC299B2B2}" type="pres">
      <dgm:prSet presAssocID="{705BE6C9-8F7B-47D4-B038-0424211E2E49}" presName="spV" presStyleCnt="0"/>
      <dgm:spPr/>
      <dgm:t>
        <a:bodyPr/>
        <a:lstStyle>
          <a:defPPr/>
        </a:lstStyle>
        <a:p>
          <a:endParaRPr/>
        </a:p>
      </dgm:t>
    </dgm:pt>
    <dgm:pt modelId="{702E3F73-09AC-4887-BAE1-CF6D5059DCF5}" type="pres">
      <dgm:prSet presAssocID="{2F8F4545-32A9-444F-8FF7-54F9B2E4D398}" presName="linNode" presStyleCnt="0"/>
      <dgm:spPr/>
      <dgm:t>
        <a:bodyPr/>
        <a:lstStyle>
          <a:defPPr/>
        </a:lstStyle>
        <a:p>
          <a:endParaRPr/>
        </a:p>
      </dgm:t>
    </dgm:pt>
    <dgm:pt modelId="{19F38F5C-7F5C-450B-87CE-A1CBBE728887}" type="pres">
      <dgm:prSet presAssocID="{2F8F4545-32A9-444F-8FF7-54F9B2E4D398}" presName="parTx" presStyleLbl="revTx" presStyleIdx="1" presStyleCnt="4">
        <dgm:presLayoutVars>
          <dgm:chMax val="1"/>
          <dgm:bulletEnabled val="1"/>
        </dgm:presLayoutVars>
      </dgm:prSet>
      <dgm:spPr/>
      <dgm:t>
        <a:bodyPr/>
        <a:lstStyle>
          <a:defPPr/>
        </a:lstStyle>
        <a:p>
          <a:endParaRPr lang="en-US"/>
        </a:p>
      </dgm:t>
    </dgm:pt>
    <dgm:pt modelId="{0FD22B0A-4BAD-4954-81EF-56CA3C3D882A}" type="pres">
      <dgm:prSet presAssocID="{2F8F4545-32A9-444F-8FF7-54F9B2E4D398}" presName="bracket" presStyleLbl="parChTrans1D1" presStyleIdx="1" presStyleCnt="4"/>
      <dgm:spPr/>
      <dgm:t>
        <a:bodyPr/>
        <a:lstStyle>
          <a:defPPr/>
        </a:lstStyle>
        <a:p>
          <a:endParaRPr/>
        </a:p>
      </dgm:t>
    </dgm:pt>
    <dgm:pt modelId="{20CDDAC0-718A-45EA-9190-CB59E370DCC7}" type="pres">
      <dgm:prSet presAssocID="{2F8F4545-32A9-444F-8FF7-54F9B2E4D398}" presName="spH" presStyleCnt="0"/>
      <dgm:spPr/>
      <dgm:t>
        <a:bodyPr/>
        <a:lstStyle>
          <a:defPPr/>
        </a:lstStyle>
        <a:p>
          <a:endParaRPr/>
        </a:p>
      </dgm:t>
    </dgm:pt>
    <dgm:pt modelId="{2A32AA1E-CCA7-4A69-84D5-2A00BCCF1372}" type="pres">
      <dgm:prSet presAssocID="{2F8F4545-32A9-444F-8FF7-54F9B2E4D398}" presName="desTx" presStyleLbl="node1" presStyleIdx="1" presStyleCnt="4">
        <dgm:presLayoutVars>
          <dgm:bulletEnabled val="1"/>
        </dgm:presLayoutVars>
      </dgm:prSet>
      <dgm:spPr/>
      <dgm:t>
        <a:bodyPr/>
        <a:lstStyle>
          <a:defPPr/>
        </a:lstStyle>
        <a:p>
          <a:endParaRPr lang="en-US"/>
        </a:p>
      </dgm:t>
    </dgm:pt>
    <dgm:pt modelId="{C8911D38-C740-490D-9ED1-72EF2C72795F}" type="pres">
      <dgm:prSet presAssocID="{516B6A44-76C0-4394-8AB4-04DBA155983E}" presName="spV" presStyleCnt="0"/>
      <dgm:spPr/>
      <dgm:t>
        <a:bodyPr/>
        <a:lstStyle>
          <a:defPPr/>
        </a:lstStyle>
        <a:p>
          <a:endParaRPr/>
        </a:p>
      </dgm:t>
    </dgm:pt>
    <dgm:pt modelId="{DB747224-067C-43BD-A547-008EBEA14CDB}" type="pres">
      <dgm:prSet presAssocID="{810EF0F2-DE8C-4A0E-BFBD-AF372B3D1D34}" presName="linNode" presStyleCnt="0"/>
      <dgm:spPr/>
      <dgm:t>
        <a:bodyPr/>
        <a:lstStyle>
          <a:defPPr/>
        </a:lstStyle>
        <a:p>
          <a:endParaRPr/>
        </a:p>
      </dgm:t>
    </dgm:pt>
    <dgm:pt modelId="{505D5626-DE4A-4BE7-B19A-0EB38B027C16}" type="pres">
      <dgm:prSet presAssocID="{810EF0F2-DE8C-4A0E-BFBD-AF372B3D1D34}" presName="parTx" presStyleLbl="revTx" presStyleIdx="2" presStyleCnt="4">
        <dgm:presLayoutVars>
          <dgm:chMax val="1"/>
          <dgm:bulletEnabled val="1"/>
        </dgm:presLayoutVars>
      </dgm:prSet>
      <dgm:spPr/>
      <dgm:t>
        <a:bodyPr/>
        <a:lstStyle>
          <a:defPPr/>
        </a:lstStyle>
        <a:p>
          <a:endParaRPr lang="en-US"/>
        </a:p>
      </dgm:t>
    </dgm:pt>
    <dgm:pt modelId="{7CF017AE-79D9-4BAC-A52D-7D1FABFC6B29}" type="pres">
      <dgm:prSet presAssocID="{810EF0F2-DE8C-4A0E-BFBD-AF372B3D1D34}" presName="bracket" presStyleLbl="parChTrans1D1" presStyleIdx="2" presStyleCnt="4"/>
      <dgm:spPr/>
      <dgm:t>
        <a:bodyPr/>
        <a:lstStyle>
          <a:defPPr/>
        </a:lstStyle>
        <a:p>
          <a:endParaRPr/>
        </a:p>
      </dgm:t>
    </dgm:pt>
    <dgm:pt modelId="{1932FC26-46D9-4F40-BB34-DEB03FBA0F5F}" type="pres">
      <dgm:prSet presAssocID="{810EF0F2-DE8C-4A0E-BFBD-AF372B3D1D34}" presName="spH" presStyleCnt="0"/>
      <dgm:spPr/>
      <dgm:t>
        <a:bodyPr/>
        <a:lstStyle>
          <a:defPPr/>
        </a:lstStyle>
        <a:p>
          <a:endParaRPr/>
        </a:p>
      </dgm:t>
    </dgm:pt>
    <dgm:pt modelId="{EEDD6E05-7FAA-42D3-B681-5877C85DDA25}" type="pres">
      <dgm:prSet presAssocID="{810EF0F2-DE8C-4A0E-BFBD-AF372B3D1D34}" presName="desTx" presStyleLbl="node1" presStyleIdx="2" presStyleCnt="4">
        <dgm:presLayoutVars>
          <dgm:bulletEnabled val="1"/>
        </dgm:presLayoutVars>
      </dgm:prSet>
      <dgm:spPr/>
      <dgm:t>
        <a:bodyPr/>
        <a:lstStyle>
          <a:defPPr/>
        </a:lstStyle>
        <a:p>
          <a:endParaRPr lang="en-US"/>
        </a:p>
      </dgm:t>
    </dgm:pt>
    <dgm:pt modelId="{68AE179B-BBE5-4A4D-80D0-2F7F351DAFFB}" type="pres">
      <dgm:prSet presAssocID="{7EB74B1C-8259-499A-A498-ACD8C10A72F1}" presName="spV" presStyleCnt="0"/>
      <dgm:spPr/>
      <dgm:t>
        <a:bodyPr/>
        <a:lstStyle>
          <a:defPPr/>
        </a:lstStyle>
        <a:p>
          <a:endParaRPr/>
        </a:p>
      </dgm:t>
    </dgm:pt>
    <dgm:pt modelId="{DC2AE2D4-D6E0-4ECB-86A4-1D96C115584C}" type="pres">
      <dgm:prSet presAssocID="{44E231B8-DA11-4898-8AF0-85F1FAB012E2}" presName="linNode" presStyleCnt="0"/>
      <dgm:spPr/>
      <dgm:t>
        <a:bodyPr/>
        <a:lstStyle>
          <a:defPPr/>
        </a:lstStyle>
        <a:p>
          <a:endParaRPr/>
        </a:p>
      </dgm:t>
    </dgm:pt>
    <dgm:pt modelId="{51D2D2A0-CA0E-40CE-97A4-75BCDD792E0B}" type="pres">
      <dgm:prSet presAssocID="{44E231B8-DA11-4898-8AF0-85F1FAB012E2}" presName="parTx" presStyleLbl="revTx" presStyleIdx="3" presStyleCnt="4">
        <dgm:presLayoutVars>
          <dgm:chMax val="1"/>
          <dgm:bulletEnabled val="1"/>
        </dgm:presLayoutVars>
      </dgm:prSet>
      <dgm:spPr/>
      <dgm:t>
        <a:bodyPr/>
        <a:lstStyle>
          <a:defPPr/>
        </a:lstStyle>
        <a:p>
          <a:endParaRPr lang="en-US"/>
        </a:p>
      </dgm:t>
    </dgm:pt>
    <dgm:pt modelId="{E1EB13F7-3DE2-467D-913B-D53BAD582FA0}" type="pres">
      <dgm:prSet presAssocID="{44E231B8-DA11-4898-8AF0-85F1FAB012E2}" presName="bracket" presStyleLbl="parChTrans1D1" presStyleIdx="3" presStyleCnt="4"/>
      <dgm:spPr/>
      <dgm:t>
        <a:bodyPr/>
        <a:lstStyle>
          <a:defPPr/>
        </a:lstStyle>
        <a:p>
          <a:endParaRPr/>
        </a:p>
      </dgm:t>
    </dgm:pt>
    <dgm:pt modelId="{655C7C35-3FA8-41A5-82CF-32264E89A498}" type="pres">
      <dgm:prSet presAssocID="{44E231B8-DA11-4898-8AF0-85F1FAB012E2}" presName="spH" presStyleCnt="0"/>
      <dgm:spPr/>
      <dgm:t>
        <a:bodyPr/>
        <a:lstStyle>
          <a:defPPr/>
        </a:lstStyle>
        <a:p>
          <a:endParaRPr/>
        </a:p>
      </dgm:t>
    </dgm:pt>
    <dgm:pt modelId="{4A10306F-2AD6-4116-9D2B-52EE2C0E07DC}" type="pres">
      <dgm:prSet presAssocID="{44E231B8-DA11-4898-8AF0-85F1FAB012E2}" presName="desTx" presStyleLbl="node1" presStyleIdx="3" presStyleCnt="4">
        <dgm:presLayoutVars>
          <dgm:bulletEnabled val="1"/>
        </dgm:presLayoutVars>
      </dgm:prSet>
      <dgm:spPr/>
      <dgm:t>
        <a:bodyPr/>
        <a:lstStyle>
          <a:defPPr/>
        </a:lstStyle>
        <a:p>
          <a:endParaRPr lang="en-US"/>
        </a:p>
      </dgm:t>
    </dgm:pt>
  </dgm:ptLst>
  <dgm:cxnLst>
    <dgm:cxn modelId="{6FF485D9-9AA7-4C0A-AB9A-D6D05A7ED7CE}" type="presOf" srcId="{10047DF6-E36B-44E8-8BCB-799E57483DEA}" destId="{2A32AA1E-CCA7-4A69-84D5-2A00BCCF1372}" srcOrd="0" destOrd="1" presId="urn:diagrams.loki3.com/BracketList"/>
    <dgm:cxn modelId="{D6A1AEC2-28C8-473A-A7E9-D2F5FEF13E13}" type="presOf" srcId="{44E231B8-DA11-4898-8AF0-85F1FAB012E2}" destId="{51D2D2A0-CA0E-40CE-97A4-75BCDD792E0B}" srcOrd="0" destOrd="0" presId="urn:diagrams.loki3.com/BracketList"/>
    <dgm:cxn modelId="{BB6E38A9-335D-4170-B60D-F4DAC0022A5E}" type="presOf" srcId="{96A6C7CB-D3F8-40AA-9FA0-BDD0D680FB6C}" destId="{2A32AA1E-CCA7-4A69-84D5-2A00BCCF1372}" srcOrd="0" destOrd="2" presId="urn:diagrams.loki3.com/BracketList"/>
    <dgm:cxn modelId="{2742B0AF-F2A2-4252-98D5-79760E40A84D}" srcId="{2F8F4545-32A9-444F-8FF7-54F9B2E4D398}" destId="{10047DF6-E36B-44E8-8BCB-799E57483DEA}" srcOrd="1" destOrd="0" parTransId="{C5B9133B-7BC8-4B7A-916B-5809751B13F1}" sibTransId="{25397449-873A-46A1-A6B1-50EB6B1B1D26}"/>
    <dgm:cxn modelId="{FBAD2163-7D8F-4B66-B673-4BD833A657AE}" type="presOf" srcId="{5D63DB9F-DF66-41EC-B7F2-EECEEB700B61}" destId="{AC066E89-8992-4C30-80C4-C8059719AFE8}" srcOrd="0" destOrd="1" presId="urn:diagrams.loki3.com/BracketList"/>
    <dgm:cxn modelId="{E8EDE38D-4D6C-4646-9AAF-14F3FAEDCA11}" type="presOf" srcId="{810EF0F2-DE8C-4A0E-BFBD-AF372B3D1D34}" destId="{505D5626-DE4A-4BE7-B19A-0EB38B027C16}" srcOrd="0" destOrd="0" presId="urn:diagrams.loki3.com/BracketList"/>
    <dgm:cxn modelId="{66268A2A-83E7-4B81-BED1-526F67669CE4}" srcId="{10EF9633-521A-4427-BFBF-0C9BF98DF10E}" destId="{810EF0F2-DE8C-4A0E-BFBD-AF372B3D1D34}" srcOrd="2" destOrd="0" parTransId="{5394293B-13FE-4D1E-A43E-3859394C9CB7}" sibTransId="{7EB74B1C-8259-499A-A498-ACD8C10A72F1}"/>
    <dgm:cxn modelId="{62EBA8BE-1FF3-4CE5-B814-4DD1A1E5A44A}" type="presOf" srcId="{1B4E02E6-D518-44CE-8FAE-6B43C8F863D9}" destId="{AC066E89-8992-4C30-80C4-C8059719AFE8}" srcOrd="0" destOrd="2" presId="urn:diagrams.loki3.com/BracketList"/>
    <dgm:cxn modelId="{3B52A2A5-8E0D-4FDB-9FC0-7F1109E274C6}" srcId="{2F8F4545-32A9-444F-8FF7-54F9B2E4D398}" destId="{A11A37DB-1781-414A-92A0-21E7D06687ED}" srcOrd="0" destOrd="0" parTransId="{5D3CE0BD-AB43-4B6A-B8F6-F52FA84ACAE8}" sibTransId="{B0EDB478-BCEE-46E4-8D74-854F9914F862}"/>
    <dgm:cxn modelId="{6CF229DC-306B-4B01-A59B-D19681C48317}" srcId="{810EF0F2-DE8C-4A0E-BFBD-AF372B3D1D34}" destId="{3A8917D3-8D45-476B-AC9E-EF7606B951D8}" srcOrd="2" destOrd="0" parTransId="{5BC40B01-F489-4E20-A8A8-86027B8D8B4A}" sibTransId="{57211699-AEDE-4D5C-8FA9-453936495025}"/>
    <dgm:cxn modelId="{1E6334DB-1575-4FC9-B065-2AA54637FC53}" srcId="{810EF0F2-DE8C-4A0E-BFBD-AF372B3D1D34}" destId="{5BDFBCB5-A96E-47B1-B17C-A80DD20015AB}" srcOrd="1" destOrd="0" parTransId="{40BE3243-2BD1-4F15-B25B-5A813899A629}" sibTransId="{B0A8C408-B2B4-4D04-815A-386FFB551F1F}"/>
    <dgm:cxn modelId="{81D4CDAD-079D-4E47-94D9-8FFC5E573FDA}" srcId="{44E231B8-DA11-4898-8AF0-85F1FAB012E2}" destId="{DE5C618B-EBEB-4CD8-9C5B-F3906CCF90E7}" srcOrd="0" destOrd="0" parTransId="{537688E8-1230-4EDE-A494-EAFDD031CA9C}" sibTransId="{CDE5A888-2D82-4A3B-A4C7-718918E5A5B2}"/>
    <dgm:cxn modelId="{FD37C9CA-40CB-457B-B1C9-1FD085241561}" type="presOf" srcId="{A11A37DB-1781-414A-92A0-21E7D06687ED}" destId="{2A32AA1E-CCA7-4A69-84D5-2A00BCCF1372}" srcOrd="0" destOrd="0" presId="urn:diagrams.loki3.com/BracketList"/>
    <dgm:cxn modelId="{1ACD40E2-D141-46BE-8C14-25105A7ACE5D}" srcId="{9FBA008D-64AD-4DEB-95D3-58C8C01B893E}" destId="{1B4E02E6-D518-44CE-8FAE-6B43C8F863D9}" srcOrd="2" destOrd="0" parTransId="{8AB6F19A-C4CC-413A-B2EB-ECD924F49ACF}" sibTransId="{9C7F9C6F-DB7C-43F7-9B5E-3268FCC1F586}"/>
    <dgm:cxn modelId="{DF59BE7A-1441-4C97-986A-15BCFAB61EF8}" type="presOf" srcId="{7E4A6144-79E8-474E-AC00-8094472A6560}" destId="{EEDD6E05-7FAA-42D3-B681-5877C85DDA25}" srcOrd="0" destOrd="0" presId="urn:diagrams.loki3.com/BracketList"/>
    <dgm:cxn modelId="{A45CCE80-AB80-4507-AEEC-092E914D3140}" srcId="{2F8F4545-32A9-444F-8FF7-54F9B2E4D398}" destId="{96A6C7CB-D3F8-40AA-9FA0-BDD0D680FB6C}" srcOrd="2" destOrd="0" parTransId="{3E97B987-D269-4D30-9701-C8E6F1891DA8}" sibTransId="{F6ECE4C7-BE31-4B85-9501-F792BD6DEAC9}"/>
    <dgm:cxn modelId="{2DE9F409-3F11-4FC3-ADA9-1F613A8E319D}" srcId="{10EF9633-521A-4427-BFBF-0C9BF98DF10E}" destId="{9FBA008D-64AD-4DEB-95D3-58C8C01B893E}" srcOrd="0" destOrd="0" parTransId="{F6D80FCD-6C78-4883-A9DD-A16AF65B877E}" sibTransId="{705BE6C9-8F7B-47D4-B038-0424211E2E49}"/>
    <dgm:cxn modelId="{802E290E-B685-434E-845E-AB1E2F1AD6EF}" type="presOf" srcId="{9FBA008D-64AD-4DEB-95D3-58C8C01B893E}" destId="{8B96917A-6219-4841-9CD4-C2F727F3AC0B}" srcOrd="0" destOrd="0" presId="urn:diagrams.loki3.com/BracketList"/>
    <dgm:cxn modelId="{B4A4EE8E-8BA7-48B8-9547-F90553FA57AD}" type="presOf" srcId="{10EF9633-521A-4427-BFBF-0C9BF98DF10E}" destId="{71701CAD-EDB9-4292-AABC-A39EE7D98CFD}" srcOrd="0" destOrd="0" presId="urn:diagrams.loki3.com/BracketList"/>
    <dgm:cxn modelId="{60C4C8E9-92D0-4F9B-B0B5-79BD6661CB55}" type="presOf" srcId="{DE5C618B-EBEB-4CD8-9C5B-F3906CCF90E7}" destId="{4A10306F-2AD6-4116-9D2B-52EE2C0E07DC}" srcOrd="0" destOrd="0" presId="urn:diagrams.loki3.com/BracketList"/>
    <dgm:cxn modelId="{5E6E39EB-299C-41E2-8E86-EF280A60BAFD}" type="presOf" srcId="{A7852FF9-7175-4F9C-B5D0-F34EF8EE3564}" destId="{4A10306F-2AD6-4116-9D2B-52EE2C0E07DC}" srcOrd="0" destOrd="1" presId="urn:diagrams.loki3.com/BracketList"/>
    <dgm:cxn modelId="{2199733C-F34C-4452-AEED-92F686E9268C}" srcId="{10EF9633-521A-4427-BFBF-0C9BF98DF10E}" destId="{2F8F4545-32A9-444F-8FF7-54F9B2E4D398}" srcOrd="1" destOrd="0" parTransId="{A96E24F4-EF2D-47EE-AADE-D32B9FA531C7}" sibTransId="{516B6A44-76C0-4394-8AB4-04DBA155983E}"/>
    <dgm:cxn modelId="{AF069210-1FE4-467D-95FC-DB91153C6276}" type="presOf" srcId="{3A8917D3-8D45-476B-AC9E-EF7606B951D8}" destId="{EEDD6E05-7FAA-42D3-B681-5877C85DDA25}" srcOrd="0" destOrd="2" presId="urn:diagrams.loki3.com/BracketList"/>
    <dgm:cxn modelId="{F1849D76-9435-441C-A5FA-C2720917EA5B}" type="presOf" srcId="{2F8F4545-32A9-444F-8FF7-54F9B2E4D398}" destId="{19F38F5C-7F5C-450B-87CE-A1CBBE728887}" srcOrd="0" destOrd="0" presId="urn:diagrams.loki3.com/BracketList"/>
    <dgm:cxn modelId="{282CA157-7064-430F-A5E5-CD0D57F0E274}" type="presOf" srcId="{18B68A9F-6611-4FDE-94B6-5B7660E7859A}" destId="{AC066E89-8992-4C30-80C4-C8059719AFE8}" srcOrd="0" destOrd="0" presId="urn:diagrams.loki3.com/BracketList"/>
    <dgm:cxn modelId="{D54535C6-963B-46FD-B487-C97564B0145F}" srcId="{9FBA008D-64AD-4DEB-95D3-58C8C01B893E}" destId="{18B68A9F-6611-4FDE-94B6-5B7660E7859A}" srcOrd="0" destOrd="0" parTransId="{7EF921C8-8981-4815-8D5A-45A91B0F77FC}" sibTransId="{83499266-AC25-45B9-A6A4-9452FE9E779B}"/>
    <dgm:cxn modelId="{FBE413E2-F4D9-4F83-BCF9-B8FE6125B9EF}" srcId="{10EF9633-521A-4427-BFBF-0C9BF98DF10E}" destId="{44E231B8-DA11-4898-8AF0-85F1FAB012E2}" srcOrd="3" destOrd="0" parTransId="{7F156181-DB29-4520-AA25-CA325DA3A42F}" sibTransId="{8F2A6DDD-E88B-487C-BDBE-0338C12F783C}"/>
    <dgm:cxn modelId="{29FD2E98-0CB3-4689-AEDC-F0DBB78E4DDD}" srcId="{9FBA008D-64AD-4DEB-95D3-58C8C01B893E}" destId="{5D63DB9F-DF66-41EC-B7F2-EECEEB700B61}" srcOrd="1" destOrd="0" parTransId="{EC4F123B-E173-4F24-9E66-B54EFD5428C4}" sibTransId="{A7249D63-11E2-4FCD-B152-51B662B99A39}"/>
    <dgm:cxn modelId="{7D430670-949A-4E66-B247-201C9DCF2319}" type="presOf" srcId="{5BDFBCB5-A96E-47B1-B17C-A80DD20015AB}" destId="{EEDD6E05-7FAA-42D3-B681-5877C85DDA25}" srcOrd="0" destOrd="1" presId="urn:diagrams.loki3.com/BracketList"/>
    <dgm:cxn modelId="{E83E52EB-4767-4059-9014-FEB64F8BA151}" srcId="{44E231B8-DA11-4898-8AF0-85F1FAB012E2}" destId="{A7852FF9-7175-4F9C-B5D0-F34EF8EE3564}" srcOrd="1" destOrd="0" parTransId="{264CAA00-D4C8-4D84-84CF-3DBF53385823}" sibTransId="{26A105E9-3436-4507-B953-E5F30AB0393A}"/>
    <dgm:cxn modelId="{9AE1DED7-3C59-491F-AAA0-18DFB196A4FD}" srcId="{810EF0F2-DE8C-4A0E-BFBD-AF372B3D1D34}" destId="{7E4A6144-79E8-474E-AC00-8094472A6560}" srcOrd="0" destOrd="0" parTransId="{B2504A3C-760E-407F-B912-ED02A2F88F1B}" sibTransId="{2D7EA517-9E8F-49D5-8904-087797B5A8A2}"/>
    <dgm:cxn modelId="{5622ACC4-45BF-421E-A8BA-62BC6666D0A8}" type="presParOf" srcId="{71701CAD-EDB9-4292-AABC-A39EE7D98CFD}" destId="{19F7208A-0FA6-451C-9E15-56AF456E1706}" srcOrd="0" destOrd="0" presId="urn:diagrams.loki3.com/BracketList"/>
    <dgm:cxn modelId="{3EA8250D-D227-420F-9DD0-326770AC98F6}" type="presParOf" srcId="{19F7208A-0FA6-451C-9E15-56AF456E1706}" destId="{8B96917A-6219-4841-9CD4-C2F727F3AC0B}" srcOrd="0" destOrd="0" presId="urn:diagrams.loki3.com/BracketList"/>
    <dgm:cxn modelId="{A0B139B6-F61F-4E89-B7F4-09CFA025CF93}" type="presParOf" srcId="{19F7208A-0FA6-451C-9E15-56AF456E1706}" destId="{0D109BB9-77C7-49BE-9EFE-EDDF4B95CDF3}" srcOrd="1" destOrd="0" presId="urn:diagrams.loki3.com/BracketList"/>
    <dgm:cxn modelId="{EC1D4634-6A61-4AC1-BAF3-2041C7B55F2F}" type="presParOf" srcId="{19F7208A-0FA6-451C-9E15-56AF456E1706}" destId="{BD79710A-F51D-4922-9E82-E647296D5BB7}" srcOrd="2" destOrd="0" presId="urn:diagrams.loki3.com/BracketList"/>
    <dgm:cxn modelId="{34B17761-E02B-4D22-9F5C-8C4FE139EA56}" type="presParOf" srcId="{19F7208A-0FA6-451C-9E15-56AF456E1706}" destId="{AC066E89-8992-4C30-80C4-C8059719AFE8}" srcOrd="3" destOrd="0" presId="urn:diagrams.loki3.com/BracketList"/>
    <dgm:cxn modelId="{FA059B92-484B-4B02-98C5-FAE390E746C1}" type="presParOf" srcId="{71701CAD-EDB9-4292-AABC-A39EE7D98CFD}" destId="{DBEBE239-05FF-48D1-B749-56EAC299B2B2}" srcOrd="1" destOrd="0" presId="urn:diagrams.loki3.com/BracketList"/>
    <dgm:cxn modelId="{F1B7413D-51BE-4AA1-B4CE-A363E9B88E17}" type="presParOf" srcId="{71701CAD-EDB9-4292-AABC-A39EE7D98CFD}" destId="{702E3F73-09AC-4887-BAE1-CF6D5059DCF5}" srcOrd="2" destOrd="0" presId="urn:diagrams.loki3.com/BracketList"/>
    <dgm:cxn modelId="{F80BA02D-0495-4A7B-8921-9F1ABDF0ED59}" type="presParOf" srcId="{702E3F73-09AC-4887-BAE1-CF6D5059DCF5}" destId="{19F38F5C-7F5C-450B-87CE-A1CBBE728887}" srcOrd="0" destOrd="0" presId="urn:diagrams.loki3.com/BracketList"/>
    <dgm:cxn modelId="{95567588-3B7D-4992-ABAE-B94842773B46}" type="presParOf" srcId="{702E3F73-09AC-4887-BAE1-CF6D5059DCF5}" destId="{0FD22B0A-4BAD-4954-81EF-56CA3C3D882A}" srcOrd="1" destOrd="0" presId="urn:diagrams.loki3.com/BracketList"/>
    <dgm:cxn modelId="{BB629A68-F1DE-47E4-942E-795BCE209F12}" type="presParOf" srcId="{702E3F73-09AC-4887-BAE1-CF6D5059DCF5}" destId="{20CDDAC0-718A-45EA-9190-CB59E370DCC7}" srcOrd="2" destOrd="0" presId="urn:diagrams.loki3.com/BracketList"/>
    <dgm:cxn modelId="{CE73E5E4-68DD-467D-B8BB-E7C0497A3F36}" type="presParOf" srcId="{702E3F73-09AC-4887-BAE1-CF6D5059DCF5}" destId="{2A32AA1E-CCA7-4A69-84D5-2A00BCCF1372}" srcOrd="3" destOrd="0" presId="urn:diagrams.loki3.com/BracketList"/>
    <dgm:cxn modelId="{9ED8AE8C-62F0-473A-B775-A67B9FDA024C}" type="presParOf" srcId="{71701CAD-EDB9-4292-AABC-A39EE7D98CFD}" destId="{C8911D38-C740-490D-9ED1-72EF2C72795F}" srcOrd="3" destOrd="0" presId="urn:diagrams.loki3.com/BracketList"/>
    <dgm:cxn modelId="{8CC2D876-59D5-443E-9770-2DB6D27C6BCB}" type="presParOf" srcId="{71701CAD-EDB9-4292-AABC-A39EE7D98CFD}" destId="{DB747224-067C-43BD-A547-008EBEA14CDB}" srcOrd="4" destOrd="0" presId="urn:diagrams.loki3.com/BracketList"/>
    <dgm:cxn modelId="{6E292517-365F-4904-B1D7-555E2EEF4990}" type="presParOf" srcId="{DB747224-067C-43BD-A547-008EBEA14CDB}" destId="{505D5626-DE4A-4BE7-B19A-0EB38B027C16}" srcOrd="0" destOrd="0" presId="urn:diagrams.loki3.com/BracketList"/>
    <dgm:cxn modelId="{63BC7D76-460E-45C5-A7C1-1DA874258B8F}" type="presParOf" srcId="{DB747224-067C-43BD-A547-008EBEA14CDB}" destId="{7CF017AE-79D9-4BAC-A52D-7D1FABFC6B29}" srcOrd="1" destOrd="0" presId="urn:diagrams.loki3.com/BracketList"/>
    <dgm:cxn modelId="{31CB689A-D8ED-44B0-AB92-CE56F196D4A7}" type="presParOf" srcId="{DB747224-067C-43BD-A547-008EBEA14CDB}" destId="{1932FC26-46D9-4F40-BB34-DEB03FBA0F5F}" srcOrd="2" destOrd="0" presId="urn:diagrams.loki3.com/BracketList"/>
    <dgm:cxn modelId="{0147BC01-E272-477F-9718-D2D3320DFD5A}" type="presParOf" srcId="{DB747224-067C-43BD-A547-008EBEA14CDB}" destId="{EEDD6E05-7FAA-42D3-B681-5877C85DDA25}" srcOrd="3" destOrd="0" presId="urn:diagrams.loki3.com/BracketList"/>
    <dgm:cxn modelId="{A180F893-3F49-43A2-8884-6EC7D15CF4A7}" type="presParOf" srcId="{71701CAD-EDB9-4292-AABC-A39EE7D98CFD}" destId="{68AE179B-BBE5-4A4D-80D0-2F7F351DAFFB}" srcOrd="5" destOrd="0" presId="urn:diagrams.loki3.com/BracketList"/>
    <dgm:cxn modelId="{CCC412A8-3733-454C-ADB4-7B4F44957A81}" type="presParOf" srcId="{71701CAD-EDB9-4292-AABC-A39EE7D98CFD}" destId="{DC2AE2D4-D6E0-4ECB-86A4-1D96C115584C}" srcOrd="6" destOrd="0" presId="urn:diagrams.loki3.com/BracketList"/>
    <dgm:cxn modelId="{B363E1CA-8915-4E52-8596-2EFC93303082}" type="presParOf" srcId="{DC2AE2D4-D6E0-4ECB-86A4-1D96C115584C}" destId="{51D2D2A0-CA0E-40CE-97A4-75BCDD792E0B}" srcOrd="0" destOrd="0" presId="urn:diagrams.loki3.com/BracketList"/>
    <dgm:cxn modelId="{82A96768-90A7-4228-89D6-4F689BBB464B}" type="presParOf" srcId="{DC2AE2D4-D6E0-4ECB-86A4-1D96C115584C}" destId="{E1EB13F7-3DE2-467D-913B-D53BAD582FA0}" srcOrd="1" destOrd="0" presId="urn:diagrams.loki3.com/BracketList"/>
    <dgm:cxn modelId="{973EE23E-7479-4354-9C8C-323F5C584EDD}" type="presParOf" srcId="{DC2AE2D4-D6E0-4ECB-86A4-1D96C115584C}" destId="{655C7C35-3FA8-41A5-82CF-32264E89A498}" srcOrd="2" destOrd="0" presId="urn:diagrams.loki3.com/BracketList"/>
    <dgm:cxn modelId="{32C41A98-1FB7-4E77-AAB8-79D7A235BF09}" type="presParOf" srcId="{DC2AE2D4-D6E0-4ECB-86A4-1D96C115584C}" destId="{4A10306F-2AD6-4116-9D2B-52EE2C0E07DC}" srcOrd="3" destOrd="0" presId="urn:diagrams.loki3.com/Bracket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7.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C82FF9BF-255B-49B8-AF70-D12E762C4FF0}">
      <dgm:prSet custT="1"/>
      <dgm:spPr/>
      <dgm:t>
        <a:bodyPr/>
        <a:lstStyle>
          <a:defPPr/>
        </a:lstStyle>
        <a:p>
          <a:endParaRPr lang="en-US" sz="500"/>
        </a:p>
      </dgm:t>
    </dgm:pt>
    <dgm:pt modelId="{5BBE5D6A-91EE-44F2-9BA5-6593662B357D}">
      <dgm:prSet phldrT="[Text]" custT="1"/>
      <dgm:spPr/>
      <dgm:t>
        <a:bodyPr/>
        <a:lstStyle>
          <a:defPPr/>
        </a:lstStyle>
        <a:p>
          <a:r>
            <a:rPr lang="en-US" sz="1600"/>
            <a:t>Problem Statement</a:t>
          </a:r>
        </a:p>
      </dgm:t>
    </dgm:pt>
    <dgm:pt modelId="{8580E315-97B5-4B32-9954-0C93C6CFD522}" type="parTrans" cxnId="{E02890B3-E31F-4A51-922D-DDE9511265C4}">
      <dgm:prSet custT="1"/>
      <dgm:spPr/>
      <dgm:t>
        <a:bodyPr/>
        <a:lstStyle>
          <a:defPPr/>
        </a:lstStyle>
        <a:p>
          <a:endParaRPr lang="en-US" sz="1050"/>
        </a:p>
      </dgm:t>
    </dgm:pt>
    <dgm:pt modelId="{412A98BF-DE30-4A57-B70C-CD28E4F64181}">
      <dgm:prSet phldrT="[Text]" custT="1"/>
      <dgm:spPr/>
      <dgm:t>
        <a:bodyPr/>
        <a:lstStyle>
          <a:defPPr/>
        </a:lstStyle>
        <a:p>
          <a:r>
            <a:rPr lang="en-US" sz="1600"/>
            <a:t>ABC Organization allows employees to request cab service for scheduled time slots, having well-defined drop/pick up locations</a:t>
          </a:r>
        </a:p>
      </dgm:t>
    </dgm:pt>
    <dgm:pt modelId="{99FC6F07-5812-4BAD-B0CE-20B769E23C75}" type="sibTrans" cxnId="{E02890B3-E31F-4A51-922D-DDE9511265C4}">
      <dgm:prSet custT="1"/>
      <dgm:spPr/>
      <dgm:t>
        <a:bodyPr/>
        <a:lstStyle>
          <a:defPPr/>
        </a:lstStyle>
        <a:p>
          <a:endParaRPr lang="en-US" sz="1050"/>
        </a:p>
      </dgm:t>
    </dgm:pt>
    <dgm:pt modelId="{B72C200C-25F8-4064-88D4-956128BE4F4C}" type="parTrans" cxnId="{52A286B6-E9E5-45D3-9058-98500FCA6394}">
      <dgm:prSet custT="1"/>
      <dgm:spPr/>
      <dgm:t>
        <a:bodyPr/>
        <a:lstStyle>
          <a:defPPr/>
        </a:lstStyle>
        <a:p>
          <a:endParaRPr lang="en-US" sz="1050"/>
        </a:p>
      </dgm:t>
    </dgm:pt>
    <dgm:pt modelId="{B4F2D071-E666-4511-82CD-81E3469D5279}">
      <dgm:prSet phldrT="[Text]" custT="1"/>
      <dgm:spPr/>
      <dgm:t>
        <a:bodyPr/>
        <a:lstStyle>
          <a:defPPr/>
        </a:lstStyle>
        <a:p>
          <a:r>
            <a:rPr lang="en-US" sz="1600"/>
            <a:t>Services team manually creates routes for the given requests, which are often sub-optimal</a:t>
          </a:r>
        </a:p>
      </dgm:t>
    </dgm:pt>
    <dgm:pt modelId="{203E7AEB-7359-473B-A17E-7314F50C0362}" type="sibTrans" cxnId="{52A286B6-E9E5-45D3-9058-98500FCA6394}">
      <dgm:prSet custT="1"/>
      <dgm:spPr/>
      <dgm:t>
        <a:bodyPr/>
        <a:lstStyle>
          <a:defPPr/>
        </a:lstStyle>
        <a:p>
          <a:endParaRPr lang="en-US" sz="1050"/>
        </a:p>
      </dgm:t>
    </dgm:pt>
    <dgm:pt modelId="{C81E5B3A-F838-4D28-B8E6-42FDB3D5C01F}" type="sibTrans" cxnId="{C82FF9BF-255B-49B8-AF70-D12E762C4FF0}">
      <dgm:prSet custT="1"/>
      <dgm:spPr/>
      <dgm:t>
        <a:bodyPr/>
        <a:lstStyle>
          <a:defPPr/>
        </a:lstStyle>
        <a:p>
          <a:endParaRPr lang="en-US" sz="500"/>
        </a:p>
      </dgm:t>
    </dgm:pt>
    <dgm:pt modelId="{B45E8194-A96F-484C-91DA-F1A1A0CD4697}" type="parTrans" cxnId="{E9A44765-1EF0-4979-B151-A42ECB7CE6F8}">
      <dgm:prSet custT="1"/>
      <dgm:spPr/>
      <dgm:t>
        <a:bodyPr/>
        <a:lstStyle>
          <a:defPPr/>
        </a:lstStyle>
        <a:p>
          <a:endParaRPr lang="en-US" sz="500"/>
        </a:p>
      </dgm:t>
    </dgm:pt>
    <dgm:pt modelId="{AD2E1675-E274-4C57-BB18-5B207592A974}">
      <dgm:prSet phldrT="[Text]" custT="1"/>
      <dgm:spPr/>
      <dgm:t>
        <a:bodyPr/>
        <a:lstStyle>
          <a:defPPr/>
        </a:lstStyle>
        <a:p>
          <a:r>
            <a:rPr lang="en-US" sz="1600"/>
            <a:t>Solution Approach</a:t>
          </a:r>
        </a:p>
      </dgm:t>
    </dgm:pt>
    <dgm:pt modelId="{A678AFCE-81EB-45FD-B904-2A9C2B2B4174}" type="parTrans" cxnId="{1F7BAB3A-6000-4AE5-B83B-D3A008AE49FE}">
      <dgm:prSet custT="1"/>
      <dgm:spPr/>
      <dgm:t>
        <a:bodyPr/>
        <a:lstStyle>
          <a:defPPr/>
        </a:lstStyle>
        <a:p>
          <a:endParaRPr lang="en-US" sz="1050"/>
        </a:p>
      </dgm:t>
    </dgm:pt>
    <dgm:pt modelId="{77C47B16-8DB0-4725-8B87-CC8123949086}">
      <dgm:prSet phldrT="[Text]" custT="1"/>
      <dgm:spPr/>
      <dgm:t>
        <a:bodyPr/>
        <a:lstStyle>
          <a:defPPr/>
        </a:lstStyle>
        <a:p>
          <a:r>
            <a:rPr lang="en-US" sz="1600"/>
            <a:t>Used Large Neighborhood Search (LNS) – AI Search Metaheuristic</a:t>
          </a:r>
        </a:p>
      </dgm:t>
    </dgm:pt>
    <dgm:pt modelId="{E7546D0E-80BB-4ACF-ACD1-D7B522B9C038}" type="sibTrans" cxnId="{1F7BAB3A-6000-4AE5-B83B-D3A008AE49FE}">
      <dgm:prSet custT="1"/>
      <dgm:spPr/>
      <dgm:t>
        <a:bodyPr/>
        <a:lstStyle>
          <a:defPPr/>
        </a:lstStyle>
        <a:p>
          <a:endParaRPr lang="en-US" sz="1050"/>
        </a:p>
      </dgm:t>
    </dgm:pt>
    <dgm:pt modelId="{19245B82-9636-426A-9CE7-D094BB8CABED}" type="parTrans" cxnId="{91D08D8D-A9CE-4CC1-BD7C-88DF8A1FE89D}">
      <dgm:prSet custT="1"/>
      <dgm:spPr/>
      <dgm:t>
        <a:bodyPr/>
        <a:lstStyle>
          <a:defPPr/>
        </a:lstStyle>
        <a:p>
          <a:endParaRPr lang="en-US" sz="1050"/>
        </a:p>
      </dgm:t>
    </dgm:pt>
    <dgm:pt modelId="{0A8D91CB-BC30-44D0-84EC-BE4A4907BB2A}">
      <dgm:prSet phldrT="[Text]" custT="1"/>
      <dgm:spPr/>
      <dgm:t>
        <a:bodyPr/>
        <a:lstStyle>
          <a:defPPr/>
        </a:lstStyle>
        <a:p>
          <a:r>
            <a:rPr lang="en-US" sz="1600"/>
            <a:t>Constraints built into LNS as Rules</a:t>
          </a:r>
        </a:p>
      </dgm:t>
    </dgm:pt>
    <dgm:pt modelId="{0CCE6B6B-68B5-403A-B06E-FAF91E6CC16A}" type="sibTrans" cxnId="{91D08D8D-A9CE-4CC1-BD7C-88DF8A1FE89D}">
      <dgm:prSet custT="1"/>
      <dgm:spPr/>
      <dgm:t>
        <a:bodyPr/>
        <a:lstStyle>
          <a:defPPr/>
        </a:lstStyle>
        <a:p>
          <a:endParaRPr lang="en-US" sz="1050"/>
        </a:p>
      </dgm:t>
    </dgm:pt>
    <dgm:pt modelId="{A46F1FA7-DCED-48A9-9CFD-EF5668651FB1}" type="sibTrans" cxnId="{E9A44765-1EF0-4979-B151-A42ECB7CE6F8}">
      <dgm:prSet custT="1"/>
      <dgm:spPr/>
      <dgm:t>
        <a:bodyPr/>
        <a:lstStyle>
          <a:defPPr/>
        </a:lstStyle>
        <a:p>
          <a:endParaRPr lang="en-US" sz="500"/>
        </a:p>
      </dgm:t>
    </dgm:pt>
    <dgm:pt modelId="{2AA65D93-F6EF-44B6-ADB4-A4FBC1CE2277}" type="parTrans" cxnId="{39FC628C-0D67-409F-B38B-40ABECE68067}">
      <dgm:prSet custT="1"/>
      <dgm:spPr/>
      <dgm:t>
        <a:bodyPr/>
        <a:lstStyle>
          <a:defPPr/>
        </a:lstStyle>
        <a:p>
          <a:endParaRPr lang="en-US" sz="500"/>
        </a:p>
      </dgm:t>
    </dgm:pt>
    <dgm:pt modelId="{3C93E9B3-FA55-477B-A0E4-4398FC3315DA}">
      <dgm:prSet phldrT="[Text]" custT="1"/>
      <dgm:spPr/>
      <dgm:t>
        <a:bodyPr/>
        <a:lstStyle>
          <a:defPPr/>
        </a:lstStyle>
        <a:p>
          <a:r>
            <a:rPr lang="en-US" sz="1600"/>
            <a:t>Solution Benefits</a:t>
          </a:r>
        </a:p>
      </dgm:t>
    </dgm:pt>
    <dgm:pt modelId="{0BCC73CA-961B-4CF5-B2D1-895526EA9ACA}" type="parTrans" cxnId="{5D2FA0D4-20AC-4A4B-AE4A-8DDF16AE90DA}">
      <dgm:prSet custT="1"/>
      <dgm:spPr/>
      <dgm:t>
        <a:bodyPr/>
        <a:lstStyle>
          <a:defPPr/>
        </a:lstStyle>
        <a:p>
          <a:endParaRPr lang="en-US" sz="1050"/>
        </a:p>
      </dgm:t>
    </dgm:pt>
    <dgm:pt modelId="{57DC3C60-3A40-4B24-8786-AFAC15670D09}">
      <dgm:prSet phldrT="[Text]" custT="1"/>
      <dgm:spPr/>
      <dgm:t>
        <a:bodyPr/>
        <a:lstStyle>
          <a:defPPr/>
        </a:lstStyle>
        <a:p>
          <a:r>
            <a:rPr lang="en-US" sz="1600"/>
            <a:t>Overall Cost Optimization (Fuel, Security) and Travel Time Optimization</a:t>
          </a:r>
        </a:p>
      </dgm:t>
    </dgm:pt>
    <dgm:pt modelId="{43CDA33B-9C1D-4C28-9456-7C0EB7F66681}" type="sibTrans" cxnId="{5D2FA0D4-20AC-4A4B-AE4A-8DDF16AE90DA}">
      <dgm:prSet custT="1"/>
      <dgm:spPr/>
      <dgm:t>
        <a:bodyPr/>
        <a:lstStyle>
          <a:defPPr/>
        </a:lstStyle>
        <a:p>
          <a:endParaRPr lang="en-US" sz="1050"/>
        </a:p>
      </dgm:t>
    </dgm:pt>
    <dgm:pt modelId="{39BBFF60-DA24-4BC7-8B9B-0020BC5848A6}" type="parTrans" cxnId="{5AA6248C-87FC-4215-8AE1-448237751176}">
      <dgm:prSet custT="1"/>
      <dgm:spPr/>
      <dgm:t>
        <a:bodyPr/>
        <a:lstStyle>
          <a:defPPr/>
        </a:lstStyle>
        <a:p>
          <a:endParaRPr lang="en-US" sz="1050"/>
        </a:p>
      </dgm:t>
    </dgm:pt>
    <dgm:pt modelId="{CF7A9FFF-B770-4015-AD63-71761D271718}">
      <dgm:prSet phldrT="[Text]" custT="1"/>
      <dgm:spPr/>
      <dgm:t>
        <a:bodyPr/>
        <a:lstStyle>
          <a:defPPr/>
        </a:lstStyle>
        <a:p>
          <a:r>
            <a:rPr lang="en-US" sz="1600"/>
            <a:t>No tedious manual planning required; more time window for user requests</a:t>
          </a:r>
        </a:p>
      </dgm:t>
    </dgm:pt>
    <dgm:pt modelId="{E54147CC-2870-4933-BF3A-9344CDB6BA0D}" type="sibTrans" cxnId="{5AA6248C-87FC-4215-8AE1-448237751176}">
      <dgm:prSet custT="1"/>
      <dgm:spPr/>
      <dgm:t>
        <a:bodyPr/>
        <a:lstStyle>
          <a:defPPr/>
        </a:lstStyle>
        <a:p>
          <a:endParaRPr lang="en-US" sz="1050"/>
        </a:p>
      </dgm:t>
    </dgm:pt>
    <dgm:pt modelId="{0E763E3C-1F8B-4E18-9745-B85A431CAA36}" type="sibTrans" cxnId="{39FC628C-0D67-409F-B38B-40ABECE68067}">
      <dgm:prSet custT="1"/>
      <dgm:spPr/>
      <dgm:t>
        <a:bodyPr/>
        <a:lstStyle>
          <a:defPPr/>
        </a:lstStyle>
        <a:p>
          <a:endParaRPr lang="en-US" sz="5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E02890B3-E31F-4A51-922D-DDE9511265C4}" srcId="{5BBE5D6A-91EE-44F2-9BA5-6593662B357D}" destId="{412A98BF-DE30-4A57-B70C-CD28E4F64181}" srcOrd="0" destOrd="0" parTransId="{8580E315-97B5-4B32-9954-0C93C6CFD522}" sibTransId="{99FC6F07-5812-4BAD-B0CE-20B769E23C75}"/>
    <dgm:cxn modelId="{B64CB6DD-CAC8-415D-A6D0-6CF694825B8F}" type="presOf" srcId="{3C93E9B3-FA55-477B-A0E4-4398FC3315DA}" destId="{08B195DD-52E7-474F-8F00-E74AB9B79BE3}" srcOrd="1" destOrd="0" presId="urn:microsoft.com/office/officeart/2005/8/layout/list1"/>
    <dgm:cxn modelId="{9C8B1CA7-6DA1-4530-BE6F-1A2ABBEF87AB}" type="presOf" srcId="{57DC3C60-3A40-4B24-8786-AFAC15670D09}" destId="{4CA70BB3-3038-404D-81BD-AFD678D6B96B}" srcOrd="0" destOrd="0" presId="urn:microsoft.com/office/officeart/2005/8/layout/list1"/>
    <dgm:cxn modelId="{39FC628C-0D67-409F-B38B-40ABECE68067}" srcId="{AC945453-6365-4002-9E72-9F93C991F943}" destId="{3C93E9B3-FA55-477B-A0E4-4398FC3315DA}" srcOrd="2" destOrd="0" parTransId="{2AA65D93-F6EF-44B6-ADB4-A4FBC1CE2277}" sibTransId="{0E763E3C-1F8B-4E18-9745-B85A431CAA36}"/>
    <dgm:cxn modelId="{91D08D8D-A9CE-4CC1-BD7C-88DF8A1FE89D}" srcId="{AD2E1675-E274-4C57-BB18-5B207592A974}" destId="{0A8D91CB-BC30-44D0-84EC-BE4A4907BB2A}" srcOrd="1" destOrd="0" parTransId="{19245B82-9636-426A-9CE7-D094BB8CABED}" sibTransId="{0CCE6B6B-68B5-403A-B06E-FAF91E6CC16A}"/>
    <dgm:cxn modelId="{C82FF9BF-255B-49B8-AF70-D12E762C4FF0}" srcId="{AC945453-6365-4002-9E72-9F93C991F943}" destId="{5BBE5D6A-91EE-44F2-9BA5-6593662B357D}" srcOrd="0" destOrd="0" parTransId="{922ED950-535F-4732-BA76-26F93A847C91}" sibTransId="{C81E5B3A-F838-4D28-B8E6-42FDB3D5C01F}"/>
    <dgm:cxn modelId="{1BF05C4E-E22B-47F5-8089-A22ACFC5FCA7}" type="presOf" srcId="{3C93E9B3-FA55-477B-A0E4-4398FC3315DA}" destId="{DDB03CF2-DB02-4F2B-8948-FBB035366E69}" srcOrd="0" destOrd="0" presId="urn:microsoft.com/office/officeart/2005/8/layout/list1"/>
    <dgm:cxn modelId="{5AA6248C-87FC-4215-8AE1-448237751176}" srcId="{3C93E9B3-FA55-477B-A0E4-4398FC3315DA}" destId="{CF7A9FFF-B770-4015-AD63-71761D271718}" srcOrd="1" destOrd="0" parTransId="{39BBFF60-DA24-4BC7-8B9B-0020BC5848A6}" sibTransId="{E54147CC-2870-4933-BF3A-9344CDB6BA0D}"/>
    <dgm:cxn modelId="{52A286B6-E9E5-45D3-9058-98500FCA6394}" srcId="{5BBE5D6A-91EE-44F2-9BA5-6593662B357D}" destId="{B4F2D071-E666-4511-82CD-81E3469D5279}" srcOrd="1" destOrd="0" parTransId="{B72C200C-25F8-4064-88D4-956128BE4F4C}" sibTransId="{203E7AEB-7359-473B-A17E-7314F50C0362}"/>
    <dgm:cxn modelId="{83FC7358-F875-49F3-984E-6ECA49E6660F}" type="presOf" srcId="{AD2E1675-E274-4C57-BB18-5B207592A974}" destId="{15278F55-1F5B-4B4A-B481-D0D53D86D2C4}" srcOrd="0" destOrd="0" presId="urn:microsoft.com/office/officeart/2005/8/layout/list1"/>
    <dgm:cxn modelId="{5D2FA0D4-20AC-4A4B-AE4A-8DDF16AE90DA}" srcId="{3C93E9B3-FA55-477B-A0E4-4398FC3315DA}" destId="{57DC3C60-3A40-4B24-8786-AFAC15670D09}" srcOrd="0" destOrd="0" parTransId="{0BCC73CA-961B-4CF5-B2D1-895526EA9ACA}" sibTransId="{43CDA33B-9C1D-4C28-9456-7C0EB7F66681}"/>
    <dgm:cxn modelId="{845D8730-82CF-4C38-BBF2-F9505C234A9A}" type="presOf" srcId="{5BBE5D6A-91EE-44F2-9BA5-6593662B357D}" destId="{6D294D8D-C529-415C-A8E1-F8EDDE5306AB}" srcOrd="1" destOrd="0" presId="urn:microsoft.com/office/officeart/2005/8/layout/list1"/>
    <dgm:cxn modelId="{329C54DE-DBD7-4631-9810-7F1D14853285}" type="presOf" srcId="{412A98BF-DE30-4A57-B70C-CD28E4F64181}" destId="{5899E778-619C-4DC0-B6E7-5113AFE31478}" srcOrd="0" destOrd="0" presId="urn:microsoft.com/office/officeart/2005/8/layout/list1"/>
    <dgm:cxn modelId="{C6D1959B-E863-4679-A3E1-735F493F347D}" type="presOf" srcId="{AC945453-6365-4002-9E72-9F93C991F943}" destId="{D7B30110-E531-4790-A404-2A72F66E4035}" srcOrd="0" destOrd="0" presId="urn:microsoft.com/office/officeart/2005/8/layout/list1"/>
    <dgm:cxn modelId="{928E334E-1341-4AB0-9D3B-1DA6F7801429}" type="presOf" srcId="{5BBE5D6A-91EE-44F2-9BA5-6593662B357D}" destId="{5A5555C2-3B5D-4D71-8575-C2290BF34A4D}" srcOrd="0" destOrd="0" presId="urn:microsoft.com/office/officeart/2005/8/layout/list1"/>
    <dgm:cxn modelId="{1F7BAB3A-6000-4AE5-B83B-D3A008AE49FE}" srcId="{AD2E1675-E274-4C57-BB18-5B207592A974}" destId="{77C47B16-8DB0-4725-8B87-CC8123949086}" srcOrd="0" destOrd="0" parTransId="{A678AFCE-81EB-45FD-B904-2A9C2B2B4174}" sibTransId="{E7546D0E-80BB-4ACF-ACD1-D7B522B9C038}"/>
    <dgm:cxn modelId="{E9A44765-1EF0-4979-B151-A42ECB7CE6F8}" srcId="{AC945453-6365-4002-9E72-9F93C991F943}" destId="{AD2E1675-E274-4C57-BB18-5B207592A974}" srcOrd="1" destOrd="0" parTransId="{B45E8194-A96F-484C-91DA-F1A1A0CD4697}" sibTransId="{A46F1FA7-DCED-48A9-9CFD-EF5668651FB1}"/>
    <dgm:cxn modelId="{9AB77F93-9212-4533-8CE1-2AC754FD8890}" type="presOf" srcId="{77C47B16-8DB0-4725-8B87-CC8123949086}" destId="{622692A4-9C09-4047-9094-EA7C3E2E688F}" srcOrd="0" destOrd="0" presId="urn:microsoft.com/office/officeart/2005/8/layout/list1"/>
    <dgm:cxn modelId="{3F09563B-8051-4551-B740-C43944975ED7}" type="presOf" srcId="{0A8D91CB-BC30-44D0-84EC-BE4A4907BB2A}" destId="{622692A4-9C09-4047-9094-EA7C3E2E688F}" srcOrd="0" destOrd="1" presId="urn:microsoft.com/office/officeart/2005/8/layout/list1"/>
    <dgm:cxn modelId="{68F3B4B8-63B2-4891-AB44-DE184BC3F831}" type="presOf" srcId="{CF7A9FFF-B770-4015-AD63-71761D271718}" destId="{4CA70BB3-3038-404D-81BD-AFD678D6B96B}" srcOrd="0" destOrd="1" presId="urn:microsoft.com/office/officeart/2005/8/layout/list1"/>
    <dgm:cxn modelId="{1C1B3F50-2AAB-4448-B8A5-898811ED4C87}" type="presOf" srcId="{AD2E1675-E274-4C57-BB18-5B207592A974}" destId="{7907402A-4455-4901-BD2F-F544378B6C2E}" srcOrd="1" destOrd="0" presId="urn:microsoft.com/office/officeart/2005/8/layout/list1"/>
    <dgm:cxn modelId="{928A795F-1FDE-400E-86CD-7819910A2463}" type="presOf" srcId="{B4F2D071-E666-4511-82CD-81E3469D5279}" destId="{5899E778-619C-4DC0-B6E7-5113AFE31478}" srcOrd="0" destOrd="1" presId="urn:microsoft.com/office/officeart/2005/8/layout/list1"/>
    <dgm:cxn modelId="{114E9D22-8B81-4515-842B-D36463026018}" type="presParOf" srcId="{D7B30110-E531-4790-A404-2A72F66E4035}" destId="{0F75C664-9AE1-49F2-A65B-DC4A1E6D6A02}" srcOrd="0" destOrd="0" presId="urn:microsoft.com/office/officeart/2005/8/layout/list1"/>
    <dgm:cxn modelId="{DA5984ED-EBC4-4C5E-AD45-7969451B59F1}" type="presParOf" srcId="{0F75C664-9AE1-49F2-A65B-DC4A1E6D6A02}" destId="{5A5555C2-3B5D-4D71-8575-C2290BF34A4D}" srcOrd="0" destOrd="0" presId="urn:microsoft.com/office/officeart/2005/8/layout/list1"/>
    <dgm:cxn modelId="{14FD4B9C-3411-467B-84AA-8757B965C297}" type="presParOf" srcId="{0F75C664-9AE1-49F2-A65B-DC4A1E6D6A02}" destId="{6D294D8D-C529-415C-A8E1-F8EDDE5306AB}" srcOrd="1" destOrd="0" presId="urn:microsoft.com/office/officeart/2005/8/layout/list1"/>
    <dgm:cxn modelId="{DDD9EA9F-6B3E-4CBD-9568-B281C233DCF6}" type="presParOf" srcId="{D7B30110-E531-4790-A404-2A72F66E4035}" destId="{A66F8A72-2489-4B63-B4BF-6B6C3B5CD1FE}" srcOrd="1" destOrd="0" presId="urn:microsoft.com/office/officeart/2005/8/layout/list1"/>
    <dgm:cxn modelId="{2E705191-6573-45EC-922D-2D31AC8C842F}" type="presParOf" srcId="{D7B30110-E531-4790-A404-2A72F66E4035}" destId="{5899E778-619C-4DC0-B6E7-5113AFE31478}" srcOrd="2" destOrd="0" presId="urn:microsoft.com/office/officeart/2005/8/layout/list1"/>
    <dgm:cxn modelId="{60B952BA-5EDE-4B4B-B99E-95415DA77CD2}" type="presParOf" srcId="{D7B30110-E531-4790-A404-2A72F66E4035}" destId="{7F01FA08-B709-4458-8D48-A4C0C38D2A6C}" srcOrd="3" destOrd="0" presId="urn:microsoft.com/office/officeart/2005/8/layout/list1"/>
    <dgm:cxn modelId="{BBA3C92A-2EBB-4DAC-8E4C-B219DBF703FF}" type="presParOf" srcId="{D7B30110-E531-4790-A404-2A72F66E4035}" destId="{A5B2C9DF-EB17-4FA7-8C07-6C67CDC36A2A}" srcOrd="4" destOrd="0" presId="urn:microsoft.com/office/officeart/2005/8/layout/list1"/>
    <dgm:cxn modelId="{5E61B059-496A-4257-A33D-2685212754EB}" type="presParOf" srcId="{A5B2C9DF-EB17-4FA7-8C07-6C67CDC36A2A}" destId="{15278F55-1F5B-4B4A-B481-D0D53D86D2C4}" srcOrd="0" destOrd="0" presId="urn:microsoft.com/office/officeart/2005/8/layout/list1"/>
    <dgm:cxn modelId="{ED7A086D-5253-460A-B9DD-D2BE41D0408A}" type="presParOf" srcId="{A5B2C9DF-EB17-4FA7-8C07-6C67CDC36A2A}" destId="{7907402A-4455-4901-BD2F-F544378B6C2E}" srcOrd="1" destOrd="0" presId="urn:microsoft.com/office/officeart/2005/8/layout/list1"/>
    <dgm:cxn modelId="{198E6001-8D3F-4D51-B7EE-721D34B0DB56}" type="presParOf" srcId="{D7B30110-E531-4790-A404-2A72F66E4035}" destId="{44D20FA1-89AD-4B5D-BFBA-79EE8343B7D7}" srcOrd="5" destOrd="0" presId="urn:microsoft.com/office/officeart/2005/8/layout/list1"/>
    <dgm:cxn modelId="{3C163A88-B329-4B24-AE09-E0BAD46CF7E9}" type="presParOf" srcId="{D7B30110-E531-4790-A404-2A72F66E4035}" destId="{622692A4-9C09-4047-9094-EA7C3E2E688F}" srcOrd="6" destOrd="0" presId="urn:microsoft.com/office/officeart/2005/8/layout/list1"/>
    <dgm:cxn modelId="{82BD3055-9597-4BE2-83A3-26F0612422AD}" type="presParOf" srcId="{D7B30110-E531-4790-A404-2A72F66E4035}" destId="{CB143F31-32D4-41DC-91F4-E7400EC9C5DD}" srcOrd="7" destOrd="0" presId="urn:microsoft.com/office/officeart/2005/8/layout/list1"/>
    <dgm:cxn modelId="{7C73355D-0F3F-4152-B3A9-4AD63CF6BB98}" type="presParOf" srcId="{D7B30110-E531-4790-A404-2A72F66E4035}" destId="{8770CCD7-4B0D-4AAA-A371-19CB273FA1FF}" srcOrd="8" destOrd="0" presId="urn:microsoft.com/office/officeart/2005/8/layout/list1"/>
    <dgm:cxn modelId="{F837E262-44B7-4C37-B54B-E92619657072}" type="presParOf" srcId="{8770CCD7-4B0D-4AAA-A371-19CB273FA1FF}" destId="{DDB03CF2-DB02-4F2B-8948-FBB035366E69}" srcOrd="0" destOrd="0" presId="urn:microsoft.com/office/officeart/2005/8/layout/list1"/>
    <dgm:cxn modelId="{F4E545EB-4F3B-4A58-B3F3-BAB9A7B9843B}" type="presParOf" srcId="{8770CCD7-4B0D-4AAA-A371-19CB273FA1FF}" destId="{08B195DD-52E7-474F-8F00-E74AB9B79BE3}" srcOrd="1" destOrd="0" presId="urn:microsoft.com/office/officeart/2005/8/layout/list1"/>
    <dgm:cxn modelId="{61BBDC15-AF2D-46B5-BEAA-B81B4D2F3D6C}" type="presParOf" srcId="{D7B30110-E531-4790-A404-2A72F66E4035}" destId="{45E7258E-EEF8-4413-B84D-DD4538AD2C06}" srcOrd="9" destOrd="0" presId="urn:microsoft.com/office/officeart/2005/8/layout/list1"/>
    <dgm:cxn modelId="{5BB772E1-C7F5-4043-84C5-1610C321CC3B}"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8.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B2815A21-F6E6-4F9A-87D6-F39D36294C52}">
      <dgm:prSet custT="1"/>
      <dgm:spPr/>
      <dgm:t>
        <a:bodyPr/>
        <a:lstStyle>
          <a:defPPr/>
        </a:lstStyle>
        <a:p>
          <a:endParaRPr lang="en-US" sz="500"/>
        </a:p>
      </dgm:t>
    </dgm:pt>
    <dgm:pt modelId="{5BBE5D6A-91EE-44F2-9BA5-6593662B357D}">
      <dgm:prSet phldrT="[Text]" custT="1"/>
      <dgm:spPr/>
      <dgm:t>
        <a:bodyPr/>
        <a:lstStyle>
          <a:defPPr/>
        </a:lstStyle>
        <a:p>
          <a:r>
            <a:rPr lang="en-US" sz="1600"/>
            <a:t>Problem Statement</a:t>
          </a:r>
        </a:p>
      </dgm:t>
    </dgm:pt>
    <dgm:pt modelId="{8580E315-97B5-4B32-9954-0C93C6CFD522}" type="parTrans" cxnId="{BB1838A0-4895-4B98-8D61-E5235D2DB9D1}">
      <dgm:prSet custT="1"/>
      <dgm:spPr/>
      <dgm:t>
        <a:bodyPr/>
        <a:lstStyle>
          <a:defPPr/>
        </a:lstStyle>
        <a:p>
          <a:endParaRPr lang="en-US" sz="1050"/>
        </a:p>
      </dgm:t>
    </dgm:pt>
    <dgm:pt modelId="{412A98BF-DE30-4A57-B70C-CD28E4F64181}">
      <dgm:prSet phldrT="[Text]" custT="1"/>
      <dgm:spPr/>
      <dgm:t>
        <a:bodyPr/>
        <a:lstStyle>
          <a:defPPr/>
        </a:lstStyle>
        <a:p>
          <a:r>
            <a:rPr lang="en-US" sz="1600"/>
            <a:t>94% or more fatalities on road happen due to human error while driving</a:t>
          </a:r>
        </a:p>
      </dgm:t>
    </dgm:pt>
    <dgm:pt modelId="{99FC6F07-5812-4BAD-B0CE-20B769E23C75}" type="sibTrans" cxnId="{BB1838A0-4895-4B98-8D61-E5235D2DB9D1}">
      <dgm:prSet custT="1"/>
      <dgm:spPr/>
      <dgm:t>
        <a:bodyPr/>
        <a:lstStyle>
          <a:defPPr/>
        </a:lstStyle>
        <a:p>
          <a:endParaRPr lang="en-US" sz="1050"/>
        </a:p>
      </dgm:t>
    </dgm:pt>
    <dgm:pt modelId="{C81E5B3A-F838-4D28-B8E6-42FDB3D5C01F}" type="sibTrans" cxnId="{B2815A21-F6E6-4F9A-87D6-F39D36294C52}">
      <dgm:prSet custT="1"/>
      <dgm:spPr/>
      <dgm:t>
        <a:bodyPr/>
        <a:lstStyle>
          <a:defPPr/>
        </a:lstStyle>
        <a:p>
          <a:endParaRPr lang="en-US" sz="500"/>
        </a:p>
      </dgm:t>
    </dgm:pt>
    <dgm:pt modelId="{B45E8194-A96F-484C-91DA-F1A1A0CD4697}" type="parTrans" cxnId="{EA844152-5040-4738-A869-D13B4BA22C35}">
      <dgm:prSet custT="1"/>
      <dgm:spPr/>
      <dgm:t>
        <a:bodyPr/>
        <a:lstStyle>
          <a:defPPr/>
        </a:lstStyle>
        <a:p>
          <a:endParaRPr lang="en-US" sz="500"/>
        </a:p>
      </dgm:t>
    </dgm:pt>
    <dgm:pt modelId="{AD2E1675-E274-4C57-BB18-5B207592A974}">
      <dgm:prSet phldrT="[Text]" custT="1"/>
      <dgm:spPr/>
      <dgm:t>
        <a:bodyPr/>
        <a:lstStyle>
          <a:defPPr/>
        </a:lstStyle>
        <a:p>
          <a:r>
            <a:rPr lang="en-US" sz="1600"/>
            <a:t>Solution Approach</a:t>
          </a:r>
        </a:p>
      </dgm:t>
    </dgm:pt>
    <dgm:pt modelId="{A678AFCE-81EB-45FD-B904-2A9C2B2B4174}" type="parTrans" cxnId="{39AC5713-5615-4D81-AC18-599A1B5A4217}">
      <dgm:prSet custT="1"/>
      <dgm:spPr/>
      <dgm:t>
        <a:bodyPr/>
        <a:lstStyle>
          <a:defPPr/>
        </a:lstStyle>
        <a:p>
          <a:endParaRPr lang="en-US" sz="1050"/>
        </a:p>
      </dgm:t>
    </dgm:pt>
    <dgm:pt modelId="{77C47B16-8DB0-4725-8B87-CC8123949086}">
      <dgm:prSet phldrT="[Text]" custT="1"/>
      <dgm:spPr/>
      <dgm:t>
        <a:bodyPr/>
        <a:lstStyle>
          <a:defPPr/>
        </a:lstStyle>
        <a:p>
          <a:r>
            <a:rPr lang="en-US" sz="1600"/>
            <a:t>Computer Vision/ Object Recognition methods to detect pedestrians, cyclists, vehicles, road construction/repair and other events (like road signs, indicators, arm-signals)</a:t>
          </a:r>
        </a:p>
      </dgm:t>
    </dgm:pt>
    <dgm:pt modelId="{E7546D0E-80BB-4ACF-ACD1-D7B522B9C038}" type="sibTrans" cxnId="{39AC5713-5615-4D81-AC18-599A1B5A4217}">
      <dgm:prSet custT="1"/>
      <dgm:spPr/>
      <dgm:t>
        <a:bodyPr/>
        <a:lstStyle>
          <a:defPPr/>
        </a:lstStyle>
        <a:p>
          <a:endParaRPr lang="en-US" sz="1050"/>
        </a:p>
      </dgm:t>
    </dgm:pt>
    <dgm:pt modelId="{19245B82-9636-426A-9CE7-D094BB8CABED}" type="parTrans" cxnId="{E3E9600F-0658-49A7-B14E-6CFB6CA0509E}">
      <dgm:prSet custT="1"/>
      <dgm:spPr/>
      <dgm:t>
        <a:bodyPr/>
        <a:lstStyle>
          <a:defPPr/>
        </a:lstStyle>
        <a:p>
          <a:endParaRPr lang="en-US" sz="1050"/>
        </a:p>
      </dgm:t>
    </dgm:pt>
    <dgm:pt modelId="{0A8D91CB-BC30-44D0-84EC-BE4A4907BB2A}">
      <dgm:prSet phldrT="[Text]" custT="1"/>
      <dgm:spPr/>
      <dgm:t>
        <a:bodyPr/>
        <a:lstStyle>
          <a:defPPr/>
        </a:lstStyle>
        <a:p>
          <a:r>
            <a:rPr lang="en-US" sz="1600"/>
            <a:t>Huge volumes of Training data from real world traffic for Predictive Algorithm tuning</a:t>
          </a:r>
        </a:p>
      </dgm:t>
    </dgm:pt>
    <dgm:pt modelId="{0CCE6B6B-68B5-403A-B06E-FAF91E6CC16A}" type="sibTrans" cxnId="{E3E9600F-0658-49A7-B14E-6CFB6CA0509E}">
      <dgm:prSet custT="1"/>
      <dgm:spPr/>
      <dgm:t>
        <a:bodyPr/>
        <a:lstStyle>
          <a:defPPr/>
        </a:lstStyle>
        <a:p>
          <a:endParaRPr lang="en-US" sz="1050"/>
        </a:p>
      </dgm:t>
    </dgm:pt>
    <dgm:pt modelId="{A46F1FA7-DCED-48A9-9CFD-EF5668651FB1}" type="sibTrans" cxnId="{EA844152-5040-4738-A869-D13B4BA22C35}">
      <dgm:prSet custT="1"/>
      <dgm:spPr/>
      <dgm:t>
        <a:bodyPr/>
        <a:lstStyle>
          <a:defPPr/>
        </a:lstStyle>
        <a:p>
          <a:endParaRPr lang="en-US" sz="500"/>
        </a:p>
      </dgm:t>
    </dgm:pt>
    <dgm:pt modelId="{2AA65D93-F6EF-44B6-ADB4-A4FBC1CE2277}" type="parTrans" cxnId="{FC7B9FEF-E76E-4FB7-8BFA-94FF1D59AC68}">
      <dgm:prSet custT="1"/>
      <dgm:spPr/>
      <dgm:t>
        <a:bodyPr/>
        <a:lstStyle>
          <a:defPPr/>
        </a:lstStyle>
        <a:p>
          <a:endParaRPr lang="en-US" sz="500"/>
        </a:p>
      </dgm:t>
    </dgm:pt>
    <dgm:pt modelId="{3C93E9B3-FA55-477B-A0E4-4398FC3315DA}">
      <dgm:prSet phldrT="[Text]" custT="1"/>
      <dgm:spPr/>
      <dgm:t>
        <a:bodyPr/>
        <a:lstStyle>
          <a:defPPr/>
        </a:lstStyle>
        <a:p>
          <a:r>
            <a:rPr lang="en-US" sz="1600"/>
            <a:t>Solution Benefits</a:t>
          </a:r>
        </a:p>
      </dgm:t>
    </dgm:pt>
    <dgm:pt modelId="{0BCC73CA-961B-4CF5-B2D1-895526EA9ACA}" type="parTrans" cxnId="{45D4C8E2-C72F-413A-B8AA-2E2B2DF69E7B}">
      <dgm:prSet custT="1"/>
      <dgm:spPr/>
      <dgm:t>
        <a:bodyPr/>
        <a:lstStyle>
          <a:defPPr/>
        </a:lstStyle>
        <a:p>
          <a:endParaRPr lang="en-US" sz="1050"/>
        </a:p>
      </dgm:t>
    </dgm:pt>
    <dgm:pt modelId="{57DC3C60-3A40-4B24-8786-AFAC15670D09}">
      <dgm:prSet phldrT="[Text]" custT="1"/>
      <dgm:spPr/>
      <dgm:t>
        <a:bodyPr/>
        <a:lstStyle>
          <a:defPPr/>
        </a:lstStyle>
        <a:p>
          <a:r>
            <a:rPr lang="en-US" sz="1600"/>
            <a:t>Reduced fatalities due to human error, drunken driving and distractions (e.g. mobile phone calls)</a:t>
          </a:r>
        </a:p>
      </dgm:t>
    </dgm:pt>
    <dgm:pt modelId="{43CDA33B-9C1D-4C28-9456-7C0EB7F66681}" type="sibTrans" cxnId="{45D4C8E2-C72F-413A-B8AA-2E2B2DF69E7B}">
      <dgm:prSet custT="1"/>
      <dgm:spPr/>
      <dgm:t>
        <a:bodyPr/>
        <a:lstStyle>
          <a:defPPr/>
        </a:lstStyle>
        <a:p>
          <a:endParaRPr lang="en-US" sz="1050"/>
        </a:p>
      </dgm:t>
    </dgm:pt>
    <dgm:pt modelId="{0E763E3C-1F8B-4E18-9745-B85A431CAA36}" type="sibTrans" cxnId="{FC7B9FEF-E76E-4FB7-8BFA-94FF1D59AC68}">
      <dgm:prSet custT="1"/>
      <dgm:spPr/>
      <dgm:t>
        <a:bodyPr/>
        <a:lstStyle>
          <a:defPPr/>
        </a:lstStyle>
        <a:p>
          <a:endParaRPr lang="en-US" sz="5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EA0F6CE1-DEED-4FA3-98E0-C40BD4DF3F6E}" type="presOf" srcId="{AC945453-6365-4002-9E72-9F93C991F943}" destId="{D7B30110-E531-4790-A404-2A72F66E4035}" srcOrd="0" destOrd="0" presId="urn:microsoft.com/office/officeart/2005/8/layout/list1"/>
    <dgm:cxn modelId="{08E0D4C6-BE85-489F-AF40-BAC45A2B8BEA}" type="presOf" srcId="{5BBE5D6A-91EE-44F2-9BA5-6593662B357D}" destId="{6D294D8D-C529-415C-A8E1-F8EDDE5306AB}" srcOrd="1" destOrd="0" presId="urn:microsoft.com/office/officeart/2005/8/layout/list1"/>
    <dgm:cxn modelId="{700B3E4F-7F12-431B-97B7-445C15C17550}" type="presOf" srcId="{77C47B16-8DB0-4725-8B87-CC8123949086}" destId="{622692A4-9C09-4047-9094-EA7C3E2E688F}" srcOrd="0" destOrd="0" presId="urn:microsoft.com/office/officeart/2005/8/layout/list1"/>
    <dgm:cxn modelId="{FC470E05-9E59-43C1-AF0A-949C5C203A73}" type="presOf" srcId="{0A8D91CB-BC30-44D0-84EC-BE4A4907BB2A}" destId="{622692A4-9C09-4047-9094-EA7C3E2E688F}" srcOrd="0" destOrd="1" presId="urn:microsoft.com/office/officeart/2005/8/layout/list1"/>
    <dgm:cxn modelId="{CB60D5D6-7A88-49D6-B7EC-5D3CDA4810E5}" type="presOf" srcId="{AD2E1675-E274-4C57-BB18-5B207592A974}" destId="{15278F55-1F5B-4B4A-B481-D0D53D86D2C4}" srcOrd="0" destOrd="0" presId="urn:microsoft.com/office/officeart/2005/8/layout/list1"/>
    <dgm:cxn modelId="{26914380-86A1-4B82-9EFE-8E8B65C9BF25}" type="presOf" srcId="{5BBE5D6A-91EE-44F2-9BA5-6593662B357D}" destId="{5A5555C2-3B5D-4D71-8575-C2290BF34A4D}" srcOrd="0" destOrd="0" presId="urn:microsoft.com/office/officeart/2005/8/layout/list1"/>
    <dgm:cxn modelId="{5CA770DB-1ADB-49B7-B0AE-650F454694D4}" type="presOf" srcId="{57DC3C60-3A40-4B24-8786-AFAC15670D09}" destId="{4CA70BB3-3038-404D-81BD-AFD678D6B96B}" srcOrd="0" destOrd="0" presId="urn:microsoft.com/office/officeart/2005/8/layout/list1"/>
    <dgm:cxn modelId="{E3E9600F-0658-49A7-B14E-6CFB6CA0509E}" srcId="{AD2E1675-E274-4C57-BB18-5B207592A974}" destId="{0A8D91CB-BC30-44D0-84EC-BE4A4907BB2A}" srcOrd="1" destOrd="0" parTransId="{19245B82-9636-426A-9CE7-D094BB8CABED}" sibTransId="{0CCE6B6B-68B5-403A-B06E-FAF91E6CC16A}"/>
    <dgm:cxn modelId="{7E861868-A760-4CA4-A362-EE8CC7971D05}" type="presOf" srcId="{AD2E1675-E274-4C57-BB18-5B207592A974}" destId="{7907402A-4455-4901-BD2F-F544378B6C2E}" srcOrd="1" destOrd="0" presId="urn:microsoft.com/office/officeart/2005/8/layout/list1"/>
    <dgm:cxn modelId="{19D580B3-0AB5-4F1C-BBE5-56728069F51F}" type="presOf" srcId="{412A98BF-DE30-4A57-B70C-CD28E4F64181}" destId="{5899E778-619C-4DC0-B6E7-5113AFE31478}" srcOrd="0" destOrd="0" presId="urn:microsoft.com/office/officeart/2005/8/layout/list1"/>
    <dgm:cxn modelId="{DB576EDE-FAE8-404B-93CB-C446221927F0}" type="presOf" srcId="{3C93E9B3-FA55-477B-A0E4-4398FC3315DA}" destId="{08B195DD-52E7-474F-8F00-E74AB9B79BE3}" srcOrd="1" destOrd="0" presId="urn:microsoft.com/office/officeart/2005/8/layout/list1"/>
    <dgm:cxn modelId="{B2815A21-F6E6-4F9A-87D6-F39D36294C52}" srcId="{AC945453-6365-4002-9E72-9F93C991F943}" destId="{5BBE5D6A-91EE-44F2-9BA5-6593662B357D}" srcOrd="0" destOrd="0" parTransId="{922ED950-535F-4732-BA76-26F93A847C91}" sibTransId="{C81E5B3A-F838-4D28-B8E6-42FDB3D5C01F}"/>
    <dgm:cxn modelId="{BB1838A0-4895-4B98-8D61-E5235D2DB9D1}" srcId="{5BBE5D6A-91EE-44F2-9BA5-6593662B357D}" destId="{412A98BF-DE30-4A57-B70C-CD28E4F64181}" srcOrd="0" destOrd="0" parTransId="{8580E315-97B5-4B32-9954-0C93C6CFD522}" sibTransId="{99FC6F07-5812-4BAD-B0CE-20B769E23C75}"/>
    <dgm:cxn modelId="{EA844152-5040-4738-A869-D13B4BA22C35}" srcId="{AC945453-6365-4002-9E72-9F93C991F943}" destId="{AD2E1675-E274-4C57-BB18-5B207592A974}" srcOrd="1" destOrd="0" parTransId="{B45E8194-A96F-484C-91DA-F1A1A0CD4697}" sibTransId="{A46F1FA7-DCED-48A9-9CFD-EF5668651FB1}"/>
    <dgm:cxn modelId="{FC7B9FEF-E76E-4FB7-8BFA-94FF1D59AC68}" srcId="{AC945453-6365-4002-9E72-9F93C991F943}" destId="{3C93E9B3-FA55-477B-A0E4-4398FC3315DA}" srcOrd="2" destOrd="0" parTransId="{2AA65D93-F6EF-44B6-ADB4-A4FBC1CE2277}" sibTransId="{0E763E3C-1F8B-4E18-9745-B85A431CAA36}"/>
    <dgm:cxn modelId="{815CFBD1-9F98-4D1A-83CF-5D21169B7ADE}" type="presOf" srcId="{3C93E9B3-FA55-477B-A0E4-4398FC3315DA}" destId="{DDB03CF2-DB02-4F2B-8948-FBB035366E69}" srcOrd="0" destOrd="0" presId="urn:microsoft.com/office/officeart/2005/8/layout/list1"/>
    <dgm:cxn modelId="{39AC5713-5615-4D81-AC18-599A1B5A4217}" srcId="{AD2E1675-E274-4C57-BB18-5B207592A974}" destId="{77C47B16-8DB0-4725-8B87-CC8123949086}" srcOrd="0" destOrd="0" parTransId="{A678AFCE-81EB-45FD-B904-2A9C2B2B4174}" sibTransId="{E7546D0E-80BB-4ACF-ACD1-D7B522B9C038}"/>
    <dgm:cxn modelId="{45D4C8E2-C72F-413A-B8AA-2E2B2DF69E7B}" srcId="{3C93E9B3-FA55-477B-A0E4-4398FC3315DA}" destId="{57DC3C60-3A40-4B24-8786-AFAC15670D09}" srcOrd="0" destOrd="0" parTransId="{0BCC73CA-961B-4CF5-B2D1-895526EA9ACA}" sibTransId="{43CDA33B-9C1D-4C28-9456-7C0EB7F66681}"/>
    <dgm:cxn modelId="{B3DE836D-1EF6-4591-B4B1-AB69E3D48272}" type="presParOf" srcId="{D7B30110-E531-4790-A404-2A72F66E4035}" destId="{0F75C664-9AE1-49F2-A65B-DC4A1E6D6A02}" srcOrd="0" destOrd="0" presId="urn:microsoft.com/office/officeart/2005/8/layout/list1"/>
    <dgm:cxn modelId="{49743394-6128-41FC-A760-8B7E04AD50AB}" type="presParOf" srcId="{0F75C664-9AE1-49F2-A65B-DC4A1E6D6A02}" destId="{5A5555C2-3B5D-4D71-8575-C2290BF34A4D}" srcOrd="0" destOrd="0" presId="urn:microsoft.com/office/officeart/2005/8/layout/list1"/>
    <dgm:cxn modelId="{CAB11113-5E5D-45E6-AABA-DF0F34A6354D}" type="presParOf" srcId="{0F75C664-9AE1-49F2-A65B-DC4A1E6D6A02}" destId="{6D294D8D-C529-415C-A8E1-F8EDDE5306AB}" srcOrd="1" destOrd="0" presId="urn:microsoft.com/office/officeart/2005/8/layout/list1"/>
    <dgm:cxn modelId="{BA4D751B-DD8D-4F6D-87DB-2DA5FC707EB5}" type="presParOf" srcId="{D7B30110-E531-4790-A404-2A72F66E4035}" destId="{A66F8A72-2489-4B63-B4BF-6B6C3B5CD1FE}" srcOrd="1" destOrd="0" presId="urn:microsoft.com/office/officeart/2005/8/layout/list1"/>
    <dgm:cxn modelId="{A213F633-B29E-4A72-96E5-04543171953B}" type="presParOf" srcId="{D7B30110-E531-4790-A404-2A72F66E4035}" destId="{5899E778-619C-4DC0-B6E7-5113AFE31478}" srcOrd="2" destOrd="0" presId="urn:microsoft.com/office/officeart/2005/8/layout/list1"/>
    <dgm:cxn modelId="{D5C96CA5-DD3A-48EB-AA64-F661E36A055B}" type="presParOf" srcId="{D7B30110-E531-4790-A404-2A72F66E4035}" destId="{7F01FA08-B709-4458-8D48-A4C0C38D2A6C}" srcOrd="3" destOrd="0" presId="urn:microsoft.com/office/officeart/2005/8/layout/list1"/>
    <dgm:cxn modelId="{FF6017C3-D9A6-4821-AD19-A8E5FD920729}" type="presParOf" srcId="{D7B30110-E531-4790-A404-2A72F66E4035}" destId="{A5B2C9DF-EB17-4FA7-8C07-6C67CDC36A2A}" srcOrd="4" destOrd="0" presId="urn:microsoft.com/office/officeart/2005/8/layout/list1"/>
    <dgm:cxn modelId="{9DD7EDEC-A75D-4F48-A921-BA107FFCFC68}" type="presParOf" srcId="{A5B2C9DF-EB17-4FA7-8C07-6C67CDC36A2A}" destId="{15278F55-1F5B-4B4A-B481-D0D53D86D2C4}" srcOrd="0" destOrd="0" presId="urn:microsoft.com/office/officeart/2005/8/layout/list1"/>
    <dgm:cxn modelId="{B13B9687-E0D9-4CC4-BD99-B4F5AFC501B6}" type="presParOf" srcId="{A5B2C9DF-EB17-4FA7-8C07-6C67CDC36A2A}" destId="{7907402A-4455-4901-BD2F-F544378B6C2E}" srcOrd="1" destOrd="0" presId="urn:microsoft.com/office/officeart/2005/8/layout/list1"/>
    <dgm:cxn modelId="{E76D585C-0480-416A-8AB7-4807BFE68692}" type="presParOf" srcId="{D7B30110-E531-4790-A404-2A72F66E4035}" destId="{44D20FA1-89AD-4B5D-BFBA-79EE8343B7D7}" srcOrd="5" destOrd="0" presId="urn:microsoft.com/office/officeart/2005/8/layout/list1"/>
    <dgm:cxn modelId="{E13DEF50-81BB-4EE1-B94E-5B3332430C0B}" type="presParOf" srcId="{D7B30110-E531-4790-A404-2A72F66E4035}" destId="{622692A4-9C09-4047-9094-EA7C3E2E688F}" srcOrd="6" destOrd="0" presId="urn:microsoft.com/office/officeart/2005/8/layout/list1"/>
    <dgm:cxn modelId="{47539ABE-8611-4250-A20A-B57402917ECE}" type="presParOf" srcId="{D7B30110-E531-4790-A404-2A72F66E4035}" destId="{CB143F31-32D4-41DC-91F4-E7400EC9C5DD}" srcOrd="7" destOrd="0" presId="urn:microsoft.com/office/officeart/2005/8/layout/list1"/>
    <dgm:cxn modelId="{0CA84F09-B727-4BAC-AF0F-97C123A59AC6}" type="presParOf" srcId="{D7B30110-E531-4790-A404-2A72F66E4035}" destId="{8770CCD7-4B0D-4AAA-A371-19CB273FA1FF}" srcOrd="8" destOrd="0" presId="urn:microsoft.com/office/officeart/2005/8/layout/list1"/>
    <dgm:cxn modelId="{993EABBF-0528-4AA1-9650-807C42757794}" type="presParOf" srcId="{8770CCD7-4B0D-4AAA-A371-19CB273FA1FF}" destId="{DDB03CF2-DB02-4F2B-8948-FBB035366E69}" srcOrd="0" destOrd="0" presId="urn:microsoft.com/office/officeart/2005/8/layout/list1"/>
    <dgm:cxn modelId="{1C216537-78EF-4111-9CB5-DCF97D710383}" type="presParOf" srcId="{8770CCD7-4B0D-4AAA-A371-19CB273FA1FF}" destId="{08B195DD-52E7-474F-8F00-E74AB9B79BE3}" srcOrd="1" destOrd="0" presId="urn:microsoft.com/office/officeart/2005/8/layout/list1"/>
    <dgm:cxn modelId="{F6266FB5-6254-467E-BD74-2A17A8BA6590}" type="presParOf" srcId="{D7B30110-E531-4790-A404-2A72F66E4035}" destId="{45E7258E-EEF8-4413-B84D-DD4538AD2C06}" srcOrd="9" destOrd="0" presId="urn:microsoft.com/office/officeart/2005/8/layout/list1"/>
    <dgm:cxn modelId="{3C62AB3B-27D7-46B5-BD46-150664C4360A}"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9.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defPPr/>
        </a:lstStyle>
        <a:p>
          <a:endParaRPr lang="en-US"/>
        </a:p>
      </dgm:t>
    </dgm:pt>
    <dgm:pt modelId="{922ED950-535F-4732-BA76-26F93A847C91}" type="parTrans" cxnId="{01A1B4F4-2FBE-4385-8625-227063714312}">
      <dgm:prSet custT="1"/>
      <dgm:spPr/>
      <dgm:t>
        <a:bodyPr/>
        <a:lstStyle>
          <a:defPPr/>
        </a:lstStyle>
        <a:p>
          <a:endParaRPr lang="en-US" sz="600"/>
        </a:p>
      </dgm:t>
    </dgm:pt>
    <dgm:pt modelId="{5BBE5D6A-91EE-44F2-9BA5-6593662B357D}">
      <dgm:prSet phldrT="[Text]" custT="1"/>
      <dgm:spPr/>
      <dgm:t>
        <a:bodyPr/>
        <a:lstStyle>
          <a:defPPr/>
        </a:lstStyle>
        <a:p>
          <a:r>
            <a:rPr lang="en-US" sz="1800"/>
            <a:t>Problem Statement</a:t>
          </a:r>
        </a:p>
      </dgm:t>
    </dgm:pt>
    <dgm:pt modelId="{8580E315-97B5-4B32-9954-0C93C6CFD522}" type="parTrans" cxnId="{B679AFB1-B7B2-4471-B937-ADB303BF9BCF}">
      <dgm:prSet custT="1"/>
      <dgm:spPr/>
      <dgm:t>
        <a:bodyPr/>
        <a:lstStyle>
          <a:defPPr/>
        </a:lstStyle>
        <a:p>
          <a:endParaRPr lang="en-US" sz="1100"/>
        </a:p>
      </dgm:t>
    </dgm:pt>
    <dgm:pt modelId="{412A98BF-DE30-4A57-B70C-CD28E4F64181}">
      <dgm:prSet phldrT="[Text]" custT="1"/>
      <dgm:spPr/>
      <dgm:t>
        <a:bodyPr/>
        <a:lstStyle>
          <a:defPPr/>
        </a:lstStyle>
        <a:p>
          <a:r>
            <a:rPr lang="en-US" sz="1800"/>
            <a:t>Group company formed via multiple acquisitions (Holding Organization)</a:t>
          </a:r>
        </a:p>
      </dgm:t>
    </dgm:pt>
    <dgm:pt modelId="{99FC6F07-5812-4BAD-B0CE-20B769E23C75}" type="sibTrans" cxnId="{B679AFB1-B7B2-4471-B937-ADB303BF9BCF}">
      <dgm:prSet custT="1"/>
      <dgm:spPr/>
      <dgm:t>
        <a:bodyPr/>
        <a:lstStyle>
          <a:defPPr/>
        </a:lstStyle>
        <a:p>
          <a:endParaRPr lang="en-US" sz="1100"/>
        </a:p>
      </dgm:t>
    </dgm:pt>
    <dgm:pt modelId="{6C64AD03-3713-4A97-B3FA-841AF5599DAF}" type="parTrans" cxnId="{B4091AF2-5704-4742-BD6E-2A15297F3F00}">
      <dgm:prSet custT="1"/>
      <dgm:spPr/>
      <dgm:t>
        <a:bodyPr/>
        <a:lstStyle>
          <a:defPPr/>
        </a:lstStyle>
        <a:p>
          <a:endParaRPr lang="en-US" sz="1600"/>
        </a:p>
      </dgm:t>
    </dgm:pt>
    <dgm:pt modelId="{ABBEAE88-1322-4E05-A60F-073509188B76}">
      <dgm:prSet phldrT="[Text]" custT="1"/>
      <dgm:spPr/>
      <dgm:t>
        <a:bodyPr/>
        <a:lstStyle>
          <a:defPPr/>
        </a:lstStyle>
        <a:p>
          <a:r>
            <a:rPr lang="en-US" sz="1800"/>
            <a:t>Information about Clients, Customer Projects, Skills, Expertise distributed across multiple repositories, not easily accessible by the Client/Sales Teams</a:t>
          </a:r>
        </a:p>
      </dgm:t>
    </dgm:pt>
    <dgm:pt modelId="{B871A365-3A86-449E-B170-4FD188F1829B}" type="sibTrans" cxnId="{B4091AF2-5704-4742-BD6E-2A15297F3F00}">
      <dgm:prSet custT="1"/>
      <dgm:spPr/>
      <dgm:t>
        <a:bodyPr/>
        <a:lstStyle>
          <a:defPPr/>
        </a:lstStyle>
        <a:p>
          <a:endParaRPr lang="en-US" sz="1600"/>
        </a:p>
      </dgm:t>
    </dgm:pt>
    <dgm:pt modelId="{C6D866BF-33DC-496A-8456-8A5F15329FE6}" type="parTrans" cxnId="{ABCF0720-582D-42DB-B812-9528F7C25468}">
      <dgm:prSet custT="1"/>
      <dgm:spPr/>
      <dgm:t>
        <a:bodyPr/>
        <a:lstStyle>
          <a:defPPr/>
        </a:lstStyle>
        <a:p>
          <a:endParaRPr lang="en-US" sz="1600"/>
        </a:p>
      </dgm:t>
    </dgm:pt>
    <dgm:pt modelId="{BB0DADFD-D4BC-4B7B-B537-722724A010C7}">
      <dgm:prSet phldrT="[Text]" custT="1"/>
      <dgm:spPr/>
      <dgm:t>
        <a:bodyPr/>
        <a:lstStyle>
          <a:defPPr/>
        </a:lstStyle>
        <a:p>
          <a:r>
            <a:rPr lang="en-US" sz="1800"/>
            <a:t>Lack of knowledge about relevant sales material leading to weaker sales pitch </a:t>
          </a:r>
        </a:p>
      </dgm:t>
    </dgm:pt>
    <dgm:pt modelId="{30351A1E-1CD6-47BA-B70B-52E2542FC79A}" type="sibTrans" cxnId="{ABCF0720-582D-42DB-B812-9528F7C25468}">
      <dgm:prSet custT="1"/>
      <dgm:spPr/>
      <dgm:t>
        <a:bodyPr/>
        <a:lstStyle>
          <a:defPPr/>
        </a:lstStyle>
        <a:p>
          <a:endParaRPr lang="en-US" sz="1600"/>
        </a:p>
      </dgm:t>
    </dgm:pt>
    <dgm:pt modelId="{C81E5B3A-F838-4D28-B8E6-42FDB3D5C01F}" type="sibTrans" cxnId="{01A1B4F4-2FBE-4385-8625-227063714312}">
      <dgm:prSet custT="1"/>
      <dgm:spPr/>
      <dgm:t>
        <a:bodyPr/>
        <a:lstStyle>
          <a:defPPr/>
        </a:lstStyle>
        <a:p>
          <a:endParaRPr lang="en-US" sz="600"/>
        </a:p>
      </dgm:t>
    </dgm:pt>
    <dgm:pt modelId="{B45E8194-A96F-484C-91DA-F1A1A0CD4697}" type="parTrans" cxnId="{793D0AB5-D29A-4B93-A010-50A6AECC7D05}">
      <dgm:prSet custT="1"/>
      <dgm:spPr/>
      <dgm:t>
        <a:bodyPr/>
        <a:lstStyle>
          <a:defPPr/>
        </a:lstStyle>
        <a:p>
          <a:endParaRPr lang="en-US" sz="600"/>
        </a:p>
      </dgm:t>
    </dgm:pt>
    <dgm:pt modelId="{AD2E1675-E274-4C57-BB18-5B207592A974}">
      <dgm:prSet phldrT="[Text]" custT="1"/>
      <dgm:spPr/>
      <dgm:t>
        <a:bodyPr/>
        <a:lstStyle>
          <a:defPPr/>
        </a:lstStyle>
        <a:p>
          <a:r>
            <a:rPr lang="en-US" sz="1800"/>
            <a:t>Solution Approach</a:t>
          </a:r>
        </a:p>
      </dgm:t>
    </dgm:pt>
    <dgm:pt modelId="{A678AFCE-81EB-45FD-B904-2A9C2B2B4174}" type="parTrans" cxnId="{89FF1EB0-197F-48F2-B835-2102380EF6D1}">
      <dgm:prSet custT="1"/>
      <dgm:spPr/>
      <dgm:t>
        <a:bodyPr/>
        <a:lstStyle>
          <a:defPPr/>
        </a:lstStyle>
        <a:p>
          <a:endParaRPr lang="en-US" sz="1100"/>
        </a:p>
      </dgm:t>
    </dgm:pt>
    <dgm:pt modelId="{77C47B16-8DB0-4725-8B87-CC8123949086}">
      <dgm:prSet phldrT="[Text]" custT="1"/>
      <dgm:spPr/>
      <dgm:t>
        <a:bodyPr/>
        <a:lstStyle>
          <a:defPPr/>
        </a:lstStyle>
        <a:p>
          <a:r>
            <a:rPr lang="en-US" sz="1800"/>
            <a:t>NLP-powered Knowledge Management System for easy access of information across divisions of the group company</a:t>
          </a:r>
        </a:p>
      </dgm:t>
    </dgm:pt>
    <dgm:pt modelId="{E7546D0E-80BB-4ACF-ACD1-D7B522B9C038}" type="sibTrans" cxnId="{89FF1EB0-197F-48F2-B835-2102380EF6D1}">
      <dgm:prSet custT="1"/>
      <dgm:spPr/>
      <dgm:t>
        <a:bodyPr/>
        <a:lstStyle>
          <a:defPPr/>
        </a:lstStyle>
        <a:p>
          <a:endParaRPr lang="en-US" sz="1100"/>
        </a:p>
      </dgm:t>
    </dgm:pt>
    <dgm:pt modelId="{3DF22443-7399-407E-82DB-67580CEA93B2}" type="parTrans" cxnId="{703EDC67-72FA-4CF3-96F1-4AFB3DB8852A}">
      <dgm:prSet custT="1"/>
      <dgm:spPr/>
      <dgm:t>
        <a:bodyPr/>
        <a:lstStyle>
          <a:defPPr/>
        </a:lstStyle>
        <a:p>
          <a:endParaRPr lang="en-US" sz="1600"/>
        </a:p>
      </dgm:t>
    </dgm:pt>
    <dgm:pt modelId="{5F324C45-AB71-4E0B-9909-BD3035F5BAEE}">
      <dgm:prSet phldrT="[Text]" custT="1"/>
      <dgm:spPr/>
      <dgm:t>
        <a:bodyPr/>
        <a:lstStyle>
          <a:defPPr/>
        </a:lstStyle>
        <a:p>
          <a:r>
            <a:rPr lang="en-US" sz="1800"/>
            <a:t>Information stored as Knowledge Graphs</a:t>
          </a:r>
        </a:p>
      </dgm:t>
    </dgm:pt>
    <dgm:pt modelId="{630F75B2-D2DA-49DE-BFC0-A97136AE3893}" type="sibTrans" cxnId="{703EDC67-72FA-4CF3-96F1-4AFB3DB8852A}">
      <dgm:prSet custT="1"/>
      <dgm:spPr/>
      <dgm:t>
        <a:bodyPr/>
        <a:lstStyle>
          <a:defPPr/>
        </a:lstStyle>
        <a:p>
          <a:endParaRPr lang="en-US" sz="1600"/>
        </a:p>
      </dgm:t>
    </dgm:pt>
    <dgm:pt modelId="{3A974183-40FC-46A5-974C-FDFB05549C27}" type="parTrans" cxnId="{7E84FF4A-A3CC-4D05-9F52-ECE505FE52DC}">
      <dgm:prSet custT="1"/>
      <dgm:spPr/>
      <dgm:t>
        <a:bodyPr/>
        <a:lstStyle>
          <a:defPPr/>
        </a:lstStyle>
        <a:p>
          <a:endParaRPr lang="en-US" sz="1600"/>
        </a:p>
      </dgm:t>
    </dgm:pt>
    <dgm:pt modelId="{2B47BD95-3FB9-43FA-9B01-18FA319FA36A}">
      <dgm:prSet phldrT="[Text]" custT="1"/>
      <dgm:spPr/>
      <dgm:t>
        <a:bodyPr/>
        <a:lstStyle>
          <a:defPPr/>
        </a:lstStyle>
        <a:p>
          <a:r>
            <a:rPr lang="en-US" sz="1800"/>
            <a:t>Efficient Search Engine based on techniques used for Internet search</a:t>
          </a:r>
        </a:p>
      </dgm:t>
    </dgm:pt>
    <dgm:pt modelId="{60CBF40B-9021-48CC-8C26-4BCC6BCDFDE3}" type="sibTrans" cxnId="{7E84FF4A-A3CC-4D05-9F52-ECE505FE52DC}">
      <dgm:prSet custT="1"/>
      <dgm:spPr/>
      <dgm:t>
        <a:bodyPr/>
        <a:lstStyle>
          <a:defPPr/>
        </a:lstStyle>
        <a:p>
          <a:endParaRPr lang="en-US" sz="1600"/>
        </a:p>
      </dgm:t>
    </dgm:pt>
    <dgm:pt modelId="{A46F1FA7-DCED-48A9-9CFD-EF5668651FB1}" type="sibTrans" cxnId="{793D0AB5-D29A-4B93-A010-50A6AECC7D05}">
      <dgm:prSet custT="1"/>
      <dgm:spPr/>
      <dgm:t>
        <a:bodyPr/>
        <a:lstStyle>
          <a:defPPr/>
        </a:lstStyle>
        <a:p>
          <a:endParaRPr lang="en-US" sz="600"/>
        </a:p>
      </dgm:t>
    </dgm:pt>
    <dgm:pt modelId="{2AA65D93-F6EF-44B6-ADB4-A4FBC1CE2277}" type="parTrans" cxnId="{8704199E-07E3-4B45-A7C3-6764DAC6637D}">
      <dgm:prSet custT="1"/>
      <dgm:spPr/>
      <dgm:t>
        <a:bodyPr/>
        <a:lstStyle>
          <a:defPPr/>
        </a:lstStyle>
        <a:p>
          <a:endParaRPr lang="en-US" sz="600"/>
        </a:p>
      </dgm:t>
    </dgm:pt>
    <dgm:pt modelId="{3C93E9B3-FA55-477B-A0E4-4398FC3315DA}">
      <dgm:prSet phldrT="[Text]" custT="1"/>
      <dgm:spPr/>
      <dgm:t>
        <a:bodyPr/>
        <a:lstStyle>
          <a:defPPr/>
        </a:lstStyle>
        <a:p>
          <a:r>
            <a:rPr lang="en-US" sz="1800"/>
            <a:t>Solution Benefits</a:t>
          </a:r>
        </a:p>
      </dgm:t>
    </dgm:pt>
    <dgm:pt modelId="{0BCC73CA-961B-4CF5-B2D1-895526EA9ACA}" type="parTrans" cxnId="{81978D6A-AA43-4402-AD67-32CF7E499CD6}">
      <dgm:prSet custT="1"/>
      <dgm:spPr/>
      <dgm:t>
        <a:bodyPr/>
        <a:lstStyle>
          <a:defPPr/>
        </a:lstStyle>
        <a:p>
          <a:endParaRPr lang="en-US" sz="1100"/>
        </a:p>
      </dgm:t>
    </dgm:pt>
    <dgm:pt modelId="{57DC3C60-3A40-4B24-8786-AFAC15670D09}">
      <dgm:prSet phldrT="[Text]" custT="1"/>
      <dgm:spPr/>
      <dgm:t>
        <a:bodyPr/>
        <a:lstStyle>
          <a:defPPr/>
        </a:lstStyle>
        <a:p>
          <a:r>
            <a:rPr lang="en-US" sz="1800"/>
            <a:t>Stronger sales pitch with information relevant for prospective customer/ project leading to better conversion rates</a:t>
          </a:r>
        </a:p>
      </dgm:t>
    </dgm:pt>
    <dgm:pt modelId="{43CDA33B-9C1D-4C28-9456-7C0EB7F66681}" type="sibTrans" cxnId="{81978D6A-AA43-4402-AD67-32CF7E499CD6}">
      <dgm:prSet custT="1"/>
      <dgm:spPr/>
      <dgm:t>
        <a:bodyPr/>
        <a:lstStyle>
          <a:defPPr/>
        </a:lstStyle>
        <a:p>
          <a:endParaRPr lang="en-US" sz="1100"/>
        </a:p>
      </dgm:t>
    </dgm:pt>
    <dgm:pt modelId="{0E763E3C-1F8B-4E18-9745-B85A431CAA36}" type="sibTrans" cxnId="{8704199E-07E3-4B45-A7C3-6764DAC6637D}">
      <dgm:prSet custT="1"/>
      <dgm:spPr/>
      <dgm:t>
        <a:bodyPr/>
        <a:lstStyle>
          <a:defPPr/>
        </a:lstStyle>
        <a:p>
          <a:endParaRPr lang="en-US" sz="6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defPPr/>
        </a:lstStyle>
        <a:p>
          <a:endParaRPr lang="en-US"/>
        </a:p>
      </dgm:t>
    </dgm:pt>
    <dgm:pt modelId="{0F75C664-9AE1-49F2-A65B-DC4A1E6D6A02}" type="pres">
      <dgm:prSet presAssocID="{5BBE5D6A-91EE-44F2-9BA5-6593662B357D}" presName="parentLin" presStyleCnt="0"/>
      <dgm:spPr/>
      <dgm:t>
        <a:bodyPr/>
        <a:lstStyle>
          <a:defPPr/>
        </a:lstStyle>
        <a:p>
          <a:endParaRPr/>
        </a:p>
      </dgm:t>
    </dgm:pt>
    <dgm:pt modelId="{5A5555C2-3B5D-4D71-8575-C2290BF34A4D}" type="pres">
      <dgm:prSet presAssocID="{5BBE5D6A-91EE-44F2-9BA5-6593662B357D}" presName="parentLeftMargin" presStyleLbl="node1" presStyleIdx="0" presStyleCnt="3"/>
      <dgm:spPr/>
      <dgm:t>
        <a:bodyPr/>
        <a:lstStyle>
          <a:defP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defPPr/>
        </a:lstStyle>
        <a:p>
          <a:endParaRPr lang="en-US"/>
        </a:p>
      </dgm:t>
    </dgm:pt>
    <dgm:pt modelId="{A66F8A72-2489-4B63-B4BF-6B6C3B5CD1FE}" type="pres">
      <dgm:prSet presAssocID="{5BBE5D6A-91EE-44F2-9BA5-6593662B357D}" presName="negativeSpace" presStyleCnt="0"/>
      <dgm:spPr/>
      <dgm:t>
        <a:bodyPr/>
        <a:lstStyle>
          <a:defPPr/>
        </a:lstStyle>
        <a:p>
          <a:endParaRPr/>
        </a:p>
      </dgm:t>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defPPr/>
        </a:lstStyle>
        <a:p>
          <a:endParaRPr lang="en-US"/>
        </a:p>
      </dgm:t>
    </dgm:pt>
    <dgm:pt modelId="{7F01FA08-B709-4458-8D48-A4C0C38D2A6C}" type="pres">
      <dgm:prSet presAssocID="{C81E5B3A-F838-4D28-B8E6-42FDB3D5C01F}" presName="spaceBetweenRectangles" presStyleCnt="0"/>
      <dgm:spPr/>
      <dgm:t>
        <a:bodyPr/>
        <a:lstStyle>
          <a:defPPr/>
        </a:lstStyle>
        <a:p>
          <a:endParaRPr/>
        </a:p>
      </dgm:t>
    </dgm:pt>
    <dgm:pt modelId="{A5B2C9DF-EB17-4FA7-8C07-6C67CDC36A2A}" type="pres">
      <dgm:prSet presAssocID="{AD2E1675-E274-4C57-BB18-5B207592A974}" presName="parentLin" presStyleCnt="0"/>
      <dgm:spPr/>
      <dgm:t>
        <a:bodyPr/>
        <a:lstStyle>
          <a:defPPr/>
        </a:lstStyle>
        <a:p>
          <a:endParaRPr/>
        </a:p>
      </dgm:t>
    </dgm:pt>
    <dgm:pt modelId="{15278F55-1F5B-4B4A-B481-D0D53D86D2C4}" type="pres">
      <dgm:prSet presAssocID="{AD2E1675-E274-4C57-BB18-5B207592A974}" presName="parentLeftMargin" presStyleLbl="node1" presStyleIdx="0" presStyleCnt="3"/>
      <dgm:spPr/>
      <dgm:t>
        <a:bodyPr/>
        <a:lstStyle>
          <a:defP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defPPr/>
        </a:lstStyle>
        <a:p>
          <a:endParaRPr lang="en-US"/>
        </a:p>
      </dgm:t>
    </dgm:pt>
    <dgm:pt modelId="{44D20FA1-89AD-4B5D-BFBA-79EE8343B7D7}" type="pres">
      <dgm:prSet presAssocID="{AD2E1675-E274-4C57-BB18-5B207592A974}" presName="negativeSpace" presStyleCnt="0"/>
      <dgm:spPr/>
      <dgm:t>
        <a:bodyPr/>
        <a:lstStyle>
          <a:defPPr/>
        </a:lstStyle>
        <a:p>
          <a:endParaRPr/>
        </a:p>
      </dgm:t>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defPPr/>
        </a:lstStyle>
        <a:p>
          <a:endParaRPr lang="en-US"/>
        </a:p>
      </dgm:t>
    </dgm:pt>
    <dgm:pt modelId="{CB143F31-32D4-41DC-91F4-E7400EC9C5DD}" type="pres">
      <dgm:prSet presAssocID="{A46F1FA7-DCED-48A9-9CFD-EF5668651FB1}" presName="spaceBetweenRectangles" presStyleCnt="0"/>
      <dgm:spPr/>
      <dgm:t>
        <a:bodyPr/>
        <a:lstStyle>
          <a:defPPr/>
        </a:lstStyle>
        <a:p>
          <a:endParaRPr/>
        </a:p>
      </dgm:t>
    </dgm:pt>
    <dgm:pt modelId="{8770CCD7-4B0D-4AAA-A371-19CB273FA1FF}" type="pres">
      <dgm:prSet presAssocID="{3C93E9B3-FA55-477B-A0E4-4398FC3315DA}" presName="parentLin" presStyleCnt="0"/>
      <dgm:spPr/>
      <dgm:t>
        <a:bodyPr/>
        <a:lstStyle>
          <a:defPPr/>
        </a:lstStyle>
        <a:p>
          <a:endParaRPr/>
        </a:p>
      </dgm:t>
    </dgm:pt>
    <dgm:pt modelId="{DDB03CF2-DB02-4F2B-8948-FBB035366E69}" type="pres">
      <dgm:prSet presAssocID="{3C93E9B3-FA55-477B-A0E4-4398FC3315DA}" presName="parentLeftMargin" presStyleLbl="node1" presStyleIdx="1" presStyleCnt="3"/>
      <dgm:spPr/>
      <dgm:t>
        <a:bodyPr/>
        <a:lstStyle>
          <a:defP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defPPr/>
        </a:lstStyle>
        <a:p>
          <a:endParaRPr lang="en-US"/>
        </a:p>
      </dgm:t>
    </dgm:pt>
    <dgm:pt modelId="{45E7258E-EEF8-4413-B84D-DD4538AD2C06}" type="pres">
      <dgm:prSet presAssocID="{3C93E9B3-FA55-477B-A0E4-4398FC3315DA}" presName="negativeSpace" presStyleCnt="0"/>
      <dgm:spPr/>
      <dgm:t>
        <a:bodyPr/>
        <a:lstStyle>
          <a:defPPr/>
        </a:lstStyle>
        <a:p>
          <a:endParaRPr/>
        </a:p>
      </dgm:t>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defPPr/>
        </a:lstStyle>
        <a:p>
          <a:endParaRPr lang="en-US"/>
        </a:p>
      </dgm:t>
    </dgm:pt>
  </dgm:ptLst>
  <dgm:cxnLst>
    <dgm:cxn modelId="{B679AFB1-B7B2-4471-B937-ADB303BF9BCF}" srcId="{5BBE5D6A-91EE-44F2-9BA5-6593662B357D}" destId="{412A98BF-DE30-4A57-B70C-CD28E4F64181}" srcOrd="0" destOrd="0" parTransId="{8580E315-97B5-4B32-9954-0C93C6CFD522}" sibTransId="{99FC6F07-5812-4BAD-B0CE-20B769E23C75}"/>
    <dgm:cxn modelId="{51210832-F68F-48B5-AF03-DFB502F9D550}" type="presOf" srcId="{2B47BD95-3FB9-43FA-9B01-18FA319FA36A}" destId="{622692A4-9C09-4047-9094-EA7C3E2E688F}" srcOrd="0" destOrd="2" presId="urn:microsoft.com/office/officeart/2005/8/layout/list1"/>
    <dgm:cxn modelId="{793D0AB5-D29A-4B93-A010-50A6AECC7D05}" srcId="{AC945453-6365-4002-9E72-9F93C991F943}" destId="{AD2E1675-E274-4C57-BB18-5B207592A974}" srcOrd="1" destOrd="0" parTransId="{B45E8194-A96F-484C-91DA-F1A1A0CD4697}" sibTransId="{A46F1FA7-DCED-48A9-9CFD-EF5668651FB1}"/>
    <dgm:cxn modelId="{90AB233D-074D-4A9B-BCE5-F8E947E7357D}" type="presOf" srcId="{5BBE5D6A-91EE-44F2-9BA5-6593662B357D}" destId="{5A5555C2-3B5D-4D71-8575-C2290BF34A4D}" srcOrd="0" destOrd="0" presId="urn:microsoft.com/office/officeart/2005/8/layout/list1"/>
    <dgm:cxn modelId="{4AF2B13F-2EF0-45B1-BDF2-C9986040A7A5}" type="presOf" srcId="{ABBEAE88-1322-4E05-A60F-073509188B76}" destId="{5899E778-619C-4DC0-B6E7-5113AFE31478}" srcOrd="0" destOrd="1" presId="urn:microsoft.com/office/officeart/2005/8/layout/list1"/>
    <dgm:cxn modelId="{7E84FF4A-A3CC-4D05-9F52-ECE505FE52DC}" srcId="{AD2E1675-E274-4C57-BB18-5B207592A974}" destId="{2B47BD95-3FB9-43FA-9B01-18FA319FA36A}" srcOrd="2" destOrd="0" parTransId="{3A974183-40FC-46A5-974C-FDFB05549C27}" sibTransId="{60CBF40B-9021-48CC-8C26-4BCC6BCDFDE3}"/>
    <dgm:cxn modelId="{02D054DE-DDDE-4CB2-A44E-10BA8C297A5F}" type="presOf" srcId="{77C47B16-8DB0-4725-8B87-CC8123949086}" destId="{622692A4-9C09-4047-9094-EA7C3E2E688F}" srcOrd="0" destOrd="0" presId="urn:microsoft.com/office/officeart/2005/8/layout/list1"/>
    <dgm:cxn modelId="{5777670F-F561-4DF6-8DB1-BF9A6D735EFB}" type="presOf" srcId="{AD2E1675-E274-4C57-BB18-5B207592A974}" destId="{7907402A-4455-4901-BD2F-F544378B6C2E}" srcOrd="1" destOrd="0" presId="urn:microsoft.com/office/officeart/2005/8/layout/list1"/>
    <dgm:cxn modelId="{8704199E-07E3-4B45-A7C3-6764DAC6637D}" srcId="{AC945453-6365-4002-9E72-9F93C991F943}" destId="{3C93E9B3-FA55-477B-A0E4-4398FC3315DA}" srcOrd="2" destOrd="0" parTransId="{2AA65D93-F6EF-44B6-ADB4-A4FBC1CE2277}" sibTransId="{0E763E3C-1F8B-4E18-9745-B85A431CAA36}"/>
    <dgm:cxn modelId="{73F71289-0EE4-4BC2-A609-FC4C40CF4990}" type="presOf" srcId="{AD2E1675-E274-4C57-BB18-5B207592A974}" destId="{15278F55-1F5B-4B4A-B481-D0D53D86D2C4}" srcOrd="0" destOrd="0" presId="urn:microsoft.com/office/officeart/2005/8/layout/list1"/>
    <dgm:cxn modelId="{81978D6A-AA43-4402-AD67-32CF7E499CD6}" srcId="{3C93E9B3-FA55-477B-A0E4-4398FC3315DA}" destId="{57DC3C60-3A40-4B24-8786-AFAC15670D09}" srcOrd="0" destOrd="0" parTransId="{0BCC73CA-961B-4CF5-B2D1-895526EA9ACA}" sibTransId="{43CDA33B-9C1D-4C28-9456-7C0EB7F66681}"/>
    <dgm:cxn modelId="{89FF1EB0-197F-48F2-B835-2102380EF6D1}" srcId="{AD2E1675-E274-4C57-BB18-5B207592A974}" destId="{77C47B16-8DB0-4725-8B87-CC8123949086}" srcOrd="0" destOrd="0" parTransId="{A678AFCE-81EB-45FD-B904-2A9C2B2B4174}" sibTransId="{E7546D0E-80BB-4ACF-ACD1-D7B522B9C038}"/>
    <dgm:cxn modelId="{C9A18CD7-2657-4F88-8D62-3B3C086009A4}" type="presOf" srcId="{AC945453-6365-4002-9E72-9F93C991F943}" destId="{D7B30110-E531-4790-A404-2A72F66E4035}" srcOrd="0" destOrd="0" presId="urn:microsoft.com/office/officeart/2005/8/layout/list1"/>
    <dgm:cxn modelId="{B4091AF2-5704-4742-BD6E-2A15297F3F00}" srcId="{5BBE5D6A-91EE-44F2-9BA5-6593662B357D}" destId="{ABBEAE88-1322-4E05-A60F-073509188B76}" srcOrd="1" destOrd="0" parTransId="{6C64AD03-3713-4A97-B3FA-841AF5599DAF}" sibTransId="{B871A365-3A86-449E-B170-4FD188F1829B}"/>
    <dgm:cxn modelId="{3E4F5DFB-57EB-439B-8ECE-C7EE6DE60F8A}" type="presOf" srcId="{5BBE5D6A-91EE-44F2-9BA5-6593662B357D}" destId="{6D294D8D-C529-415C-A8E1-F8EDDE5306AB}" srcOrd="1" destOrd="0" presId="urn:microsoft.com/office/officeart/2005/8/layout/list1"/>
    <dgm:cxn modelId="{1004A43B-867E-45F4-87A4-ED0A1171AF8B}" type="presOf" srcId="{5F324C45-AB71-4E0B-9909-BD3035F5BAEE}" destId="{622692A4-9C09-4047-9094-EA7C3E2E688F}" srcOrd="0" destOrd="1" presId="urn:microsoft.com/office/officeart/2005/8/layout/list1"/>
    <dgm:cxn modelId="{D107EBFC-7766-4940-97BE-370A2D8D2F79}" type="presOf" srcId="{57DC3C60-3A40-4B24-8786-AFAC15670D09}" destId="{4CA70BB3-3038-404D-81BD-AFD678D6B96B}" srcOrd="0" destOrd="0" presId="urn:microsoft.com/office/officeart/2005/8/layout/list1"/>
    <dgm:cxn modelId="{703EDC67-72FA-4CF3-96F1-4AFB3DB8852A}" srcId="{AD2E1675-E274-4C57-BB18-5B207592A974}" destId="{5F324C45-AB71-4E0B-9909-BD3035F5BAEE}" srcOrd="1" destOrd="0" parTransId="{3DF22443-7399-407E-82DB-67580CEA93B2}" sibTransId="{630F75B2-D2DA-49DE-BFC0-A97136AE3893}"/>
    <dgm:cxn modelId="{ABCF0720-582D-42DB-B812-9528F7C25468}" srcId="{5BBE5D6A-91EE-44F2-9BA5-6593662B357D}" destId="{BB0DADFD-D4BC-4B7B-B537-722724A010C7}" srcOrd="2" destOrd="0" parTransId="{C6D866BF-33DC-496A-8456-8A5F15329FE6}" sibTransId="{30351A1E-1CD6-47BA-B70B-52E2542FC79A}"/>
    <dgm:cxn modelId="{E1CB9829-2B0F-46CB-927C-1CA00AB7DBA7}" type="presOf" srcId="{412A98BF-DE30-4A57-B70C-CD28E4F64181}" destId="{5899E778-619C-4DC0-B6E7-5113AFE31478}" srcOrd="0" destOrd="0" presId="urn:microsoft.com/office/officeart/2005/8/layout/list1"/>
    <dgm:cxn modelId="{D2F1FE86-2659-423D-8CD3-F46509E78A4E}" type="presOf" srcId="{3C93E9B3-FA55-477B-A0E4-4398FC3315DA}" destId="{DDB03CF2-DB02-4F2B-8948-FBB035366E69}" srcOrd="0" destOrd="0" presId="urn:microsoft.com/office/officeart/2005/8/layout/list1"/>
    <dgm:cxn modelId="{01A1B4F4-2FBE-4385-8625-227063714312}" srcId="{AC945453-6365-4002-9E72-9F93C991F943}" destId="{5BBE5D6A-91EE-44F2-9BA5-6593662B357D}" srcOrd="0" destOrd="0" parTransId="{922ED950-535F-4732-BA76-26F93A847C91}" sibTransId="{C81E5B3A-F838-4D28-B8E6-42FDB3D5C01F}"/>
    <dgm:cxn modelId="{B75AF0BA-6790-458E-9E5E-AAC22E2536A2}" type="presOf" srcId="{3C93E9B3-FA55-477B-A0E4-4398FC3315DA}" destId="{08B195DD-52E7-474F-8F00-E74AB9B79BE3}" srcOrd="1" destOrd="0" presId="urn:microsoft.com/office/officeart/2005/8/layout/list1"/>
    <dgm:cxn modelId="{F4A9FA3E-42D7-4A9A-8BC8-1FE9ECBD77D1}" type="presOf" srcId="{BB0DADFD-D4BC-4B7B-B537-722724A010C7}" destId="{5899E778-619C-4DC0-B6E7-5113AFE31478}" srcOrd="0" destOrd="2" presId="urn:microsoft.com/office/officeart/2005/8/layout/list1"/>
    <dgm:cxn modelId="{CC56750E-4CC6-4840-9089-0810ADBDD261}" type="presParOf" srcId="{D7B30110-E531-4790-A404-2A72F66E4035}" destId="{0F75C664-9AE1-49F2-A65B-DC4A1E6D6A02}" srcOrd="0" destOrd="0" presId="urn:microsoft.com/office/officeart/2005/8/layout/list1"/>
    <dgm:cxn modelId="{D804BBA6-FFCE-4979-92F1-1D845E1ECAFF}" type="presParOf" srcId="{0F75C664-9AE1-49F2-A65B-DC4A1E6D6A02}" destId="{5A5555C2-3B5D-4D71-8575-C2290BF34A4D}" srcOrd="0" destOrd="0" presId="urn:microsoft.com/office/officeart/2005/8/layout/list1"/>
    <dgm:cxn modelId="{06AF27C2-7111-4B9F-802D-CD5F7307281C}" type="presParOf" srcId="{0F75C664-9AE1-49F2-A65B-DC4A1E6D6A02}" destId="{6D294D8D-C529-415C-A8E1-F8EDDE5306AB}" srcOrd="1" destOrd="0" presId="urn:microsoft.com/office/officeart/2005/8/layout/list1"/>
    <dgm:cxn modelId="{49541096-A159-4B14-A158-492D4E4A02C4}" type="presParOf" srcId="{D7B30110-E531-4790-A404-2A72F66E4035}" destId="{A66F8A72-2489-4B63-B4BF-6B6C3B5CD1FE}" srcOrd="1" destOrd="0" presId="urn:microsoft.com/office/officeart/2005/8/layout/list1"/>
    <dgm:cxn modelId="{AC5FC600-1F6B-447F-91A8-6EDDE34B7A99}" type="presParOf" srcId="{D7B30110-E531-4790-A404-2A72F66E4035}" destId="{5899E778-619C-4DC0-B6E7-5113AFE31478}" srcOrd="2" destOrd="0" presId="urn:microsoft.com/office/officeart/2005/8/layout/list1"/>
    <dgm:cxn modelId="{0DF8268E-32EA-4F58-B4F0-F37C080B9768}" type="presParOf" srcId="{D7B30110-E531-4790-A404-2A72F66E4035}" destId="{7F01FA08-B709-4458-8D48-A4C0C38D2A6C}" srcOrd="3" destOrd="0" presId="urn:microsoft.com/office/officeart/2005/8/layout/list1"/>
    <dgm:cxn modelId="{D8A58DBB-482D-4F4A-9CF1-6A7E4FA0673B}" type="presParOf" srcId="{D7B30110-E531-4790-A404-2A72F66E4035}" destId="{A5B2C9DF-EB17-4FA7-8C07-6C67CDC36A2A}" srcOrd="4" destOrd="0" presId="urn:microsoft.com/office/officeart/2005/8/layout/list1"/>
    <dgm:cxn modelId="{921019F5-6811-4BEE-9DB2-2C1BFE8A79E9}" type="presParOf" srcId="{A5B2C9DF-EB17-4FA7-8C07-6C67CDC36A2A}" destId="{15278F55-1F5B-4B4A-B481-D0D53D86D2C4}" srcOrd="0" destOrd="0" presId="urn:microsoft.com/office/officeart/2005/8/layout/list1"/>
    <dgm:cxn modelId="{65104CF0-DB19-4609-AC37-89160B907F54}" type="presParOf" srcId="{A5B2C9DF-EB17-4FA7-8C07-6C67CDC36A2A}" destId="{7907402A-4455-4901-BD2F-F544378B6C2E}" srcOrd="1" destOrd="0" presId="urn:microsoft.com/office/officeart/2005/8/layout/list1"/>
    <dgm:cxn modelId="{ACE69BFD-A113-4652-A990-C44107FE3732}" type="presParOf" srcId="{D7B30110-E531-4790-A404-2A72F66E4035}" destId="{44D20FA1-89AD-4B5D-BFBA-79EE8343B7D7}" srcOrd="5" destOrd="0" presId="urn:microsoft.com/office/officeart/2005/8/layout/list1"/>
    <dgm:cxn modelId="{BDCF6D80-4C2F-434A-B81C-EC377053DCBA}" type="presParOf" srcId="{D7B30110-E531-4790-A404-2A72F66E4035}" destId="{622692A4-9C09-4047-9094-EA7C3E2E688F}" srcOrd="6" destOrd="0" presId="urn:microsoft.com/office/officeart/2005/8/layout/list1"/>
    <dgm:cxn modelId="{3D0A0B88-2710-4C32-A851-E85F8567DA27}" type="presParOf" srcId="{D7B30110-E531-4790-A404-2A72F66E4035}" destId="{CB143F31-32D4-41DC-91F4-E7400EC9C5DD}" srcOrd="7" destOrd="0" presId="urn:microsoft.com/office/officeart/2005/8/layout/list1"/>
    <dgm:cxn modelId="{2005382E-32BA-4BFE-BCD3-E3D7D26D63EF}" type="presParOf" srcId="{D7B30110-E531-4790-A404-2A72F66E4035}" destId="{8770CCD7-4B0D-4AAA-A371-19CB273FA1FF}" srcOrd="8" destOrd="0" presId="urn:microsoft.com/office/officeart/2005/8/layout/list1"/>
    <dgm:cxn modelId="{F28F4A8A-CD69-4BDE-93B9-E97410212360}" type="presParOf" srcId="{8770CCD7-4B0D-4AAA-A371-19CB273FA1FF}" destId="{DDB03CF2-DB02-4F2B-8948-FBB035366E69}" srcOrd="0" destOrd="0" presId="urn:microsoft.com/office/officeart/2005/8/layout/list1"/>
    <dgm:cxn modelId="{4DB0D8DC-DC6A-4459-AA6A-DF18F75EEA20}" type="presParOf" srcId="{8770CCD7-4B0D-4AAA-A371-19CB273FA1FF}" destId="{08B195DD-52E7-474F-8F00-E74AB9B79BE3}" srcOrd="1" destOrd="0" presId="urn:microsoft.com/office/officeart/2005/8/layout/list1"/>
    <dgm:cxn modelId="{5C801355-0122-40E2-BE0C-9727CF7FFFBA}" type="presParOf" srcId="{D7B30110-E531-4790-A404-2A72F66E4035}" destId="{45E7258E-EEF8-4413-B84D-DD4538AD2C06}" srcOrd="9" destOrd="0" presId="urn:microsoft.com/office/officeart/2005/8/layout/list1"/>
    <dgm:cxn modelId="{B74F0D08-5F75-4826-945F-FD8FC28FABDE}"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47FA6-94AF-496A-B7B2-B00246BD4C32}">
      <dsp:nvSpPr>
        <dsp:cNvPr id="0" name=""/>
        <dsp:cNvSpPr/>
      </dsp:nvSpPr>
      <dsp:spPr>
        <a:xfrm>
          <a:off x="2692571" y="1574885"/>
          <a:ext cx="1168056" cy="1168056"/>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Data Science</a:t>
          </a:r>
          <a:endParaRPr lang="en-US" sz="2000" kern="1200"/>
        </a:p>
      </dsp:txBody>
      <dsp:txXfrm>
        <a:off x="2863629" y="1745943"/>
        <a:ext cx="825940" cy="825940"/>
      </dsp:txXfrm>
    </dsp:sp>
    <dsp:sp modelId="{F8B30BF7-820F-4E35-BDA5-18AC84C659EA}">
      <dsp:nvSpPr>
        <dsp:cNvPr id="0" name=""/>
        <dsp:cNvSpPr/>
      </dsp:nvSpPr>
      <dsp:spPr>
        <a:xfrm rot="10800000">
          <a:off x="1561805" y="1992465"/>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59A945D-6B53-427C-902A-BD995510020A}">
      <dsp:nvSpPr>
        <dsp:cNvPr id="0" name=""/>
        <dsp:cNvSpPr/>
      </dsp:nvSpPr>
      <dsp:spPr>
        <a:xfrm>
          <a:off x="1006978" y="1715052"/>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Data Acquisition</a:t>
          </a:r>
          <a:endParaRPr lang="en-US" sz="1400" kern="1200"/>
        </a:p>
      </dsp:txBody>
      <dsp:txXfrm>
        <a:off x="1032979" y="1741053"/>
        <a:ext cx="1057651" cy="835721"/>
      </dsp:txXfrm>
    </dsp:sp>
    <dsp:sp modelId="{61F1142A-6108-4153-85E2-EC5C09E1AA51}">
      <dsp:nvSpPr>
        <dsp:cNvPr id="0" name=""/>
        <dsp:cNvSpPr/>
      </dsp:nvSpPr>
      <dsp:spPr>
        <a:xfrm rot="13500000">
          <a:off x="1907567" y="1157720"/>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5AF3F2C-C491-43E5-AF17-4D86DAE7EAEE}">
      <dsp:nvSpPr>
        <dsp:cNvPr id="0" name=""/>
        <dsp:cNvSpPr/>
      </dsp:nvSpPr>
      <dsp:spPr>
        <a:xfrm>
          <a:off x="1509230" y="502509"/>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Data Management / Storage</a:t>
          </a:r>
          <a:endParaRPr lang="en-US" sz="1400" kern="1200"/>
        </a:p>
      </dsp:txBody>
      <dsp:txXfrm>
        <a:off x="1535231" y="528510"/>
        <a:ext cx="1057651" cy="835721"/>
      </dsp:txXfrm>
    </dsp:sp>
    <dsp:sp modelId="{3CDC4D91-C8BA-4F40-9519-E747DFFEBF02}">
      <dsp:nvSpPr>
        <dsp:cNvPr id="0" name=""/>
        <dsp:cNvSpPr/>
      </dsp:nvSpPr>
      <dsp:spPr>
        <a:xfrm rot="16200000">
          <a:off x="2742312" y="811958"/>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57D9F826-2ADD-4432-ABC4-846E01461FEF}">
      <dsp:nvSpPr>
        <dsp:cNvPr id="0" name=""/>
        <dsp:cNvSpPr/>
      </dsp:nvSpPr>
      <dsp:spPr>
        <a:xfrm>
          <a:off x="2721773" y="257"/>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Data Preparation</a:t>
          </a:r>
          <a:endParaRPr lang="en-US" sz="1400" kern="1200"/>
        </a:p>
      </dsp:txBody>
      <dsp:txXfrm>
        <a:off x="2747774" y="26258"/>
        <a:ext cx="1057651" cy="835721"/>
      </dsp:txXfrm>
    </dsp:sp>
    <dsp:sp modelId="{1F48D95F-CC44-4205-AE76-865A632B370A}">
      <dsp:nvSpPr>
        <dsp:cNvPr id="0" name=""/>
        <dsp:cNvSpPr/>
      </dsp:nvSpPr>
      <dsp:spPr>
        <a:xfrm rot="18900000">
          <a:off x="3577057" y="1157720"/>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20F02CB1-7C87-4FE9-A6C3-866752AA4362}">
      <dsp:nvSpPr>
        <dsp:cNvPr id="0" name=""/>
        <dsp:cNvSpPr/>
      </dsp:nvSpPr>
      <dsp:spPr>
        <a:xfrm>
          <a:off x="3934316" y="502509"/>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Data Modelling</a:t>
          </a:r>
          <a:endParaRPr lang="en-US" sz="1400" kern="1200"/>
        </a:p>
      </dsp:txBody>
      <dsp:txXfrm>
        <a:off x="3960317" y="528510"/>
        <a:ext cx="1057651" cy="835721"/>
      </dsp:txXfrm>
    </dsp:sp>
    <dsp:sp modelId="{CDCBF7BB-7F11-4D57-8DB4-07C232597A4E}">
      <dsp:nvSpPr>
        <dsp:cNvPr id="0" name=""/>
        <dsp:cNvSpPr/>
      </dsp:nvSpPr>
      <dsp:spPr>
        <a:xfrm>
          <a:off x="3922820" y="1992465"/>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C765A563-BB79-4F25-ABCA-19323C18BA27}">
      <dsp:nvSpPr>
        <dsp:cNvPr id="0" name=""/>
        <dsp:cNvSpPr/>
      </dsp:nvSpPr>
      <dsp:spPr>
        <a:xfrm>
          <a:off x="4436567" y="1715052"/>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Data Analysis /Visualization</a:t>
          </a:r>
          <a:endParaRPr lang="en-US" sz="1400" kern="1200"/>
        </a:p>
      </dsp:txBody>
      <dsp:txXfrm>
        <a:off x="4462568" y="1741053"/>
        <a:ext cx="1057651" cy="8357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06967"/>
          <a:ext cx="8399365" cy="8505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1884" tIns="124968" rIns="6518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With Telecom saturation in many markets, focus changing from customer acquisition to customer retention. Telecom service providers need to control churn to maintain profitability</a:t>
          </a:r>
        </a:p>
        <a:p>
          <a:pPr marL="114300" lvl="1" indent="-114300" algn="l" defTabSz="622300">
            <a:lnSpc>
              <a:spcPct val="90000"/>
            </a:lnSpc>
            <a:spcBef>
              <a:spcPct val="0"/>
            </a:spcBef>
            <a:spcAft>
              <a:spcPct val="15000"/>
            </a:spcAft>
            <a:buChar char="••"/>
          </a:pPr>
          <a:r>
            <a:rPr lang="en-US" sz="1400" kern="1200"/>
            <a:t>Existing churn prediction systems based on individual calling patterns not efficient</a:t>
          </a:r>
        </a:p>
      </dsp:txBody>
      <dsp:txXfrm>
        <a:off x="0" y="106967"/>
        <a:ext cx="8399365" cy="850500"/>
      </dsp:txXfrm>
    </dsp:sp>
    <dsp:sp modelId="{6D294D8D-C529-415C-A8E1-F8EDDE5306AB}">
      <dsp:nvSpPr>
        <dsp:cNvPr id="0" name=""/>
        <dsp:cNvSpPr/>
      </dsp:nvSpPr>
      <dsp:spPr>
        <a:xfrm>
          <a:off x="419968" y="18407"/>
          <a:ext cx="5879555"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33" tIns="0" rIns="222233" bIns="0" numCol="1" spcCol="1270" anchor="ctr" anchorCtr="0">
          <a:noAutofit/>
        </a:bodyPr>
        <a:lstStyle/>
        <a:p>
          <a:pPr lvl="0" algn="l" defTabSz="622300">
            <a:lnSpc>
              <a:spcPct val="90000"/>
            </a:lnSpc>
            <a:spcBef>
              <a:spcPct val="0"/>
            </a:spcBef>
            <a:spcAft>
              <a:spcPct val="35000"/>
            </a:spcAft>
          </a:pPr>
          <a:r>
            <a:rPr lang="en-US" sz="1400" kern="1200"/>
            <a:t>Problem Statement</a:t>
          </a:r>
        </a:p>
      </dsp:txBody>
      <dsp:txXfrm>
        <a:off x="428614" y="27053"/>
        <a:ext cx="5862263" cy="159828"/>
      </dsp:txXfrm>
    </dsp:sp>
    <dsp:sp modelId="{622692A4-9C09-4047-9094-EA7C3E2E688F}">
      <dsp:nvSpPr>
        <dsp:cNvPr id="0" name=""/>
        <dsp:cNvSpPr/>
      </dsp:nvSpPr>
      <dsp:spPr>
        <a:xfrm>
          <a:off x="0" y="1078427"/>
          <a:ext cx="8399365" cy="1776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1884" tIns="124968" rIns="6518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Proposed approach uses Social Network Analysis for churn prediction (predict future churners based on direct &amp; indirect interactions with past churners)</a:t>
          </a:r>
        </a:p>
        <a:p>
          <a:pPr marL="114300" lvl="1" indent="-114300" algn="l" defTabSz="622300">
            <a:lnSpc>
              <a:spcPct val="90000"/>
            </a:lnSpc>
            <a:spcBef>
              <a:spcPct val="0"/>
            </a:spcBef>
            <a:spcAft>
              <a:spcPct val="15000"/>
            </a:spcAft>
            <a:buChar char="••"/>
          </a:pPr>
          <a:r>
            <a:rPr lang="en-US" sz="1400" b="1" kern="1200">
              <a:solidFill>
                <a:schemeClr val="accent5"/>
              </a:solidFill>
            </a:rPr>
            <a:t>Diffusion-based Spreading Activation Algorithm</a:t>
          </a:r>
        </a:p>
        <a:p>
          <a:pPr marL="228600" lvl="2" indent="-114300" algn="l" defTabSz="622300">
            <a:lnSpc>
              <a:spcPct val="90000"/>
            </a:lnSpc>
            <a:spcBef>
              <a:spcPct val="0"/>
            </a:spcBef>
            <a:spcAft>
              <a:spcPct val="15000"/>
            </a:spcAft>
            <a:buChar char="••"/>
          </a:pPr>
          <a:r>
            <a:rPr lang="en-US" sz="1400" kern="1200"/>
            <a:t>Start with the churners and their social relationships from the call graph</a:t>
          </a:r>
        </a:p>
        <a:p>
          <a:pPr marL="228600" lvl="2" indent="-114300" algn="l" defTabSz="622300">
            <a:lnSpc>
              <a:spcPct val="90000"/>
            </a:lnSpc>
            <a:spcBef>
              <a:spcPct val="0"/>
            </a:spcBef>
            <a:spcAft>
              <a:spcPct val="15000"/>
            </a:spcAft>
            <a:buChar char="••"/>
          </a:pPr>
          <a:r>
            <a:rPr lang="en-US" sz="1400" kern="1200"/>
            <a:t>Initiate a diffusion process with the churners as seeds</a:t>
          </a:r>
        </a:p>
        <a:p>
          <a:pPr marL="342900" lvl="3" indent="-114300" algn="l" defTabSz="622300">
            <a:lnSpc>
              <a:spcPct val="90000"/>
            </a:lnSpc>
            <a:spcBef>
              <a:spcPct val="0"/>
            </a:spcBef>
            <a:spcAft>
              <a:spcPct val="15000"/>
            </a:spcAft>
            <a:buChar char="••"/>
          </a:pPr>
          <a:r>
            <a:rPr lang="en-US" sz="1400" kern="1200"/>
            <a:t>Churners influence their neighbors to churn. Influence determined by strength of relationship</a:t>
          </a:r>
        </a:p>
        <a:p>
          <a:pPr marL="228600" lvl="2" indent="-114300" algn="l" defTabSz="622300">
            <a:lnSpc>
              <a:spcPct val="90000"/>
            </a:lnSpc>
            <a:spcBef>
              <a:spcPct val="0"/>
            </a:spcBef>
            <a:spcAft>
              <a:spcPct val="15000"/>
            </a:spcAft>
            <a:buChar char="••"/>
          </a:pPr>
          <a:r>
            <a:rPr lang="en-US" sz="1400" kern="1200"/>
            <a:t>At end of the diffusion process examine influence on the non churners</a:t>
          </a:r>
        </a:p>
      </dsp:txBody>
      <dsp:txXfrm>
        <a:off x="0" y="1078427"/>
        <a:ext cx="8399365" cy="1776600"/>
      </dsp:txXfrm>
    </dsp:sp>
    <dsp:sp modelId="{7907402A-4455-4901-BD2F-F544378B6C2E}">
      <dsp:nvSpPr>
        <dsp:cNvPr id="0" name=""/>
        <dsp:cNvSpPr/>
      </dsp:nvSpPr>
      <dsp:spPr>
        <a:xfrm>
          <a:off x="419968" y="989867"/>
          <a:ext cx="5879555"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33" tIns="0" rIns="222233" bIns="0" numCol="1" spcCol="1270" anchor="ctr" anchorCtr="0">
          <a:noAutofit/>
        </a:bodyPr>
        <a:lstStyle/>
        <a:p>
          <a:pPr lvl="0" algn="l" defTabSz="622300">
            <a:lnSpc>
              <a:spcPct val="90000"/>
            </a:lnSpc>
            <a:spcBef>
              <a:spcPct val="0"/>
            </a:spcBef>
            <a:spcAft>
              <a:spcPct val="35000"/>
            </a:spcAft>
          </a:pPr>
          <a:r>
            <a:rPr lang="en-US" sz="1400" kern="1200"/>
            <a:t>Solution Approach</a:t>
          </a:r>
        </a:p>
      </dsp:txBody>
      <dsp:txXfrm>
        <a:off x="428614" y="998513"/>
        <a:ext cx="5862263" cy="159828"/>
      </dsp:txXfrm>
    </dsp:sp>
    <dsp:sp modelId="{4CA70BB3-3038-404D-81BD-AFD678D6B96B}">
      <dsp:nvSpPr>
        <dsp:cNvPr id="0" name=""/>
        <dsp:cNvSpPr/>
      </dsp:nvSpPr>
      <dsp:spPr>
        <a:xfrm>
          <a:off x="0" y="2975987"/>
          <a:ext cx="8399365" cy="4252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1884" tIns="124968" rIns="6518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Early prediction on possible churners who need to be retained before they churn</a:t>
          </a:r>
        </a:p>
      </dsp:txBody>
      <dsp:txXfrm>
        <a:off x="0" y="2975987"/>
        <a:ext cx="8399365" cy="425250"/>
      </dsp:txXfrm>
    </dsp:sp>
    <dsp:sp modelId="{08B195DD-52E7-474F-8F00-E74AB9B79BE3}">
      <dsp:nvSpPr>
        <dsp:cNvPr id="0" name=""/>
        <dsp:cNvSpPr/>
      </dsp:nvSpPr>
      <dsp:spPr>
        <a:xfrm>
          <a:off x="419968" y="2887427"/>
          <a:ext cx="5879555"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33" tIns="0" rIns="222233" bIns="0" numCol="1" spcCol="1270" anchor="ctr" anchorCtr="0">
          <a:noAutofit/>
        </a:bodyPr>
        <a:lstStyle/>
        <a:p>
          <a:pPr lvl="0" algn="l" defTabSz="622300">
            <a:lnSpc>
              <a:spcPct val="90000"/>
            </a:lnSpc>
            <a:spcBef>
              <a:spcPct val="0"/>
            </a:spcBef>
            <a:spcAft>
              <a:spcPct val="35000"/>
            </a:spcAft>
          </a:pPr>
          <a:r>
            <a:rPr lang="en-US" sz="1400" kern="1200"/>
            <a:t>Solution Benefits</a:t>
          </a:r>
        </a:p>
      </dsp:txBody>
      <dsp:txXfrm>
        <a:off x="428614" y="2896073"/>
        <a:ext cx="5862263" cy="1598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83025"/>
          <a:ext cx="8695687" cy="16254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4882" tIns="249936" rIns="67488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Living in an age of stress, running against time all the while</a:t>
          </a:r>
        </a:p>
        <a:p>
          <a:pPr marL="171450" lvl="1" indent="-171450" algn="l" defTabSz="711200">
            <a:lnSpc>
              <a:spcPct val="90000"/>
            </a:lnSpc>
            <a:spcBef>
              <a:spcPct val="0"/>
            </a:spcBef>
            <a:spcAft>
              <a:spcPct val="15000"/>
            </a:spcAft>
            <a:buChar char="••"/>
          </a:pPr>
          <a:r>
            <a:rPr lang="en-US" sz="1600" kern="1200"/>
            <a:t>WHO estimates 18.1% of adults in the U.S. have experienced an anxiety disorder</a:t>
          </a:r>
        </a:p>
        <a:p>
          <a:pPr marL="171450" lvl="1" indent="-171450" algn="l" defTabSz="711200">
            <a:lnSpc>
              <a:spcPct val="90000"/>
            </a:lnSpc>
            <a:spcBef>
              <a:spcPct val="0"/>
            </a:spcBef>
            <a:spcAft>
              <a:spcPct val="15000"/>
            </a:spcAft>
            <a:buChar char="••"/>
          </a:pPr>
          <a:r>
            <a:rPr lang="en-US" sz="1600" kern="1200"/>
            <a:t>In India, about 450 million people suffer from mental or behavioral disorder. </a:t>
          </a:r>
        </a:p>
        <a:p>
          <a:pPr marL="171450" lvl="1" indent="-171450" algn="l" defTabSz="711200">
            <a:lnSpc>
              <a:spcPct val="90000"/>
            </a:lnSpc>
            <a:spcBef>
              <a:spcPct val="0"/>
            </a:spcBef>
            <a:spcAft>
              <a:spcPct val="15000"/>
            </a:spcAft>
            <a:buChar char="••"/>
          </a:pPr>
          <a:r>
            <a:rPr lang="en-US" sz="1600" kern="1200"/>
            <a:t>In India, the total number of people living with depression is over 56 million, about 4.5% of total population (2015), and another 38 million suffers from anxiety disorders</a:t>
          </a:r>
        </a:p>
      </dsp:txBody>
      <dsp:txXfrm>
        <a:off x="0" y="183025"/>
        <a:ext cx="8695687" cy="1625400"/>
      </dsp:txXfrm>
    </dsp:sp>
    <dsp:sp modelId="{6D294D8D-C529-415C-A8E1-F8EDDE5306AB}">
      <dsp:nvSpPr>
        <dsp:cNvPr id="0" name=""/>
        <dsp:cNvSpPr/>
      </dsp:nvSpPr>
      <dsp:spPr>
        <a:xfrm>
          <a:off x="434784" y="5905"/>
          <a:ext cx="6086980" cy="3542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073" tIns="0" rIns="230073" bIns="0" numCol="1" spcCol="1270" anchor="ctr" anchorCtr="0">
          <a:noAutofit/>
        </a:bodyPr>
        <a:lstStyle/>
        <a:p>
          <a:pPr lvl="0" algn="l" defTabSz="711200">
            <a:lnSpc>
              <a:spcPct val="90000"/>
            </a:lnSpc>
            <a:spcBef>
              <a:spcPct val="0"/>
            </a:spcBef>
            <a:spcAft>
              <a:spcPct val="35000"/>
            </a:spcAft>
          </a:pPr>
          <a:r>
            <a:rPr lang="en-US" sz="1600" kern="1200"/>
            <a:t>Problem Statement</a:t>
          </a:r>
        </a:p>
      </dsp:txBody>
      <dsp:txXfrm>
        <a:off x="452077" y="23198"/>
        <a:ext cx="6052394" cy="319654"/>
      </dsp:txXfrm>
    </dsp:sp>
    <dsp:sp modelId="{622692A4-9C09-4047-9094-EA7C3E2E688F}">
      <dsp:nvSpPr>
        <dsp:cNvPr id="0" name=""/>
        <dsp:cNvSpPr/>
      </dsp:nvSpPr>
      <dsp:spPr>
        <a:xfrm>
          <a:off x="0" y="2050346"/>
          <a:ext cx="8695687" cy="20412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4882" tIns="249936" rIns="67488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 wearable device that extract’s data of your mind in meditative, moving, resting or sleeping states</a:t>
          </a:r>
        </a:p>
        <a:p>
          <a:pPr marL="171450" lvl="1" indent="-171450" algn="l" defTabSz="711200">
            <a:lnSpc>
              <a:spcPct val="90000"/>
            </a:lnSpc>
            <a:spcBef>
              <a:spcPct val="0"/>
            </a:spcBef>
            <a:spcAft>
              <a:spcPct val="15000"/>
            </a:spcAft>
            <a:buChar char="••"/>
          </a:pPr>
          <a:r>
            <a:rPr lang="en-US" sz="1600" kern="1200"/>
            <a:t>64 pieces of information extracted and processed to provide useful insights about the state of your mind and overall mental health</a:t>
          </a:r>
        </a:p>
        <a:p>
          <a:pPr marL="171450" lvl="1" indent="-171450" algn="l" defTabSz="711200">
            <a:lnSpc>
              <a:spcPct val="90000"/>
            </a:lnSpc>
            <a:spcBef>
              <a:spcPct val="0"/>
            </a:spcBef>
            <a:spcAft>
              <a:spcPct val="15000"/>
            </a:spcAft>
            <a:buChar char="••"/>
          </a:pPr>
          <a:r>
            <a:rPr lang="en-US" sz="1600" kern="1200"/>
            <a:t>Trained model developed by Data Scientists and Neurologists using medical data of existing patients</a:t>
          </a:r>
        </a:p>
        <a:p>
          <a:pPr marL="171450" lvl="1" indent="-171450" algn="l" defTabSz="711200">
            <a:lnSpc>
              <a:spcPct val="90000"/>
            </a:lnSpc>
            <a:spcBef>
              <a:spcPct val="0"/>
            </a:spcBef>
            <a:spcAft>
              <a:spcPct val="15000"/>
            </a:spcAft>
            <a:buChar char="••"/>
          </a:pPr>
          <a:r>
            <a:rPr lang="en-US" sz="1600" kern="1200"/>
            <a:t>Real-time tips and guidance to reduce stress and anxiety offered</a:t>
          </a:r>
        </a:p>
      </dsp:txBody>
      <dsp:txXfrm>
        <a:off x="0" y="2050346"/>
        <a:ext cx="8695687" cy="2041200"/>
      </dsp:txXfrm>
    </dsp:sp>
    <dsp:sp modelId="{7907402A-4455-4901-BD2F-F544378B6C2E}">
      <dsp:nvSpPr>
        <dsp:cNvPr id="0" name=""/>
        <dsp:cNvSpPr/>
      </dsp:nvSpPr>
      <dsp:spPr>
        <a:xfrm>
          <a:off x="434784" y="1873226"/>
          <a:ext cx="6086980" cy="3542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073" tIns="0" rIns="230073" bIns="0" numCol="1" spcCol="1270" anchor="ctr" anchorCtr="0">
          <a:noAutofit/>
        </a:bodyPr>
        <a:lstStyle/>
        <a:p>
          <a:pPr lvl="0" algn="l" defTabSz="711200">
            <a:lnSpc>
              <a:spcPct val="90000"/>
            </a:lnSpc>
            <a:spcBef>
              <a:spcPct val="0"/>
            </a:spcBef>
            <a:spcAft>
              <a:spcPct val="35000"/>
            </a:spcAft>
          </a:pPr>
          <a:r>
            <a:rPr lang="en-US" sz="1600" kern="1200"/>
            <a:t>Solution Approach</a:t>
          </a:r>
        </a:p>
      </dsp:txBody>
      <dsp:txXfrm>
        <a:off x="452077" y="1890519"/>
        <a:ext cx="6052394" cy="319654"/>
      </dsp:txXfrm>
    </dsp:sp>
    <dsp:sp modelId="{4CA70BB3-3038-404D-81BD-AFD678D6B96B}">
      <dsp:nvSpPr>
        <dsp:cNvPr id="0" name=""/>
        <dsp:cNvSpPr/>
      </dsp:nvSpPr>
      <dsp:spPr>
        <a:xfrm>
          <a:off x="0" y="4333466"/>
          <a:ext cx="8695687" cy="8127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4882" tIns="249936" rIns="67488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Better tracking of mental health and cultivation of practices that lead to reduced anxiety and stress</a:t>
          </a:r>
        </a:p>
      </dsp:txBody>
      <dsp:txXfrm>
        <a:off x="0" y="4333466"/>
        <a:ext cx="8695687" cy="812700"/>
      </dsp:txXfrm>
    </dsp:sp>
    <dsp:sp modelId="{08B195DD-52E7-474F-8F00-E74AB9B79BE3}">
      <dsp:nvSpPr>
        <dsp:cNvPr id="0" name=""/>
        <dsp:cNvSpPr/>
      </dsp:nvSpPr>
      <dsp:spPr>
        <a:xfrm>
          <a:off x="434784" y="4156346"/>
          <a:ext cx="6086980" cy="3542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073" tIns="0" rIns="230073" bIns="0" numCol="1" spcCol="1270" anchor="ctr" anchorCtr="0">
          <a:noAutofit/>
        </a:bodyPr>
        <a:lstStyle/>
        <a:p>
          <a:pPr lvl="0" algn="l" defTabSz="711200">
            <a:lnSpc>
              <a:spcPct val="90000"/>
            </a:lnSpc>
            <a:spcBef>
              <a:spcPct val="0"/>
            </a:spcBef>
            <a:spcAft>
              <a:spcPct val="35000"/>
            </a:spcAft>
          </a:pPr>
          <a:r>
            <a:rPr lang="en-US" sz="1600" kern="1200"/>
            <a:t>Solution Benefits</a:t>
          </a:r>
        </a:p>
      </dsp:txBody>
      <dsp:txXfrm>
        <a:off x="452077" y="4173639"/>
        <a:ext cx="6052394" cy="3196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276223"/>
          <a:ext cx="5458800" cy="13702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3664" tIns="312420" rIns="42366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Requirement to reduce Field Support costs for Tier-1 Telecom OEM’s operations/support team</a:t>
          </a:r>
        </a:p>
        <a:p>
          <a:pPr marL="171450" lvl="1" indent="-171450" algn="l" defTabSz="711200">
            <a:lnSpc>
              <a:spcPct val="90000"/>
            </a:lnSpc>
            <a:spcBef>
              <a:spcPct val="0"/>
            </a:spcBef>
            <a:spcAft>
              <a:spcPct val="15000"/>
            </a:spcAft>
            <a:buChar char="••"/>
          </a:pPr>
          <a:r>
            <a:rPr lang="en-US" sz="1600" kern="1200"/>
            <a:t>First Time Right (FTR) found to be low (30% to 60% across regions), leading to higher # of field visits </a:t>
          </a:r>
        </a:p>
      </dsp:txBody>
      <dsp:txXfrm>
        <a:off x="0" y="276223"/>
        <a:ext cx="5458800" cy="1370250"/>
      </dsp:txXfrm>
    </dsp:sp>
    <dsp:sp modelId="{6D294D8D-C529-415C-A8E1-F8EDDE5306AB}">
      <dsp:nvSpPr>
        <dsp:cNvPr id="0" name=""/>
        <dsp:cNvSpPr/>
      </dsp:nvSpPr>
      <dsp:spPr>
        <a:xfrm>
          <a:off x="272940" y="54823"/>
          <a:ext cx="3821160"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31" tIns="0" rIns="144431" bIns="0" numCol="1" spcCol="1270" anchor="ctr" anchorCtr="0">
          <a:noAutofit/>
        </a:bodyPr>
        <a:lstStyle/>
        <a:p>
          <a:pPr lvl="0" algn="l" defTabSz="711200">
            <a:lnSpc>
              <a:spcPct val="90000"/>
            </a:lnSpc>
            <a:spcBef>
              <a:spcPct val="0"/>
            </a:spcBef>
            <a:spcAft>
              <a:spcPct val="35000"/>
            </a:spcAft>
          </a:pPr>
          <a:r>
            <a:rPr lang="en-US" sz="1600" kern="1200"/>
            <a:t>Problem Statement</a:t>
          </a:r>
        </a:p>
      </dsp:txBody>
      <dsp:txXfrm>
        <a:off x="294556" y="76439"/>
        <a:ext cx="3777928" cy="399568"/>
      </dsp:txXfrm>
    </dsp:sp>
    <dsp:sp modelId="{622692A4-9C09-4047-9094-EA7C3E2E688F}">
      <dsp:nvSpPr>
        <dsp:cNvPr id="0" name=""/>
        <dsp:cNvSpPr/>
      </dsp:nvSpPr>
      <dsp:spPr>
        <a:xfrm>
          <a:off x="0" y="1948874"/>
          <a:ext cx="5458800" cy="18427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3664" tIns="312420" rIns="42366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Categorization of historical data on field visits (Duplicate issues, Wrong Assignments,  Site Visit Not Required,  Site Access Restrictions, Fix Quality)</a:t>
          </a:r>
        </a:p>
        <a:p>
          <a:pPr marL="171450" lvl="1" indent="-171450" algn="l" defTabSz="711200">
            <a:lnSpc>
              <a:spcPct val="90000"/>
            </a:lnSpc>
            <a:spcBef>
              <a:spcPct val="0"/>
            </a:spcBef>
            <a:spcAft>
              <a:spcPct val="15000"/>
            </a:spcAft>
            <a:buChar char="••"/>
          </a:pPr>
          <a:r>
            <a:rPr lang="en-US" sz="1600" kern="1200"/>
            <a:t>Algorithms and Rule-sets to create a learning model. SVM based Prediction to categorize new incoming faults</a:t>
          </a:r>
        </a:p>
      </dsp:txBody>
      <dsp:txXfrm>
        <a:off x="0" y="1948874"/>
        <a:ext cx="5458800" cy="1842750"/>
      </dsp:txXfrm>
    </dsp:sp>
    <dsp:sp modelId="{7907402A-4455-4901-BD2F-F544378B6C2E}">
      <dsp:nvSpPr>
        <dsp:cNvPr id="0" name=""/>
        <dsp:cNvSpPr/>
      </dsp:nvSpPr>
      <dsp:spPr>
        <a:xfrm>
          <a:off x="272940" y="1727474"/>
          <a:ext cx="3821160"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31" tIns="0" rIns="144431" bIns="0" numCol="1" spcCol="1270" anchor="ctr" anchorCtr="0">
          <a:noAutofit/>
        </a:bodyPr>
        <a:lstStyle/>
        <a:p>
          <a:pPr lvl="0" algn="l" defTabSz="711200">
            <a:lnSpc>
              <a:spcPct val="90000"/>
            </a:lnSpc>
            <a:spcBef>
              <a:spcPct val="0"/>
            </a:spcBef>
            <a:spcAft>
              <a:spcPct val="35000"/>
            </a:spcAft>
          </a:pPr>
          <a:r>
            <a:rPr lang="en-US" sz="1600" kern="1200"/>
            <a:t>Solution Approach</a:t>
          </a:r>
        </a:p>
      </dsp:txBody>
      <dsp:txXfrm>
        <a:off x="294556" y="1749090"/>
        <a:ext cx="3777928" cy="399568"/>
      </dsp:txXfrm>
    </dsp:sp>
    <dsp:sp modelId="{4CA70BB3-3038-404D-81BD-AFD678D6B96B}">
      <dsp:nvSpPr>
        <dsp:cNvPr id="0" name=""/>
        <dsp:cNvSpPr/>
      </dsp:nvSpPr>
      <dsp:spPr>
        <a:xfrm>
          <a:off x="0" y="4094024"/>
          <a:ext cx="5458800" cy="874125"/>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3664" tIns="312420" rIns="42366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Advisory inputs for each incoming fault reported to avoid repeated field visits and increased FTR %</a:t>
          </a:r>
        </a:p>
      </dsp:txBody>
      <dsp:txXfrm>
        <a:off x="0" y="4094024"/>
        <a:ext cx="5458800" cy="874125"/>
      </dsp:txXfrm>
    </dsp:sp>
    <dsp:sp modelId="{08B195DD-52E7-474F-8F00-E74AB9B79BE3}">
      <dsp:nvSpPr>
        <dsp:cNvPr id="0" name=""/>
        <dsp:cNvSpPr/>
      </dsp:nvSpPr>
      <dsp:spPr>
        <a:xfrm>
          <a:off x="272940" y="3872624"/>
          <a:ext cx="3821160"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31" tIns="0" rIns="144431" bIns="0" numCol="1" spcCol="1270" anchor="ctr" anchorCtr="0">
          <a:noAutofit/>
        </a:bodyPr>
        <a:lstStyle/>
        <a:p>
          <a:pPr lvl="0" algn="l" defTabSz="711200">
            <a:lnSpc>
              <a:spcPct val="90000"/>
            </a:lnSpc>
            <a:spcBef>
              <a:spcPct val="0"/>
            </a:spcBef>
            <a:spcAft>
              <a:spcPct val="35000"/>
            </a:spcAft>
          </a:pPr>
          <a:r>
            <a:rPr lang="en-US" sz="1600" kern="1200"/>
            <a:t>Solution Benefits</a:t>
          </a:r>
        </a:p>
      </dsp:txBody>
      <dsp:txXfrm>
        <a:off x="294556" y="3894240"/>
        <a:ext cx="3777928" cy="3995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48443"/>
          <a:ext cx="8559527" cy="9072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Focus on Renewables Energy Market – Solar Energy farms being setup behind the meter</a:t>
          </a:r>
        </a:p>
        <a:p>
          <a:pPr marL="114300" lvl="1" indent="-114300" algn="l" defTabSz="622300">
            <a:lnSpc>
              <a:spcPct val="90000"/>
            </a:lnSpc>
            <a:spcBef>
              <a:spcPct val="0"/>
            </a:spcBef>
            <a:spcAft>
              <a:spcPct val="15000"/>
            </a:spcAft>
            <a:buChar char="••"/>
          </a:pPr>
          <a:r>
            <a:rPr lang="en-US" sz="1400" kern="1200"/>
            <a:t>Higher cost of infrastructure needs to be offset by higher energy production to reduce per unit cost of energy</a:t>
          </a:r>
        </a:p>
      </dsp:txBody>
      <dsp:txXfrm>
        <a:off x="0" y="148443"/>
        <a:ext cx="8559527" cy="907200"/>
      </dsp:txXfrm>
    </dsp:sp>
    <dsp:sp modelId="{6D294D8D-C529-415C-A8E1-F8EDDE5306AB}">
      <dsp:nvSpPr>
        <dsp:cNvPr id="0" name=""/>
        <dsp:cNvSpPr/>
      </dsp:nvSpPr>
      <dsp:spPr>
        <a:xfrm>
          <a:off x="427976" y="30363"/>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622300">
            <a:lnSpc>
              <a:spcPct val="90000"/>
            </a:lnSpc>
            <a:spcBef>
              <a:spcPct val="0"/>
            </a:spcBef>
            <a:spcAft>
              <a:spcPct val="35000"/>
            </a:spcAft>
          </a:pPr>
          <a:r>
            <a:rPr lang="en-US" sz="1400" kern="1200"/>
            <a:t>Problem Statement</a:t>
          </a:r>
        </a:p>
      </dsp:txBody>
      <dsp:txXfrm>
        <a:off x="439504" y="41891"/>
        <a:ext cx="5968612" cy="213104"/>
      </dsp:txXfrm>
    </dsp:sp>
    <dsp:sp modelId="{622692A4-9C09-4047-9094-EA7C3E2E688F}">
      <dsp:nvSpPr>
        <dsp:cNvPr id="0" name=""/>
        <dsp:cNvSpPr/>
      </dsp:nvSpPr>
      <dsp:spPr>
        <a:xfrm>
          <a:off x="0" y="1216924"/>
          <a:ext cx="8559527" cy="11592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Better design for solar plant leading to higher production efficiencies</a:t>
          </a:r>
        </a:p>
        <a:p>
          <a:pPr marL="114300" lvl="1" indent="-114300" algn="l" defTabSz="622300">
            <a:lnSpc>
              <a:spcPct val="90000"/>
            </a:lnSpc>
            <a:spcBef>
              <a:spcPct val="0"/>
            </a:spcBef>
            <a:spcAft>
              <a:spcPct val="15000"/>
            </a:spcAft>
            <a:buChar char="••"/>
          </a:pPr>
          <a:r>
            <a:rPr lang="en-US" sz="1400" kern="1200"/>
            <a:t>Drone-based site surveys (video and image feeds) to avoid manual site visits</a:t>
          </a:r>
        </a:p>
        <a:p>
          <a:pPr marL="114300" lvl="1" indent="-114300" algn="l" defTabSz="622300">
            <a:lnSpc>
              <a:spcPct val="90000"/>
            </a:lnSpc>
            <a:spcBef>
              <a:spcPct val="0"/>
            </a:spcBef>
            <a:spcAft>
              <a:spcPct val="15000"/>
            </a:spcAft>
            <a:buChar char="••"/>
          </a:pPr>
          <a:r>
            <a:rPr lang="en-US" sz="1400" kern="1200"/>
            <a:t>Computer vision based Design Software to design solar plant layout (Solar PVs)</a:t>
          </a:r>
        </a:p>
        <a:p>
          <a:pPr marL="114300" lvl="1" indent="-114300" algn="l" defTabSz="622300">
            <a:lnSpc>
              <a:spcPct val="90000"/>
            </a:lnSpc>
            <a:spcBef>
              <a:spcPct val="0"/>
            </a:spcBef>
            <a:spcAft>
              <a:spcPct val="15000"/>
            </a:spcAft>
            <a:buChar char="••"/>
          </a:pPr>
          <a:r>
            <a:rPr lang="en-US" sz="1400" kern="1200"/>
            <a:t>SVM / Linear Regression based Predictive Analytics using Weather Forecast Data</a:t>
          </a:r>
        </a:p>
      </dsp:txBody>
      <dsp:txXfrm>
        <a:off x="0" y="1216924"/>
        <a:ext cx="8559527" cy="1159200"/>
      </dsp:txXfrm>
    </dsp:sp>
    <dsp:sp modelId="{7907402A-4455-4901-BD2F-F544378B6C2E}">
      <dsp:nvSpPr>
        <dsp:cNvPr id="0" name=""/>
        <dsp:cNvSpPr/>
      </dsp:nvSpPr>
      <dsp:spPr>
        <a:xfrm>
          <a:off x="427976" y="1098844"/>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622300">
            <a:lnSpc>
              <a:spcPct val="90000"/>
            </a:lnSpc>
            <a:spcBef>
              <a:spcPct val="0"/>
            </a:spcBef>
            <a:spcAft>
              <a:spcPct val="35000"/>
            </a:spcAft>
          </a:pPr>
          <a:r>
            <a:rPr lang="en-US" sz="1400" kern="1200"/>
            <a:t>Solution Approach</a:t>
          </a:r>
        </a:p>
      </dsp:txBody>
      <dsp:txXfrm>
        <a:off x="439504" y="1110372"/>
        <a:ext cx="5968612" cy="213104"/>
      </dsp:txXfrm>
    </dsp:sp>
    <dsp:sp modelId="{4CA70BB3-3038-404D-81BD-AFD678D6B96B}">
      <dsp:nvSpPr>
        <dsp:cNvPr id="0" name=""/>
        <dsp:cNvSpPr/>
      </dsp:nvSpPr>
      <dsp:spPr>
        <a:xfrm>
          <a:off x="0" y="2537404"/>
          <a:ext cx="8559527" cy="693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err="1"/>
            <a:t>Upto 25% higher energy production from the same infrastructure, reducing per unit cost of energy</a:t>
          </a:r>
        </a:p>
        <a:p>
          <a:pPr marL="114300" lvl="1" indent="-114300" algn="l" defTabSz="622300">
            <a:lnSpc>
              <a:spcPct val="90000"/>
            </a:lnSpc>
            <a:spcBef>
              <a:spcPct val="0"/>
            </a:spcBef>
            <a:spcAft>
              <a:spcPct val="15000"/>
            </a:spcAft>
            <a:buChar char="••"/>
          </a:pPr>
          <a:r>
            <a:rPr lang="en-US" sz="1400" kern="1200"/>
            <a:t>Early indication of Energy Production for efficiency in Energy Trading &amp; Storage</a:t>
          </a:r>
        </a:p>
      </dsp:txBody>
      <dsp:txXfrm>
        <a:off x="0" y="2537404"/>
        <a:ext cx="8559527" cy="693000"/>
      </dsp:txXfrm>
    </dsp:sp>
    <dsp:sp modelId="{08B195DD-52E7-474F-8F00-E74AB9B79BE3}">
      <dsp:nvSpPr>
        <dsp:cNvPr id="0" name=""/>
        <dsp:cNvSpPr/>
      </dsp:nvSpPr>
      <dsp:spPr>
        <a:xfrm>
          <a:off x="427976" y="2419324"/>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622300">
            <a:lnSpc>
              <a:spcPct val="90000"/>
            </a:lnSpc>
            <a:spcBef>
              <a:spcPct val="0"/>
            </a:spcBef>
            <a:spcAft>
              <a:spcPct val="35000"/>
            </a:spcAft>
          </a:pPr>
          <a:r>
            <a:rPr lang="en-US" sz="1400" kern="1200"/>
            <a:t>Solution Benefits</a:t>
          </a:r>
        </a:p>
      </dsp:txBody>
      <dsp:txXfrm>
        <a:off x="439504" y="2430852"/>
        <a:ext cx="5968612" cy="2131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219032"/>
          <a:ext cx="5030792" cy="1524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0445" tIns="229108" rIns="39044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E-Commerce firm spending a lot of cost on post-order customer support/ queries</a:t>
          </a:r>
        </a:p>
        <a:p>
          <a:pPr marL="171450" lvl="1" indent="-171450" algn="l" defTabSz="711200">
            <a:lnSpc>
              <a:spcPct val="90000"/>
            </a:lnSpc>
            <a:spcBef>
              <a:spcPct val="0"/>
            </a:spcBef>
            <a:spcAft>
              <a:spcPct val="15000"/>
            </a:spcAft>
            <a:buChar char="••"/>
          </a:pPr>
          <a:r>
            <a:rPr lang="en-US" sz="1600" kern="1200"/>
            <a:t>Requirement to maintain round-the-clock customer support center with Multi-lingual executives</a:t>
          </a:r>
        </a:p>
      </dsp:txBody>
      <dsp:txXfrm>
        <a:off x="0" y="219032"/>
        <a:ext cx="5030792" cy="1524600"/>
      </dsp:txXfrm>
    </dsp:sp>
    <dsp:sp modelId="{6D294D8D-C529-415C-A8E1-F8EDDE5306AB}">
      <dsp:nvSpPr>
        <dsp:cNvPr id="0" name=""/>
        <dsp:cNvSpPr/>
      </dsp:nvSpPr>
      <dsp:spPr>
        <a:xfrm>
          <a:off x="251539" y="56672"/>
          <a:ext cx="3521554" cy="3247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106" tIns="0" rIns="133106" bIns="0" numCol="1" spcCol="1270" anchor="ctr" anchorCtr="0">
          <a:noAutofit/>
        </a:bodyPr>
        <a:lstStyle/>
        <a:p>
          <a:pPr lvl="0" algn="l" defTabSz="711200">
            <a:lnSpc>
              <a:spcPct val="90000"/>
            </a:lnSpc>
            <a:spcBef>
              <a:spcPct val="0"/>
            </a:spcBef>
            <a:spcAft>
              <a:spcPct val="35000"/>
            </a:spcAft>
          </a:pPr>
          <a:r>
            <a:rPr lang="en-US" sz="1600" kern="1200"/>
            <a:t>Problem Statement</a:t>
          </a:r>
        </a:p>
      </dsp:txBody>
      <dsp:txXfrm>
        <a:off x="267391" y="72524"/>
        <a:ext cx="3489850" cy="293016"/>
      </dsp:txXfrm>
    </dsp:sp>
    <dsp:sp modelId="{622692A4-9C09-4047-9094-EA7C3E2E688F}">
      <dsp:nvSpPr>
        <dsp:cNvPr id="0" name=""/>
        <dsp:cNvSpPr/>
      </dsp:nvSpPr>
      <dsp:spPr>
        <a:xfrm>
          <a:off x="0" y="1965392"/>
          <a:ext cx="5030792" cy="17671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0445" tIns="229108" rIns="39044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NLP-powered Chatbots and Voicebots to provide on-chat and on-call customer support</a:t>
          </a:r>
        </a:p>
        <a:p>
          <a:pPr marL="171450" lvl="1" indent="-171450" algn="l" defTabSz="711200">
            <a:lnSpc>
              <a:spcPct val="90000"/>
            </a:lnSpc>
            <a:spcBef>
              <a:spcPct val="0"/>
            </a:spcBef>
            <a:spcAft>
              <a:spcPct val="15000"/>
            </a:spcAft>
            <a:buChar char="••"/>
          </a:pPr>
          <a:r>
            <a:rPr lang="en-US" sz="1600" kern="1200"/>
            <a:t>Support for English and multiple other Indian languages </a:t>
          </a:r>
        </a:p>
        <a:p>
          <a:pPr marL="171450" lvl="1" indent="-171450" algn="l" defTabSz="711200">
            <a:lnSpc>
              <a:spcPct val="90000"/>
            </a:lnSpc>
            <a:spcBef>
              <a:spcPct val="0"/>
            </a:spcBef>
            <a:spcAft>
              <a:spcPct val="15000"/>
            </a:spcAft>
            <a:buChar char="••"/>
          </a:pPr>
          <a:r>
            <a:rPr lang="en-US" sz="1600" kern="1200"/>
            <a:t>Handover to human executive only for the cases that cannot be handled by Bots</a:t>
          </a:r>
        </a:p>
      </dsp:txBody>
      <dsp:txXfrm>
        <a:off x="0" y="1965392"/>
        <a:ext cx="5030792" cy="1767150"/>
      </dsp:txXfrm>
    </dsp:sp>
    <dsp:sp modelId="{7907402A-4455-4901-BD2F-F544378B6C2E}">
      <dsp:nvSpPr>
        <dsp:cNvPr id="0" name=""/>
        <dsp:cNvSpPr/>
      </dsp:nvSpPr>
      <dsp:spPr>
        <a:xfrm>
          <a:off x="251539" y="1803032"/>
          <a:ext cx="3521554" cy="3247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106" tIns="0" rIns="133106" bIns="0" numCol="1" spcCol="1270" anchor="ctr" anchorCtr="0">
          <a:noAutofit/>
        </a:bodyPr>
        <a:lstStyle/>
        <a:p>
          <a:pPr lvl="0" algn="l" defTabSz="711200">
            <a:lnSpc>
              <a:spcPct val="90000"/>
            </a:lnSpc>
            <a:spcBef>
              <a:spcPct val="0"/>
            </a:spcBef>
            <a:spcAft>
              <a:spcPct val="35000"/>
            </a:spcAft>
          </a:pPr>
          <a:r>
            <a:rPr lang="en-US" sz="1600" kern="1200"/>
            <a:t>Solution Approach</a:t>
          </a:r>
        </a:p>
      </dsp:txBody>
      <dsp:txXfrm>
        <a:off x="267391" y="1818884"/>
        <a:ext cx="3489850" cy="293016"/>
      </dsp:txXfrm>
    </dsp:sp>
    <dsp:sp modelId="{4CA70BB3-3038-404D-81BD-AFD678D6B96B}">
      <dsp:nvSpPr>
        <dsp:cNvPr id="0" name=""/>
        <dsp:cNvSpPr/>
      </dsp:nvSpPr>
      <dsp:spPr>
        <a:xfrm>
          <a:off x="0" y="3954302"/>
          <a:ext cx="5030792" cy="7969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0445" tIns="229108" rIns="39044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Reduction in customer support costs by upto 30%</a:t>
          </a:r>
        </a:p>
      </dsp:txBody>
      <dsp:txXfrm>
        <a:off x="0" y="3954302"/>
        <a:ext cx="5030792" cy="796950"/>
      </dsp:txXfrm>
    </dsp:sp>
    <dsp:sp modelId="{08B195DD-52E7-474F-8F00-E74AB9B79BE3}">
      <dsp:nvSpPr>
        <dsp:cNvPr id="0" name=""/>
        <dsp:cNvSpPr/>
      </dsp:nvSpPr>
      <dsp:spPr>
        <a:xfrm>
          <a:off x="251539" y="3791942"/>
          <a:ext cx="3521554" cy="3247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106" tIns="0" rIns="133106" bIns="0" numCol="1" spcCol="1270" anchor="ctr" anchorCtr="0">
          <a:noAutofit/>
        </a:bodyPr>
        <a:lstStyle/>
        <a:p>
          <a:pPr lvl="0" algn="l" defTabSz="711200">
            <a:lnSpc>
              <a:spcPct val="90000"/>
            </a:lnSpc>
            <a:spcBef>
              <a:spcPct val="0"/>
            </a:spcBef>
            <a:spcAft>
              <a:spcPct val="35000"/>
            </a:spcAft>
          </a:pPr>
          <a:r>
            <a:rPr lang="en-US" sz="1600" kern="1200"/>
            <a:t>Solution Benefits</a:t>
          </a:r>
        </a:p>
      </dsp:txBody>
      <dsp:txXfrm>
        <a:off x="267391" y="3807794"/>
        <a:ext cx="3489850" cy="29301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41675"/>
          <a:ext cx="8613315" cy="7371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24968"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Longer and error prone process for Contract Review and Due Diligence</a:t>
          </a:r>
        </a:p>
        <a:p>
          <a:pPr marL="171450" lvl="1" indent="-171450" algn="l" defTabSz="711200">
            <a:lnSpc>
              <a:spcPct val="90000"/>
            </a:lnSpc>
            <a:spcBef>
              <a:spcPct val="0"/>
            </a:spcBef>
            <a:spcAft>
              <a:spcPct val="15000"/>
            </a:spcAft>
            <a:buChar char="••"/>
          </a:pPr>
          <a:r>
            <a:rPr lang="en-US" sz="1600" kern="1200"/>
            <a:t>Requirement of Legal experts and a significantly large Legal Team</a:t>
          </a:r>
        </a:p>
      </dsp:txBody>
      <dsp:txXfrm>
        <a:off x="0" y="141675"/>
        <a:ext cx="8613315" cy="737100"/>
      </dsp:txXfrm>
    </dsp:sp>
    <dsp:sp modelId="{6D294D8D-C529-415C-A8E1-F8EDDE5306AB}">
      <dsp:nvSpPr>
        <dsp:cNvPr id="0" name=""/>
        <dsp:cNvSpPr/>
      </dsp:nvSpPr>
      <dsp:spPr>
        <a:xfrm>
          <a:off x="430665" y="53115"/>
          <a:ext cx="6029320"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Problem Statement</a:t>
          </a:r>
        </a:p>
      </dsp:txBody>
      <dsp:txXfrm>
        <a:off x="439311" y="61761"/>
        <a:ext cx="6012028" cy="159828"/>
      </dsp:txXfrm>
    </dsp:sp>
    <dsp:sp modelId="{622692A4-9C09-4047-9094-EA7C3E2E688F}">
      <dsp:nvSpPr>
        <dsp:cNvPr id="0" name=""/>
        <dsp:cNvSpPr/>
      </dsp:nvSpPr>
      <dsp:spPr>
        <a:xfrm>
          <a:off x="0" y="999735"/>
          <a:ext cx="8613315" cy="982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24968"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Using LegalTech, an AI-based solution. Two categories of solutions:</a:t>
          </a:r>
        </a:p>
        <a:p>
          <a:pPr marL="342900" lvl="2" indent="-171450" algn="l" defTabSz="711200">
            <a:lnSpc>
              <a:spcPct val="90000"/>
            </a:lnSpc>
            <a:spcBef>
              <a:spcPct val="0"/>
            </a:spcBef>
            <a:spcAft>
              <a:spcPct val="15000"/>
            </a:spcAft>
            <a:buChar char="••"/>
          </a:pPr>
          <a:r>
            <a:rPr lang="en-US" sz="1600" kern="1200"/>
            <a:t>Systems that apply predetermined rules</a:t>
          </a:r>
        </a:p>
        <a:p>
          <a:pPr marL="342900" lvl="2" indent="-171450" algn="l" defTabSz="711200">
            <a:lnSpc>
              <a:spcPct val="90000"/>
            </a:lnSpc>
            <a:spcBef>
              <a:spcPct val="0"/>
            </a:spcBef>
            <a:spcAft>
              <a:spcPct val="15000"/>
            </a:spcAft>
            <a:buChar char="••"/>
          </a:pPr>
          <a:r>
            <a:rPr lang="en-US" sz="1600" kern="1200"/>
            <a:t>Systems that learn by training themselves</a:t>
          </a:r>
        </a:p>
      </dsp:txBody>
      <dsp:txXfrm>
        <a:off x="0" y="999735"/>
        <a:ext cx="8613315" cy="982800"/>
      </dsp:txXfrm>
    </dsp:sp>
    <dsp:sp modelId="{7907402A-4455-4901-BD2F-F544378B6C2E}">
      <dsp:nvSpPr>
        <dsp:cNvPr id="0" name=""/>
        <dsp:cNvSpPr/>
      </dsp:nvSpPr>
      <dsp:spPr>
        <a:xfrm>
          <a:off x="430665" y="911175"/>
          <a:ext cx="6029320"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Solution Approach</a:t>
          </a:r>
        </a:p>
      </dsp:txBody>
      <dsp:txXfrm>
        <a:off x="439311" y="919821"/>
        <a:ext cx="6012028" cy="159828"/>
      </dsp:txXfrm>
    </dsp:sp>
    <dsp:sp modelId="{4CA70BB3-3038-404D-81BD-AFD678D6B96B}">
      <dsp:nvSpPr>
        <dsp:cNvPr id="0" name=""/>
        <dsp:cNvSpPr/>
      </dsp:nvSpPr>
      <dsp:spPr>
        <a:xfrm>
          <a:off x="0" y="2103495"/>
          <a:ext cx="8613315" cy="7371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24968"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Less overhead costs of Business</a:t>
          </a:r>
        </a:p>
        <a:p>
          <a:pPr marL="171450" lvl="1" indent="-171450" algn="l" defTabSz="711200">
            <a:lnSpc>
              <a:spcPct val="90000"/>
            </a:lnSpc>
            <a:spcBef>
              <a:spcPct val="0"/>
            </a:spcBef>
            <a:spcAft>
              <a:spcPct val="15000"/>
            </a:spcAft>
            <a:buChar char="••"/>
          </a:pPr>
          <a:r>
            <a:rPr lang="en-US" sz="1600" kern="1200"/>
            <a:t>Faster contract processing time</a:t>
          </a:r>
        </a:p>
      </dsp:txBody>
      <dsp:txXfrm>
        <a:off x="0" y="2103495"/>
        <a:ext cx="8613315" cy="737100"/>
      </dsp:txXfrm>
    </dsp:sp>
    <dsp:sp modelId="{08B195DD-52E7-474F-8F00-E74AB9B79BE3}">
      <dsp:nvSpPr>
        <dsp:cNvPr id="0" name=""/>
        <dsp:cNvSpPr/>
      </dsp:nvSpPr>
      <dsp:spPr>
        <a:xfrm>
          <a:off x="430665" y="2014935"/>
          <a:ext cx="6029320"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Solution Benefits</a:t>
          </a:r>
        </a:p>
      </dsp:txBody>
      <dsp:txXfrm>
        <a:off x="439311" y="2023581"/>
        <a:ext cx="6012028" cy="1598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22595"/>
          <a:ext cx="8613315" cy="441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45796" rIns="66848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Stock market portfolio selection to maximize expected return, while minimizing risk</a:t>
          </a:r>
        </a:p>
      </dsp:txBody>
      <dsp:txXfrm>
        <a:off x="0" y="122595"/>
        <a:ext cx="8613315" cy="441000"/>
      </dsp:txXfrm>
    </dsp:sp>
    <dsp:sp modelId="{6D294D8D-C529-415C-A8E1-F8EDDE5306AB}">
      <dsp:nvSpPr>
        <dsp:cNvPr id="0" name=""/>
        <dsp:cNvSpPr/>
      </dsp:nvSpPr>
      <dsp:spPr>
        <a:xfrm>
          <a:off x="430665" y="19275"/>
          <a:ext cx="6029320" cy="2066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622300">
            <a:lnSpc>
              <a:spcPct val="90000"/>
            </a:lnSpc>
            <a:spcBef>
              <a:spcPct val="0"/>
            </a:spcBef>
            <a:spcAft>
              <a:spcPct val="35000"/>
            </a:spcAft>
          </a:pPr>
          <a:r>
            <a:rPr lang="en-US" sz="1400" kern="1200"/>
            <a:t>Problem Statement</a:t>
          </a:r>
        </a:p>
      </dsp:txBody>
      <dsp:txXfrm>
        <a:off x="440752" y="29362"/>
        <a:ext cx="6009146" cy="186466"/>
      </dsp:txXfrm>
    </dsp:sp>
    <dsp:sp modelId="{622692A4-9C09-4047-9094-EA7C3E2E688F}">
      <dsp:nvSpPr>
        <dsp:cNvPr id="0" name=""/>
        <dsp:cNvSpPr/>
      </dsp:nvSpPr>
      <dsp:spPr>
        <a:xfrm>
          <a:off x="0" y="704715"/>
          <a:ext cx="8613315" cy="158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45796" rIns="66848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Implement Markowitz’s Modern Portfolio Theory:</a:t>
          </a:r>
        </a:p>
        <a:p>
          <a:pPr marL="228600" lvl="2" indent="-114300" algn="l" defTabSz="622300">
            <a:lnSpc>
              <a:spcPct val="90000"/>
            </a:lnSpc>
            <a:spcBef>
              <a:spcPct val="0"/>
            </a:spcBef>
            <a:spcAft>
              <a:spcPct val="15000"/>
            </a:spcAft>
            <a:buChar char="••"/>
          </a:pPr>
          <a:r>
            <a:rPr lang="en-US" sz="1400" kern="1200"/>
            <a:t>Stock Price prediction using Deep Learning models using TensorFlow</a:t>
          </a:r>
        </a:p>
        <a:p>
          <a:pPr marL="228600" lvl="2" indent="-114300" algn="l" defTabSz="622300">
            <a:lnSpc>
              <a:spcPct val="90000"/>
            </a:lnSpc>
            <a:spcBef>
              <a:spcPct val="0"/>
            </a:spcBef>
            <a:spcAft>
              <a:spcPct val="15000"/>
            </a:spcAft>
            <a:buChar char="••"/>
          </a:pPr>
          <a:r>
            <a:rPr lang="en-US" sz="1400" kern="1200"/>
            <a:t>Portfolio weights for different stocks calculated using Logistic Regression technique</a:t>
          </a:r>
        </a:p>
        <a:p>
          <a:pPr marL="228600" lvl="2" indent="-114300" algn="l" defTabSz="622300">
            <a:lnSpc>
              <a:spcPct val="90000"/>
            </a:lnSpc>
            <a:spcBef>
              <a:spcPct val="0"/>
            </a:spcBef>
            <a:spcAft>
              <a:spcPct val="15000"/>
            </a:spcAft>
            <a:buChar char="••"/>
          </a:pPr>
          <a:r>
            <a:rPr lang="en-US" sz="1400" kern="1200"/>
            <a:t>Risk computed by calculating Standard Deviation on historical data</a:t>
          </a:r>
        </a:p>
        <a:p>
          <a:pPr marL="228600" lvl="2" indent="-114300" algn="l" defTabSz="622300">
            <a:lnSpc>
              <a:spcPct val="90000"/>
            </a:lnSpc>
            <a:spcBef>
              <a:spcPct val="0"/>
            </a:spcBef>
            <a:spcAft>
              <a:spcPct val="15000"/>
            </a:spcAft>
            <a:buChar char="••"/>
          </a:pPr>
          <a:r>
            <a:rPr lang="en-US" sz="1400" kern="1200"/>
            <a:t>Use of Long short-term memory (LSTM) networks, which are special kind of Recurrent Neural Network (RNN) capable of learning long-term dependencies</a:t>
          </a:r>
        </a:p>
      </dsp:txBody>
      <dsp:txXfrm>
        <a:off x="0" y="704715"/>
        <a:ext cx="8613315" cy="1587600"/>
      </dsp:txXfrm>
    </dsp:sp>
    <dsp:sp modelId="{7907402A-4455-4901-BD2F-F544378B6C2E}">
      <dsp:nvSpPr>
        <dsp:cNvPr id="0" name=""/>
        <dsp:cNvSpPr/>
      </dsp:nvSpPr>
      <dsp:spPr>
        <a:xfrm>
          <a:off x="430665" y="601395"/>
          <a:ext cx="6029320" cy="2066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622300">
            <a:lnSpc>
              <a:spcPct val="90000"/>
            </a:lnSpc>
            <a:spcBef>
              <a:spcPct val="0"/>
            </a:spcBef>
            <a:spcAft>
              <a:spcPct val="35000"/>
            </a:spcAft>
          </a:pPr>
          <a:r>
            <a:rPr lang="en-US" sz="1400" kern="1200"/>
            <a:t>Solution Approach</a:t>
          </a:r>
        </a:p>
      </dsp:txBody>
      <dsp:txXfrm>
        <a:off x="440752" y="611482"/>
        <a:ext cx="6009146" cy="186466"/>
      </dsp:txXfrm>
    </dsp:sp>
    <dsp:sp modelId="{4CA70BB3-3038-404D-81BD-AFD678D6B96B}">
      <dsp:nvSpPr>
        <dsp:cNvPr id="0" name=""/>
        <dsp:cNvSpPr/>
      </dsp:nvSpPr>
      <dsp:spPr>
        <a:xfrm>
          <a:off x="0" y="2433435"/>
          <a:ext cx="8613315" cy="441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45796" rIns="66848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Optimized Risk-Reward Trade-off &amp; Effective Portfolio Management</a:t>
          </a:r>
        </a:p>
      </dsp:txBody>
      <dsp:txXfrm>
        <a:off x="0" y="2433435"/>
        <a:ext cx="8613315" cy="441000"/>
      </dsp:txXfrm>
    </dsp:sp>
    <dsp:sp modelId="{08B195DD-52E7-474F-8F00-E74AB9B79BE3}">
      <dsp:nvSpPr>
        <dsp:cNvPr id="0" name=""/>
        <dsp:cNvSpPr/>
      </dsp:nvSpPr>
      <dsp:spPr>
        <a:xfrm>
          <a:off x="430665" y="2330115"/>
          <a:ext cx="6029320" cy="2066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622300">
            <a:lnSpc>
              <a:spcPct val="90000"/>
            </a:lnSpc>
            <a:spcBef>
              <a:spcPct val="0"/>
            </a:spcBef>
            <a:spcAft>
              <a:spcPct val="35000"/>
            </a:spcAft>
          </a:pPr>
          <a:r>
            <a:rPr lang="en-US" sz="1400" kern="1200"/>
            <a:t>Solution Benefits</a:t>
          </a:r>
        </a:p>
      </dsp:txBody>
      <dsp:txXfrm>
        <a:off x="440752" y="2340202"/>
        <a:ext cx="6009146" cy="1864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44494"/>
          <a:ext cx="8559527" cy="1008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Security staff required round-the-clock to monitor CCTV footages from multiple cameras</a:t>
          </a:r>
        </a:p>
        <a:p>
          <a:pPr marL="171450" lvl="1" indent="-171450" algn="l" defTabSz="711200">
            <a:lnSpc>
              <a:spcPct val="90000"/>
            </a:lnSpc>
            <a:spcBef>
              <a:spcPct val="0"/>
            </a:spcBef>
            <a:spcAft>
              <a:spcPct val="15000"/>
            </a:spcAft>
            <a:buChar char="••"/>
          </a:pPr>
          <a:r>
            <a:rPr lang="en-US" sz="1600" kern="1200"/>
            <a:t>Incidents / Security lapses getting missed and not reported </a:t>
          </a:r>
        </a:p>
      </dsp:txBody>
      <dsp:txXfrm>
        <a:off x="0" y="144494"/>
        <a:ext cx="8559527" cy="1008000"/>
      </dsp:txXfrm>
    </dsp:sp>
    <dsp:sp modelId="{6D294D8D-C529-415C-A8E1-F8EDDE5306AB}">
      <dsp:nvSpPr>
        <dsp:cNvPr id="0" name=""/>
        <dsp:cNvSpPr/>
      </dsp:nvSpPr>
      <dsp:spPr>
        <a:xfrm>
          <a:off x="427976" y="26414"/>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711200">
            <a:lnSpc>
              <a:spcPct val="90000"/>
            </a:lnSpc>
            <a:spcBef>
              <a:spcPct val="0"/>
            </a:spcBef>
            <a:spcAft>
              <a:spcPct val="35000"/>
            </a:spcAft>
          </a:pPr>
          <a:r>
            <a:rPr lang="en-US" sz="1600" kern="1200"/>
            <a:t>Problem Statement</a:t>
          </a:r>
        </a:p>
      </dsp:txBody>
      <dsp:txXfrm>
        <a:off x="439504" y="37942"/>
        <a:ext cx="5968612" cy="213104"/>
      </dsp:txXfrm>
    </dsp:sp>
    <dsp:sp modelId="{622692A4-9C09-4047-9094-EA7C3E2E688F}">
      <dsp:nvSpPr>
        <dsp:cNvPr id="0" name=""/>
        <dsp:cNvSpPr/>
      </dsp:nvSpPr>
      <dsp:spPr>
        <a:xfrm>
          <a:off x="0" y="1313775"/>
          <a:ext cx="8559527" cy="10332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Automated monitoring of all live CCTV feeds from multiple cameras</a:t>
          </a:r>
        </a:p>
        <a:p>
          <a:pPr marL="171450" lvl="1" indent="-171450" algn="l" defTabSz="711200">
            <a:lnSpc>
              <a:spcPct val="90000"/>
            </a:lnSpc>
            <a:spcBef>
              <a:spcPct val="0"/>
            </a:spcBef>
            <a:spcAft>
              <a:spcPct val="15000"/>
            </a:spcAft>
            <a:buChar char="••"/>
          </a:pPr>
          <a:r>
            <a:rPr lang="en-US" sz="1600" kern="1200"/>
            <a:t>Configurable list of events/ incidents that need to be watched and/or reported</a:t>
          </a:r>
        </a:p>
        <a:p>
          <a:pPr marL="171450" lvl="1" indent="-171450" algn="l" defTabSz="711200">
            <a:lnSpc>
              <a:spcPct val="90000"/>
            </a:lnSpc>
            <a:spcBef>
              <a:spcPct val="0"/>
            </a:spcBef>
            <a:spcAft>
              <a:spcPct val="15000"/>
            </a:spcAft>
            <a:buChar char="••"/>
          </a:pPr>
          <a:r>
            <a:rPr lang="en-US" sz="1600" kern="1200"/>
            <a:t>Conversion of detailed feeds into highlights for quick “end-of-day” watch</a:t>
          </a:r>
        </a:p>
      </dsp:txBody>
      <dsp:txXfrm>
        <a:off x="0" y="1313775"/>
        <a:ext cx="8559527" cy="1033200"/>
      </dsp:txXfrm>
    </dsp:sp>
    <dsp:sp modelId="{7907402A-4455-4901-BD2F-F544378B6C2E}">
      <dsp:nvSpPr>
        <dsp:cNvPr id="0" name=""/>
        <dsp:cNvSpPr/>
      </dsp:nvSpPr>
      <dsp:spPr>
        <a:xfrm>
          <a:off x="427976" y="1195695"/>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711200">
            <a:lnSpc>
              <a:spcPct val="90000"/>
            </a:lnSpc>
            <a:spcBef>
              <a:spcPct val="0"/>
            </a:spcBef>
            <a:spcAft>
              <a:spcPct val="35000"/>
            </a:spcAft>
          </a:pPr>
          <a:r>
            <a:rPr lang="en-US" sz="1600" kern="1200"/>
            <a:t>Solution Approach</a:t>
          </a:r>
        </a:p>
      </dsp:txBody>
      <dsp:txXfrm>
        <a:off x="439504" y="1207223"/>
        <a:ext cx="5968612" cy="213104"/>
      </dsp:txXfrm>
    </dsp:sp>
    <dsp:sp modelId="{4CA70BB3-3038-404D-81BD-AFD678D6B96B}">
      <dsp:nvSpPr>
        <dsp:cNvPr id="0" name=""/>
        <dsp:cNvSpPr/>
      </dsp:nvSpPr>
      <dsp:spPr>
        <a:xfrm>
          <a:off x="0" y="2508255"/>
          <a:ext cx="8559527" cy="504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Better incident reporting and reduced manual monitoring required</a:t>
          </a:r>
        </a:p>
      </dsp:txBody>
      <dsp:txXfrm>
        <a:off x="0" y="2508255"/>
        <a:ext cx="8559527" cy="504000"/>
      </dsp:txXfrm>
    </dsp:sp>
    <dsp:sp modelId="{08B195DD-52E7-474F-8F00-E74AB9B79BE3}">
      <dsp:nvSpPr>
        <dsp:cNvPr id="0" name=""/>
        <dsp:cNvSpPr/>
      </dsp:nvSpPr>
      <dsp:spPr>
        <a:xfrm>
          <a:off x="427976" y="2390175"/>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711200">
            <a:lnSpc>
              <a:spcPct val="90000"/>
            </a:lnSpc>
            <a:spcBef>
              <a:spcPct val="0"/>
            </a:spcBef>
            <a:spcAft>
              <a:spcPct val="35000"/>
            </a:spcAft>
          </a:pPr>
          <a:r>
            <a:rPr lang="en-US" sz="1600" kern="1200"/>
            <a:t>Solution Benefits</a:t>
          </a:r>
        </a:p>
      </dsp:txBody>
      <dsp:txXfrm>
        <a:off x="439504" y="2401703"/>
        <a:ext cx="5968612" cy="21310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111C6-AACC-4028-B23F-18D2A633AA39}">
      <dsp:nvSpPr>
        <dsp:cNvPr id="0" name=""/>
        <dsp:cNvSpPr/>
      </dsp:nvSpPr>
      <dsp:spPr>
        <a:xfrm>
          <a:off x="0" y="928"/>
          <a:ext cx="4749423" cy="4305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smtClean="0"/>
            <a:t>Highlighting Key Insights based on Analysis</a:t>
          </a:r>
          <a:endParaRPr lang="en-US" sz="1800" kern="1200"/>
        </a:p>
      </dsp:txBody>
      <dsp:txXfrm>
        <a:off x="21018" y="21946"/>
        <a:ext cx="4707387" cy="388524"/>
      </dsp:txXfrm>
    </dsp:sp>
    <dsp:sp modelId="{91493B85-3C3C-49F2-B599-ACE470EFEC06}">
      <dsp:nvSpPr>
        <dsp:cNvPr id="0" name=""/>
        <dsp:cNvSpPr/>
      </dsp:nvSpPr>
      <dsp:spPr>
        <a:xfrm>
          <a:off x="0" y="431488"/>
          <a:ext cx="4749423" cy="880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9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smtClean="0"/>
            <a:t>Aids in identifying key improvement areas in order to improve FTR &amp; Incoming WO Quality</a:t>
          </a:r>
          <a:endParaRPr lang="en-US" sz="3200" kern="1200"/>
        </a:p>
        <a:p>
          <a:pPr marL="114300" lvl="1" indent="-114300" algn="l" defTabSz="622300">
            <a:lnSpc>
              <a:spcPct val="90000"/>
            </a:lnSpc>
            <a:spcBef>
              <a:spcPct val="0"/>
            </a:spcBef>
            <a:spcAft>
              <a:spcPct val="20000"/>
            </a:spcAft>
            <a:buChar char="••"/>
          </a:pPr>
          <a:r>
            <a:rPr lang="en-US" sz="1400" kern="1200" smtClean="0"/>
            <a:t>Key highlights &amp; Lowlights from data depicted as textual &amp; tabular insights in the tool</a:t>
          </a:r>
          <a:endParaRPr lang="en-US" sz="1400" kern="1200"/>
        </a:p>
      </dsp:txBody>
      <dsp:txXfrm>
        <a:off x="0" y="431488"/>
        <a:ext cx="4749423" cy="880785"/>
      </dsp:txXfrm>
    </dsp:sp>
    <dsp:sp modelId="{7401E89D-E3F3-4F66-9C7B-08E004EA5920}">
      <dsp:nvSpPr>
        <dsp:cNvPr id="0" name=""/>
        <dsp:cNvSpPr/>
      </dsp:nvSpPr>
      <dsp:spPr>
        <a:xfrm>
          <a:off x="0" y="1312273"/>
          <a:ext cx="4749423" cy="43056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smtClean="0"/>
            <a:t>Repeated Analysis</a:t>
          </a:r>
          <a:endParaRPr lang="en-US" sz="1800" kern="1200"/>
        </a:p>
      </dsp:txBody>
      <dsp:txXfrm>
        <a:off x="21018" y="1333291"/>
        <a:ext cx="4707387" cy="388524"/>
      </dsp:txXfrm>
    </dsp:sp>
    <dsp:sp modelId="{E52A10DB-CB12-42A4-BADF-E8CB33ED1F96}">
      <dsp:nvSpPr>
        <dsp:cNvPr id="0" name=""/>
        <dsp:cNvSpPr/>
      </dsp:nvSpPr>
      <dsp:spPr>
        <a:xfrm>
          <a:off x="0" y="1742833"/>
          <a:ext cx="4749423"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9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smtClean="0"/>
            <a:t>Ease of performing repeated analysis weekly/monthly, on the same parameters, for same customer</a:t>
          </a:r>
          <a:endParaRPr lang="en-US" sz="1400" kern="1200"/>
        </a:p>
      </dsp:txBody>
      <dsp:txXfrm>
        <a:off x="0" y="1742833"/>
        <a:ext cx="4749423" cy="428490"/>
      </dsp:txXfrm>
    </dsp:sp>
    <dsp:sp modelId="{DB4B3892-8288-4605-985A-F26F4B6F73DA}">
      <dsp:nvSpPr>
        <dsp:cNvPr id="0" name=""/>
        <dsp:cNvSpPr/>
      </dsp:nvSpPr>
      <dsp:spPr>
        <a:xfrm>
          <a:off x="0" y="2171323"/>
          <a:ext cx="4749423" cy="43056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smtClean="0"/>
            <a:t>Pre &amp; Post Analysis</a:t>
          </a:r>
          <a:endParaRPr lang="en-US" sz="1800" kern="1200"/>
        </a:p>
      </dsp:txBody>
      <dsp:txXfrm>
        <a:off x="21018" y="2192341"/>
        <a:ext cx="4707387" cy="388524"/>
      </dsp:txXfrm>
    </dsp:sp>
    <dsp:sp modelId="{600EDCA0-E477-41FA-85EF-19624BB3444A}">
      <dsp:nvSpPr>
        <dsp:cNvPr id="0" name=""/>
        <dsp:cNvSpPr/>
      </dsp:nvSpPr>
      <dsp:spPr>
        <a:xfrm>
          <a:off x="0" y="2601883"/>
          <a:ext cx="4749423" cy="1309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9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smtClean="0"/>
            <a:t>Based on actions identified from analysis, results to be monitored</a:t>
          </a:r>
          <a:endParaRPr lang="en-US" sz="1400" kern="1200"/>
        </a:p>
        <a:p>
          <a:pPr marL="114300" lvl="1" indent="-114300" algn="l" defTabSz="622300">
            <a:lnSpc>
              <a:spcPct val="90000"/>
            </a:lnSpc>
            <a:spcBef>
              <a:spcPct val="0"/>
            </a:spcBef>
            <a:spcAft>
              <a:spcPct val="20000"/>
            </a:spcAft>
            <a:buChar char="••"/>
          </a:pPr>
          <a:r>
            <a:rPr lang="en-US" sz="1400" kern="1200" smtClean="0"/>
            <a:t>Aids in doing comparison of same parameters month on month</a:t>
          </a:r>
          <a:endParaRPr lang="en-US" sz="1400" kern="1200"/>
        </a:p>
        <a:p>
          <a:pPr marL="114300" lvl="1" indent="-114300" algn="l" defTabSz="622300">
            <a:lnSpc>
              <a:spcPct val="90000"/>
            </a:lnSpc>
            <a:spcBef>
              <a:spcPct val="0"/>
            </a:spcBef>
            <a:spcAft>
              <a:spcPct val="20000"/>
            </a:spcAft>
            <a:buChar char="••"/>
          </a:pPr>
          <a:r>
            <a:rPr lang="en-US" sz="1400" kern="1200" smtClean="0"/>
            <a:t>Aids in doing comparison of same parameters across different customer/regions</a:t>
          </a:r>
          <a:endParaRPr lang="en-US" sz="1400" kern="1200"/>
        </a:p>
      </dsp:txBody>
      <dsp:txXfrm>
        <a:off x="0" y="2601883"/>
        <a:ext cx="4749423" cy="1309275"/>
      </dsp:txXfrm>
    </dsp:sp>
    <dsp:sp modelId="{7D4077B4-B1BB-4337-817F-0280F72D180E}">
      <dsp:nvSpPr>
        <dsp:cNvPr id="0" name=""/>
        <dsp:cNvSpPr/>
      </dsp:nvSpPr>
      <dsp:spPr>
        <a:xfrm>
          <a:off x="0" y="3911158"/>
          <a:ext cx="4749423" cy="4305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smtClean="0"/>
            <a:t>Easy option to fetch reports</a:t>
          </a:r>
          <a:endParaRPr lang="en-US" sz="1800" kern="1200"/>
        </a:p>
      </dsp:txBody>
      <dsp:txXfrm>
        <a:off x="21018" y="3932176"/>
        <a:ext cx="4707387" cy="388524"/>
      </dsp:txXfrm>
    </dsp:sp>
    <dsp:sp modelId="{3DE626CD-0E37-4B1A-ABBD-6ED2CFD71656}">
      <dsp:nvSpPr>
        <dsp:cNvPr id="0" name=""/>
        <dsp:cNvSpPr/>
      </dsp:nvSpPr>
      <dsp:spPr>
        <a:xfrm>
          <a:off x="0" y="4341718"/>
          <a:ext cx="4749423" cy="630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9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smtClean="0"/>
            <a:t>To support in performing the RCA for problematic areas identified through analysis, tool provides the feature of creating &amp; downloading reports</a:t>
          </a:r>
          <a:endParaRPr lang="en-US" sz="1400" kern="1200"/>
        </a:p>
      </dsp:txBody>
      <dsp:txXfrm>
        <a:off x="0" y="4341718"/>
        <a:ext cx="4749423" cy="6308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F85B5-EBF4-4565-BE00-B0A2166C9C9C}">
      <dsp:nvSpPr>
        <dsp:cNvPr id="0" name=""/>
        <dsp:cNvSpPr/>
      </dsp:nvSpPr>
      <dsp:spPr>
        <a:xfrm>
          <a:off x="2796511" y="590692"/>
          <a:ext cx="456208" cy="91440"/>
        </a:xfrm>
        <a:custGeom>
          <a:avLst/>
          <a:gdLst/>
          <a:ahLst/>
          <a:cxnLst/>
          <a:rect l="0" t="0" r="0" b="0"/>
          <a:pathLst>
            <a:path>
              <a:moveTo>
                <a:pt x="0" y="45720"/>
              </a:moveTo>
              <a:lnTo>
                <a:pt x="45620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n-US" sz="2400" kern="1200"/>
        </a:p>
      </dsp:txBody>
      <dsp:txXfrm>
        <a:off x="3012445" y="633978"/>
        <a:ext cx="24340" cy="4868"/>
      </dsp:txXfrm>
    </dsp:sp>
    <dsp:sp modelId="{1E9E1C24-345C-4BE0-ABB1-97F7F2896C55}">
      <dsp:nvSpPr>
        <dsp:cNvPr id="0" name=""/>
        <dsp:cNvSpPr/>
      </dsp:nvSpPr>
      <dsp:spPr>
        <a:xfrm>
          <a:off x="681752" y="1444"/>
          <a:ext cx="2116559" cy="12699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1. Business Requirement Understanding</a:t>
          </a:r>
          <a:endParaRPr lang="en-US" sz="1800" kern="1200"/>
        </a:p>
      </dsp:txBody>
      <dsp:txXfrm>
        <a:off x="681752" y="1444"/>
        <a:ext cx="2116559" cy="1269935"/>
      </dsp:txXfrm>
    </dsp:sp>
    <dsp:sp modelId="{70210DB6-E306-4E6E-AA3B-4B252FF4A930}">
      <dsp:nvSpPr>
        <dsp:cNvPr id="0" name=""/>
        <dsp:cNvSpPr/>
      </dsp:nvSpPr>
      <dsp:spPr>
        <a:xfrm>
          <a:off x="5399879" y="590692"/>
          <a:ext cx="456208" cy="91440"/>
        </a:xfrm>
        <a:custGeom>
          <a:avLst/>
          <a:gdLst/>
          <a:ahLst/>
          <a:cxnLst/>
          <a:rect l="0" t="0" r="0" b="0"/>
          <a:pathLst>
            <a:path>
              <a:moveTo>
                <a:pt x="0" y="45720"/>
              </a:moveTo>
              <a:lnTo>
                <a:pt x="45620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n-US" sz="2400" kern="1200"/>
        </a:p>
      </dsp:txBody>
      <dsp:txXfrm>
        <a:off x="5615813" y="633978"/>
        <a:ext cx="24340" cy="4868"/>
      </dsp:txXfrm>
    </dsp:sp>
    <dsp:sp modelId="{27AABC7A-92AD-4866-BCD6-90E2CA43C303}">
      <dsp:nvSpPr>
        <dsp:cNvPr id="0" name=""/>
        <dsp:cNvSpPr/>
      </dsp:nvSpPr>
      <dsp:spPr>
        <a:xfrm>
          <a:off x="3285120" y="1444"/>
          <a:ext cx="2116559" cy="12699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2. Data Acquisition &amp; Storage</a:t>
          </a:r>
          <a:endParaRPr lang="en-US" sz="1800" kern="1200"/>
        </a:p>
      </dsp:txBody>
      <dsp:txXfrm>
        <a:off x="3285120" y="1444"/>
        <a:ext cx="2116559" cy="1269935"/>
      </dsp:txXfrm>
    </dsp:sp>
    <dsp:sp modelId="{8BECC854-850F-4083-846A-6B3DA385D0B7}">
      <dsp:nvSpPr>
        <dsp:cNvPr id="0" name=""/>
        <dsp:cNvSpPr/>
      </dsp:nvSpPr>
      <dsp:spPr>
        <a:xfrm>
          <a:off x="1740032" y="1269580"/>
          <a:ext cx="5206735" cy="456208"/>
        </a:xfrm>
        <a:custGeom>
          <a:avLst/>
          <a:gdLst/>
          <a:ahLst/>
          <a:cxnLst/>
          <a:rect l="0" t="0" r="0" b="0"/>
          <a:pathLst>
            <a:path>
              <a:moveTo>
                <a:pt x="5206735" y="0"/>
              </a:moveTo>
              <a:lnTo>
                <a:pt x="5206735" y="245204"/>
              </a:lnTo>
              <a:lnTo>
                <a:pt x="0" y="245204"/>
              </a:lnTo>
              <a:lnTo>
                <a:pt x="0" y="45620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n-US" sz="2400" kern="1200"/>
        </a:p>
      </dsp:txBody>
      <dsp:txXfrm>
        <a:off x="4212663" y="1495250"/>
        <a:ext cx="261472" cy="4868"/>
      </dsp:txXfrm>
    </dsp:sp>
    <dsp:sp modelId="{2F29AE5B-5927-47C8-8D8D-AEC4501164DF}">
      <dsp:nvSpPr>
        <dsp:cNvPr id="0" name=""/>
        <dsp:cNvSpPr/>
      </dsp:nvSpPr>
      <dsp:spPr>
        <a:xfrm>
          <a:off x="5888488" y="1444"/>
          <a:ext cx="2116559" cy="12699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3. Data Preparation</a:t>
          </a:r>
          <a:endParaRPr lang="en-US" sz="1800" kern="1200"/>
        </a:p>
      </dsp:txBody>
      <dsp:txXfrm>
        <a:off x="5888488" y="1444"/>
        <a:ext cx="2116559" cy="1269935"/>
      </dsp:txXfrm>
    </dsp:sp>
    <dsp:sp modelId="{2E7EC7D7-331B-4748-8FD7-3AE1B3FC1147}">
      <dsp:nvSpPr>
        <dsp:cNvPr id="0" name=""/>
        <dsp:cNvSpPr/>
      </dsp:nvSpPr>
      <dsp:spPr>
        <a:xfrm>
          <a:off x="2796511" y="2347436"/>
          <a:ext cx="456208" cy="91440"/>
        </a:xfrm>
        <a:custGeom>
          <a:avLst/>
          <a:gdLst/>
          <a:ahLst/>
          <a:cxnLst/>
          <a:rect l="0" t="0" r="0" b="0"/>
          <a:pathLst>
            <a:path>
              <a:moveTo>
                <a:pt x="0" y="45720"/>
              </a:moveTo>
              <a:lnTo>
                <a:pt x="45620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n-US" sz="2400" kern="1200"/>
        </a:p>
      </dsp:txBody>
      <dsp:txXfrm>
        <a:off x="3012445" y="2390722"/>
        <a:ext cx="24340" cy="4868"/>
      </dsp:txXfrm>
    </dsp:sp>
    <dsp:sp modelId="{2454731E-94D6-4362-807C-04AF31DB0C61}">
      <dsp:nvSpPr>
        <dsp:cNvPr id="0" name=""/>
        <dsp:cNvSpPr/>
      </dsp:nvSpPr>
      <dsp:spPr>
        <a:xfrm>
          <a:off x="681752" y="1758188"/>
          <a:ext cx="2116559" cy="12699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4. Data Model Creation</a:t>
          </a:r>
          <a:endParaRPr lang="en-US" sz="1800" kern="1200"/>
        </a:p>
      </dsp:txBody>
      <dsp:txXfrm>
        <a:off x="681752" y="1758188"/>
        <a:ext cx="2116559" cy="1269935"/>
      </dsp:txXfrm>
    </dsp:sp>
    <dsp:sp modelId="{16378292-EF6A-46C7-8667-84902DB8F85B}">
      <dsp:nvSpPr>
        <dsp:cNvPr id="0" name=""/>
        <dsp:cNvSpPr/>
      </dsp:nvSpPr>
      <dsp:spPr>
        <a:xfrm>
          <a:off x="5399879" y="2347436"/>
          <a:ext cx="456208" cy="91440"/>
        </a:xfrm>
        <a:custGeom>
          <a:avLst/>
          <a:gdLst/>
          <a:ahLst/>
          <a:cxnLst/>
          <a:rect l="0" t="0" r="0" b="0"/>
          <a:pathLst>
            <a:path>
              <a:moveTo>
                <a:pt x="0" y="45720"/>
              </a:moveTo>
              <a:lnTo>
                <a:pt x="45620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n-US" sz="2400" kern="1200"/>
        </a:p>
      </dsp:txBody>
      <dsp:txXfrm>
        <a:off x="5615813" y="2390722"/>
        <a:ext cx="24340" cy="4868"/>
      </dsp:txXfrm>
    </dsp:sp>
    <dsp:sp modelId="{F0D75951-5491-45D2-B6E7-7995B3EE0BC7}">
      <dsp:nvSpPr>
        <dsp:cNvPr id="0" name=""/>
        <dsp:cNvSpPr/>
      </dsp:nvSpPr>
      <dsp:spPr>
        <a:xfrm>
          <a:off x="3285120" y="1758188"/>
          <a:ext cx="2116559" cy="12699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5. Evaluate and prove Model</a:t>
          </a:r>
        </a:p>
      </dsp:txBody>
      <dsp:txXfrm>
        <a:off x="3285120" y="1758188"/>
        <a:ext cx="2116559" cy="1269935"/>
      </dsp:txXfrm>
    </dsp:sp>
    <dsp:sp modelId="{4EC8FDD6-4296-44A2-AA55-5DA3F4B7F435}">
      <dsp:nvSpPr>
        <dsp:cNvPr id="0" name=""/>
        <dsp:cNvSpPr/>
      </dsp:nvSpPr>
      <dsp:spPr>
        <a:xfrm>
          <a:off x="1740032" y="3026324"/>
          <a:ext cx="5206735" cy="456208"/>
        </a:xfrm>
        <a:custGeom>
          <a:avLst/>
          <a:gdLst/>
          <a:ahLst/>
          <a:cxnLst/>
          <a:rect l="0" t="0" r="0" b="0"/>
          <a:pathLst>
            <a:path>
              <a:moveTo>
                <a:pt x="5206735" y="0"/>
              </a:moveTo>
              <a:lnTo>
                <a:pt x="5206735" y="245204"/>
              </a:lnTo>
              <a:lnTo>
                <a:pt x="0" y="245204"/>
              </a:lnTo>
              <a:lnTo>
                <a:pt x="0" y="45620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en-US" sz="2400" kern="1200"/>
        </a:p>
      </dsp:txBody>
      <dsp:txXfrm>
        <a:off x="4212663" y="3251994"/>
        <a:ext cx="261472" cy="4868"/>
      </dsp:txXfrm>
    </dsp:sp>
    <dsp:sp modelId="{617D62CA-7E81-4657-9122-108DEEEB5DC2}">
      <dsp:nvSpPr>
        <dsp:cNvPr id="0" name=""/>
        <dsp:cNvSpPr/>
      </dsp:nvSpPr>
      <dsp:spPr>
        <a:xfrm>
          <a:off x="5888488" y="1758188"/>
          <a:ext cx="2116559" cy="12699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6. Interpret and Present Results</a:t>
          </a:r>
        </a:p>
      </dsp:txBody>
      <dsp:txXfrm>
        <a:off x="5888488" y="1758188"/>
        <a:ext cx="2116559" cy="1269935"/>
      </dsp:txXfrm>
    </dsp:sp>
    <dsp:sp modelId="{184219C1-FDE4-4961-9BFC-65353A45E034}">
      <dsp:nvSpPr>
        <dsp:cNvPr id="0" name=""/>
        <dsp:cNvSpPr/>
      </dsp:nvSpPr>
      <dsp:spPr>
        <a:xfrm>
          <a:off x="681752" y="3514932"/>
          <a:ext cx="2116559" cy="12699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7. Deployment &amp; Operational Support</a:t>
          </a:r>
        </a:p>
      </dsp:txBody>
      <dsp:txXfrm>
        <a:off x="681752" y="3514932"/>
        <a:ext cx="2116559" cy="1269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C1132-03B2-4024-B65B-7E4B5C4A13E0}">
      <dsp:nvSpPr>
        <dsp:cNvPr id="0" name=""/>
        <dsp:cNvSpPr/>
      </dsp:nvSpPr>
      <dsp:spPr>
        <a:xfrm>
          <a:off x="4032" y="0"/>
          <a:ext cx="3282476" cy="9094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smtClean="0"/>
            <a:t>EDP Era</a:t>
          </a:r>
          <a:endParaRPr lang="en-US" sz="3900" kern="1200"/>
        </a:p>
      </dsp:txBody>
      <dsp:txXfrm>
        <a:off x="30668" y="26636"/>
        <a:ext cx="3229204" cy="856152"/>
      </dsp:txXfrm>
    </dsp:sp>
    <dsp:sp modelId="{E2671DED-96F5-4350-9E60-49AE467F9CE9}">
      <dsp:nvSpPr>
        <dsp:cNvPr id="0" name=""/>
        <dsp:cNvSpPr/>
      </dsp:nvSpPr>
      <dsp:spPr>
        <a:xfrm>
          <a:off x="3386562" y="0"/>
          <a:ext cx="1585449" cy="9094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3386562" y="181885"/>
        <a:ext cx="1312622" cy="545654"/>
      </dsp:txXfrm>
    </dsp:sp>
    <dsp:sp modelId="{B6F7B629-AAB0-4268-9258-2CE8F242B705}">
      <dsp:nvSpPr>
        <dsp:cNvPr id="0" name=""/>
        <dsp:cNvSpPr/>
      </dsp:nvSpPr>
      <dsp:spPr>
        <a:xfrm>
          <a:off x="5020059" y="0"/>
          <a:ext cx="3510308" cy="9094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smtClean="0"/>
            <a:t>Cloud Era</a:t>
          </a:r>
          <a:endParaRPr lang="en-US" sz="3900" kern="1200"/>
        </a:p>
      </dsp:txBody>
      <dsp:txXfrm>
        <a:off x="5046695" y="26636"/>
        <a:ext cx="3457035" cy="8561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9F946-80CD-42B7-9F3B-CA4708A6A0AF}">
      <dsp:nvSpPr>
        <dsp:cNvPr id="0" name=""/>
        <dsp:cNvSpPr/>
      </dsp:nvSpPr>
      <dsp:spPr>
        <a:xfrm>
          <a:off x="0" y="13057"/>
          <a:ext cx="8382000"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t>1. Product Need</a:t>
          </a:r>
          <a:endParaRPr lang="en-US" sz="2000" kern="1200"/>
        </a:p>
      </dsp:txBody>
      <dsp:txXfrm>
        <a:off x="23388" y="36445"/>
        <a:ext cx="8335223" cy="432337"/>
      </dsp:txXfrm>
    </dsp:sp>
    <dsp:sp modelId="{E68E0C48-5654-48A6-8437-B7234D901A46}">
      <dsp:nvSpPr>
        <dsp:cNvPr id="0" name=""/>
        <dsp:cNvSpPr/>
      </dsp:nvSpPr>
      <dsp:spPr>
        <a:xfrm>
          <a:off x="0" y="492172"/>
          <a:ext cx="8382000" cy="543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12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smtClean="0"/>
            <a:t>Understand project sponsor needs and limitations</a:t>
          </a:r>
          <a:endParaRPr lang="en-US" sz="1600" kern="1200"/>
        </a:p>
        <a:p>
          <a:pPr marL="171450" lvl="1" indent="-171450" algn="l" defTabSz="711200">
            <a:lnSpc>
              <a:spcPct val="90000"/>
            </a:lnSpc>
            <a:spcBef>
              <a:spcPct val="0"/>
            </a:spcBef>
            <a:spcAft>
              <a:spcPct val="20000"/>
            </a:spcAft>
            <a:buChar char="••"/>
          </a:pPr>
          <a:r>
            <a:rPr lang="en-US" sz="1600" kern="1200" smtClean="0"/>
            <a:t>Understand Project sponsor vision to deploy and present the results. </a:t>
          </a:r>
          <a:endParaRPr lang="en-US" sz="1600" kern="1200"/>
        </a:p>
      </dsp:txBody>
      <dsp:txXfrm>
        <a:off x="0" y="492172"/>
        <a:ext cx="8382000" cy="543375"/>
      </dsp:txXfrm>
    </dsp:sp>
    <dsp:sp modelId="{48848CF4-5232-4A38-819A-F87B4CEDAD40}">
      <dsp:nvSpPr>
        <dsp:cNvPr id="0" name=""/>
        <dsp:cNvSpPr/>
      </dsp:nvSpPr>
      <dsp:spPr>
        <a:xfrm>
          <a:off x="0" y="1035547"/>
          <a:ext cx="8382000"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t>2. Initial solution ideation – Data Requirements</a:t>
          </a:r>
          <a:endParaRPr lang="en-US" sz="2000" kern="1200"/>
        </a:p>
      </dsp:txBody>
      <dsp:txXfrm>
        <a:off x="23388" y="1058935"/>
        <a:ext cx="8335223" cy="432337"/>
      </dsp:txXfrm>
    </dsp:sp>
    <dsp:sp modelId="{8CA6B735-109B-4C1B-97B4-F9DEBF8AAB38}">
      <dsp:nvSpPr>
        <dsp:cNvPr id="0" name=""/>
        <dsp:cNvSpPr/>
      </dsp:nvSpPr>
      <dsp:spPr>
        <a:xfrm>
          <a:off x="0" y="1514662"/>
          <a:ext cx="838200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12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smtClean="0"/>
            <a:t>Collaborate with SME to understand data sources, data fields, and computational resources</a:t>
          </a:r>
        </a:p>
        <a:p>
          <a:pPr marL="171450" lvl="1" indent="-171450" algn="l" defTabSz="711200">
            <a:lnSpc>
              <a:spcPct val="90000"/>
            </a:lnSpc>
            <a:spcBef>
              <a:spcPct val="0"/>
            </a:spcBef>
            <a:spcAft>
              <a:spcPct val="20000"/>
            </a:spcAft>
            <a:buChar char="••"/>
          </a:pPr>
          <a:r>
            <a:rPr lang="en-US" sz="1600" kern="1200" smtClean="0"/>
            <a:t>Collaborate with Data Engineer for possible solutions, data sources &amp; data architecture</a:t>
          </a:r>
        </a:p>
        <a:p>
          <a:pPr marL="171450" lvl="1" indent="-171450" algn="l" defTabSz="711200">
            <a:lnSpc>
              <a:spcPct val="90000"/>
            </a:lnSpc>
            <a:spcBef>
              <a:spcPct val="0"/>
            </a:spcBef>
            <a:spcAft>
              <a:spcPct val="20000"/>
            </a:spcAft>
            <a:buChar char="••"/>
          </a:pPr>
          <a:r>
            <a:rPr lang="en-US" sz="1600" kern="1200" smtClean="0"/>
            <a:t>Decide on general algorithmic approach (e.g. unsupervised clustering vs boosted-tree-based classification vs probabilistic inference)</a:t>
          </a:r>
        </a:p>
      </dsp:txBody>
      <dsp:txXfrm>
        <a:off x="0" y="1514662"/>
        <a:ext cx="8382000" cy="1043280"/>
      </dsp:txXfrm>
    </dsp:sp>
    <dsp:sp modelId="{91576F57-57D8-4FFF-BF91-00DB376F9424}">
      <dsp:nvSpPr>
        <dsp:cNvPr id="0" name=""/>
        <dsp:cNvSpPr/>
      </dsp:nvSpPr>
      <dsp:spPr>
        <a:xfrm>
          <a:off x="0" y="2557942"/>
          <a:ext cx="8382000"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t>3. Scope &amp; KPI</a:t>
          </a:r>
          <a:endParaRPr lang="en-US" sz="2000" kern="1200"/>
        </a:p>
      </dsp:txBody>
      <dsp:txXfrm>
        <a:off x="23388" y="2581330"/>
        <a:ext cx="8335223" cy="432337"/>
      </dsp:txXfrm>
    </dsp:sp>
    <dsp:sp modelId="{D66E0C3D-8668-4E85-B8E9-BAD2F8D69033}">
      <dsp:nvSpPr>
        <dsp:cNvPr id="0" name=""/>
        <dsp:cNvSpPr/>
      </dsp:nvSpPr>
      <dsp:spPr>
        <a:xfrm>
          <a:off x="0" y="3037057"/>
          <a:ext cx="8382000" cy="999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12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smtClean="0"/>
            <a:t>To define a measurable and quantifiable goal</a:t>
          </a:r>
          <a:endParaRPr lang="en-US" sz="1600" kern="1200"/>
        </a:p>
        <a:p>
          <a:pPr marL="171450" lvl="1" indent="-171450" algn="l" defTabSz="711200">
            <a:lnSpc>
              <a:spcPct val="90000"/>
            </a:lnSpc>
            <a:spcBef>
              <a:spcPct val="0"/>
            </a:spcBef>
            <a:spcAft>
              <a:spcPct val="20000"/>
            </a:spcAft>
            <a:buChar char="••"/>
          </a:pPr>
          <a:r>
            <a:rPr lang="en-US" sz="1600" kern="1200" smtClean="0"/>
            <a:t>E.g. predicting the expected CTR of an ad with approximation of at least X% in at least Y% of the cases, for any ad that runs for at least a week, and for any client with more than two months of historic data”</a:t>
          </a:r>
          <a:endParaRPr lang="en-US" sz="1600" kern="1200"/>
        </a:p>
      </dsp:txBody>
      <dsp:txXfrm>
        <a:off x="0" y="3037057"/>
        <a:ext cx="8382000" cy="999809"/>
      </dsp:txXfrm>
    </dsp:sp>
    <dsp:sp modelId="{F4B6D8D7-E385-44BB-8700-C5DA8CECC633}">
      <dsp:nvSpPr>
        <dsp:cNvPr id="0" name=""/>
        <dsp:cNvSpPr/>
      </dsp:nvSpPr>
      <dsp:spPr>
        <a:xfrm>
          <a:off x="0" y="4036867"/>
          <a:ext cx="8382000" cy="4791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t>4. Scope &amp; KPI Approval</a:t>
          </a:r>
          <a:endParaRPr lang="en-US" sz="2000" kern="1200"/>
        </a:p>
      </dsp:txBody>
      <dsp:txXfrm>
        <a:off x="23388" y="4060255"/>
        <a:ext cx="8335223" cy="432337"/>
      </dsp:txXfrm>
    </dsp:sp>
    <dsp:sp modelId="{F474AE38-CD41-4531-A856-E3934476D7BC}">
      <dsp:nvSpPr>
        <dsp:cNvPr id="0" name=""/>
        <dsp:cNvSpPr/>
      </dsp:nvSpPr>
      <dsp:spPr>
        <a:xfrm>
          <a:off x="0" y="4515982"/>
          <a:ext cx="83820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12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smtClean="0"/>
            <a:t>Product sponsor approved the KPIs defined</a:t>
          </a:r>
          <a:endParaRPr lang="en-US" sz="1600" kern="1200"/>
        </a:p>
      </dsp:txBody>
      <dsp:txXfrm>
        <a:off x="0" y="4515982"/>
        <a:ext cx="8382000" cy="34776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B878-F77A-4E52-B7DC-B18D86C12027}">
      <dsp:nvSpPr>
        <dsp:cNvPr id="0" name=""/>
        <dsp:cNvSpPr/>
      </dsp:nvSpPr>
      <dsp:spPr>
        <a:xfrm>
          <a:off x="0" y="0"/>
          <a:ext cx="865632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B81532-7CD0-4E95-B767-6A23CD1CB97A}">
      <dsp:nvSpPr>
        <dsp:cNvPr id="0" name=""/>
        <dsp:cNvSpPr/>
      </dsp:nvSpPr>
      <dsp:spPr>
        <a:xfrm>
          <a:off x="0" y="0"/>
          <a:ext cx="1671610" cy="441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t>Data Acquisition</a:t>
          </a:r>
          <a:endParaRPr lang="en-US" sz="1800" kern="1200"/>
        </a:p>
      </dsp:txBody>
      <dsp:txXfrm>
        <a:off x="0" y="0"/>
        <a:ext cx="1671610" cy="4419600"/>
      </dsp:txXfrm>
    </dsp:sp>
    <dsp:sp modelId="{0D842462-6C0E-40A0-8632-1E64FAED5DCB}">
      <dsp:nvSpPr>
        <dsp:cNvPr id="0" name=""/>
        <dsp:cNvSpPr/>
      </dsp:nvSpPr>
      <dsp:spPr>
        <a:xfrm>
          <a:off x="1780406" y="29834"/>
          <a:ext cx="5693643" cy="59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smtClean="0"/>
            <a:t>Stage of collecting or acquiring data from various sources. </a:t>
          </a:r>
          <a:endParaRPr lang="en-US" sz="1600" kern="1200"/>
        </a:p>
      </dsp:txBody>
      <dsp:txXfrm>
        <a:off x="1780406" y="29834"/>
        <a:ext cx="5693643" cy="596689"/>
      </dsp:txXfrm>
    </dsp:sp>
    <dsp:sp modelId="{96B3496E-0059-4FB2-91F6-9D365619C432}">
      <dsp:nvSpPr>
        <dsp:cNvPr id="0" name=""/>
        <dsp:cNvSpPr/>
      </dsp:nvSpPr>
      <dsp:spPr>
        <a:xfrm>
          <a:off x="1671610" y="626523"/>
          <a:ext cx="58024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82BEC3-AF52-4B2C-BA0D-42D3ECAF3AD8}">
      <dsp:nvSpPr>
        <dsp:cNvPr id="0" name=""/>
        <dsp:cNvSpPr/>
      </dsp:nvSpPr>
      <dsp:spPr>
        <a:xfrm>
          <a:off x="1780406" y="656358"/>
          <a:ext cx="5693643" cy="59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smtClean="0"/>
            <a:t>2 Types of Data Collection techniques - Primary Data &amp; Secondary Data Collection.</a:t>
          </a:r>
          <a:endParaRPr lang="en-US" sz="1600" kern="1200"/>
        </a:p>
      </dsp:txBody>
      <dsp:txXfrm>
        <a:off x="1780406" y="656358"/>
        <a:ext cx="5693643" cy="596689"/>
      </dsp:txXfrm>
    </dsp:sp>
    <dsp:sp modelId="{4672BFCD-E1BC-4801-B91E-B97F31BAB81A}">
      <dsp:nvSpPr>
        <dsp:cNvPr id="0" name=""/>
        <dsp:cNvSpPr/>
      </dsp:nvSpPr>
      <dsp:spPr>
        <a:xfrm>
          <a:off x="1671610" y="1253047"/>
          <a:ext cx="58024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E4C48C-6CF1-4161-B7BF-0EB10AD93A1C}">
      <dsp:nvSpPr>
        <dsp:cNvPr id="0" name=""/>
        <dsp:cNvSpPr/>
      </dsp:nvSpPr>
      <dsp:spPr>
        <a:xfrm>
          <a:off x="1780406" y="1282881"/>
          <a:ext cx="6868868" cy="59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smtClean="0"/>
            <a:t>Primary Data collection </a:t>
          </a:r>
          <a:r>
            <a:rPr lang="en-US" sz="1600" kern="1200" smtClean="0"/>
            <a:t>– Data is collected from direct sources. Observation, Interview, Questionnaire, Audit Data, Case Study,  Survey Method</a:t>
          </a:r>
          <a:endParaRPr lang="en-US" sz="1600" kern="1200"/>
        </a:p>
      </dsp:txBody>
      <dsp:txXfrm>
        <a:off x="1780406" y="1282881"/>
        <a:ext cx="6868868" cy="596689"/>
      </dsp:txXfrm>
    </dsp:sp>
    <dsp:sp modelId="{3AA06040-EF79-4D7A-A0D0-12EB019B2F2C}">
      <dsp:nvSpPr>
        <dsp:cNvPr id="0" name=""/>
        <dsp:cNvSpPr/>
      </dsp:nvSpPr>
      <dsp:spPr>
        <a:xfrm>
          <a:off x="1671610" y="1879570"/>
          <a:ext cx="58024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FEE93F-209F-485B-905F-99517B7060A6}">
      <dsp:nvSpPr>
        <dsp:cNvPr id="0" name=""/>
        <dsp:cNvSpPr/>
      </dsp:nvSpPr>
      <dsp:spPr>
        <a:xfrm>
          <a:off x="1780406" y="1909405"/>
          <a:ext cx="5693643" cy="59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smtClean="0"/>
            <a:t>Secondary Data collection</a:t>
          </a:r>
          <a:r>
            <a:rPr lang="en-US" sz="1600" kern="1200" smtClean="0"/>
            <a:t> – Data collected and research analyzed by other agencies, universities</a:t>
          </a:r>
          <a:endParaRPr lang="en-US" sz="1600" kern="1200"/>
        </a:p>
      </dsp:txBody>
      <dsp:txXfrm>
        <a:off x="1780406" y="1909405"/>
        <a:ext cx="5693643" cy="596689"/>
      </dsp:txXfrm>
    </dsp:sp>
    <dsp:sp modelId="{1DA86919-7F50-4847-94C7-00ABEC0230F2}">
      <dsp:nvSpPr>
        <dsp:cNvPr id="0" name=""/>
        <dsp:cNvSpPr/>
      </dsp:nvSpPr>
      <dsp:spPr>
        <a:xfrm>
          <a:off x="1671610" y="2506094"/>
          <a:ext cx="58024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D70F5A-AE8F-4B9F-9AA5-D7227F79F49A}">
      <dsp:nvSpPr>
        <dsp:cNvPr id="0" name=""/>
        <dsp:cNvSpPr/>
      </dsp:nvSpPr>
      <dsp:spPr>
        <a:xfrm>
          <a:off x="1780406" y="2535928"/>
          <a:ext cx="5693643" cy="59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smtClean="0"/>
            <a:t>Develop a solution architecture of the data pipeline that refreshes and scores the data regularly</a:t>
          </a:r>
          <a:endParaRPr lang="en-US" sz="1600" kern="1200"/>
        </a:p>
      </dsp:txBody>
      <dsp:txXfrm>
        <a:off x="1780406" y="2535928"/>
        <a:ext cx="5693643" cy="596689"/>
      </dsp:txXfrm>
    </dsp:sp>
    <dsp:sp modelId="{1BD6FB53-768E-4217-BFEF-448535DC3851}">
      <dsp:nvSpPr>
        <dsp:cNvPr id="0" name=""/>
        <dsp:cNvSpPr/>
      </dsp:nvSpPr>
      <dsp:spPr>
        <a:xfrm>
          <a:off x="1671610" y="3132618"/>
          <a:ext cx="58024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AD7120-3503-4732-B1E3-D4F6BAE54117}">
      <dsp:nvSpPr>
        <dsp:cNvPr id="0" name=""/>
        <dsp:cNvSpPr/>
      </dsp:nvSpPr>
      <dsp:spPr>
        <a:xfrm>
          <a:off x="1780406" y="3162452"/>
          <a:ext cx="5693643" cy="59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smtClean="0"/>
            <a:t>Ingest the data into the target analytic environment</a:t>
          </a:r>
          <a:endParaRPr lang="en-US" sz="1600" kern="1200"/>
        </a:p>
      </dsp:txBody>
      <dsp:txXfrm>
        <a:off x="1780406" y="3162452"/>
        <a:ext cx="5693643" cy="596689"/>
      </dsp:txXfrm>
    </dsp:sp>
    <dsp:sp modelId="{0977DB29-ADB4-48FE-815B-CE3E6ABDB565}">
      <dsp:nvSpPr>
        <dsp:cNvPr id="0" name=""/>
        <dsp:cNvSpPr/>
      </dsp:nvSpPr>
      <dsp:spPr>
        <a:xfrm>
          <a:off x="1671610" y="3759141"/>
          <a:ext cx="58024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EA0C1B-BDEE-4521-B6E6-CC887AEF2B25}">
      <dsp:nvSpPr>
        <dsp:cNvPr id="0" name=""/>
        <dsp:cNvSpPr/>
      </dsp:nvSpPr>
      <dsp:spPr>
        <a:xfrm>
          <a:off x="1780406" y="3788976"/>
          <a:ext cx="5693643" cy="59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smtClean="0"/>
            <a:t>Set up a data pipeline to score new or regularly refreshed data.</a:t>
          </a:r>
          <a:endParaRPr lang="en-US" sz="1600" kern="1200"/>
        </a:p>
      </dsp:txBody>
      <dsp:txXfrm>
        <a:off x="1780406" y="3788976"/>
        <a:ext cx="5693643" cy="596689"/>
      </dsp:txXfrm>
    </dsp:sp>
    <dsp:sp modelId="{C604DA58-DF8F-43C1-A462-12E44DA292B5}">
      <dsp:nvSpPr>
        <dsp:cNvPr id="0" name=""/>
        <dsp:cNvSpPr/>
      </dsp:nvSpPr>
      <dsp:spPr>
        <a:xfrm>
          <a:off x="1671610" y="4385665"/>
          <a:ext cx="58024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BD2B6-61F2-45B3-A744-58B41481C7AD}">
      <dsp:nvSpPr>
        <dsp:cNvPr id="0" name=""/>
        <dsp:cNvSpPr/>
      </dsp:nvSpPr>
      <dsp:spPr>
        <a:xfrm>
          <a:off x="0" y="129999"/>
          <a:ext cx="8534400" cy="479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t>Data Understanding &amp; Exploration/ Data Preparation</a:t>
          </a:r>
          <a:endParaRPr lang="en-US" sz="1800" kern="1200"/>
        </a:p>
      </dsp:txBody>
      <dsp:txXfrm>
        <a:off x="23412" y="153411"/>
        <a:ext cx="8487576" cy="432778"/>
      </dsp:txXfrm>
    </dsp:sp>
    <dsp:sp modelId="{3D6EAB9E-D28B-4EA2-A1D9-9DDDFA2E3623}">
      <dsp:nvSpPr>
        <dsp:cNvPr id="0" name=""/>
        <dsp:cNvSpPr/>
      </dsp:nvSpPr>
      <dsp:spPr>
        <a:xfrm>
          <a:off x="0" y="609602"/>
          <a:ext cx="8534400" cy="1424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smtClean="0"/>
            <a:t>Produce a clean, high-quality data set whose relationship to the target variables is understood. Locate the data set in the appropriate analytics environment so you are ready to model.</a:t>
          </a:r>
          <a:endParaRPr lang="en-US" sz="1800" kern="1200"/>
        </a:p>
        <a:p>
          <a:pPr marL="171450" lvl="1" indent="-171450" algn="l" defTabSz="800100">
            <a:lnSpc>
              <a:spcPct val="90000"/>
            </a:lnSpc>
            <a:spcBef>
              <a:spcPct val="0"/>
            </a:spcBef>
            <a:spcAft>
              <a:spcPct val="20000"/>
            </a:spcAft>
            <a:buChar char="••"/>
          </a:pPr>
          <a:r>
            <a:rPr lang="en-US" sz="1800" kern="1200" smtClean="0"/>
            <a:t>Explore dimensions; find deficiencies in data</a:t>
          </a:r>
          <a:endParaRPr lang="en-US" sz="1800" kern="1200"/>
        </a:p>
        <a:p>
          <a:pPr marL="171450" lvl="1" indent="-171450" algn="l" defTabSz="800100">
            <a:lnSpc>
              <a:spcPct val="90000"/>
            </a:lnSpc>
            <a:spcBef>
              <a:spcPct val="0"/>
            </a:spcBef>
            <a:spcAft>
              <a:spcPct val="20000"/>
            </a:spcAft>
            <a:buChar char="••"/>
          </a:pPr>
          <a:r>
            <a:rPr lang="en-US" sz="1800" kern="1200" smtClean="0"/>
            <a:t>Add more data sources if required with support from Data Engineer </a:t>
          </a:r>
          <a:endParaRPr lang="en-US" sz="1800" kern="1200"/>
        </a:p>
      </dsp:txBody>
      <dsp:txXfrm>
        <a:off x="0" y="609602"/>
        <a:ext cx="8534400" cy="142416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03013-F889-45E5-8AF6-49F0FA4F709A}">
      <dsp:nvSpPr>
        <dsp:cNvPr id="0" name=""/>
        <dsp:cNvSpPr/>
      </dsp:nvSpPr>
      <dsp:spPr>
        <a:xfrm>
          <a:off x="2403115" y="1284662"/>
          <a:ext cx="520134" cy="91440"/>
        </a:xfrm>
        <a:custGeom>
          <a:avLst/>
          <a:gdLst/>
          <a:ahLst/>
          <a:cxnLst/>
          <a:rect l="0" t="0" r="0" b="0"/>
          <a:pathLst>
            <a:path>
              <a:moveTo>
                <a:pt x="0" y="45720"/>
              </a:moveTo>
              <a:lnTo>
                <a:pt x="520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en-US" sz="1050" kern="1200"/>
        </a:p>
      </dsp:txBody>
      <dsp:txXfrm>
        <a:off x="2649414" y="1327626"/>
        <a:ext cx="27536" cy="5512"/>
      </dsp:txXfrm>
    </dsp:sp>
    <dsp:sp modelId="{A9A68D08-E50A-4F9D-847B-E9BEBF621984}">
      <dsp:nvSpPr>
        <dsp:cNvPr id="0" name=""/>
        <dsp:cNvSpPr/>
      </dsp:nvSpPr>
      <dsp:spPr>
        <a:xfrm>
          <a:off x="10416" y="457200"/>
          <a:ext cx="2394499" cy="1746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smtClean="0"/>
            <a:t>Data analysis</a:t>
          </a:r>
          <a:r>
            <a:rPr lang="en-US" sz="1400" kern="1200" smtClean="0"/>
            <a:t> – The data is audited for errors ;anomalies to be corrected. For large datasets, data preparation prove helpful in producing metadata &amp; uncovering problems.</a:t>
          </a:r>
          <a:endParaRPr lang="en-US" sz="1400" kern="1200"/>
        </a:p>
      </dsp:txBody>
      <dsp:txXfrm>
        <a:off x="10416" y="457200"/>
        <a:ext cx="2394499" cy="1746365"/>
      </dsp:txXfrm>
    </dsp:sp>
    <dsp:sp modelId="{255BFA1C-E472-4DF8-9F7F-0CC8E5F30A0C}">
      <dsp:nvSpPr>
        <dsp:cNvPr id="0" name=""/>
        <dsp:cNvSpPr/>
      </dsp:nvSpPr>
      <dsp:spPr>
        <a:xfrm>
          <a:off x="5348349" y="1284662"/>
          <a:ext cx="520134" cy="91440"/>
        </a:xfrm>
        <a:custGeom>
          <a:avLst/>
          <a:gdLst/>
          <a:ahLst/>
          <a:cxnLst/>
          <a:rect l="0" t="0" r="0" b="0"/>
          <a:pathLst>
            <a:path>
              <a:moveTo>
                <a:pt x="0" y="45720"/>
              </a:moveTo>
              <a:lnTo>
                <a:pt x="520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en-US" sz="1050" kern="1200"/>
        </a:p>
      </dsp:txBody>
      <dsp:txXfrm>
        <a:off x="5594648" y="1327626"/>
        <a:ext cx="27536" cy="5512"/>
      </dsp:txXfrm>
    </dsp:sp>
    <dsp:sp modelId="{8D009D97-B9A2-4E56-BD85-74A7B8AF04C8}">
      <dsp:nvSpPr>
        <dsp:cNvPr id="0" name=""/>
        <dsp:cNvSpPr/>
      </dsp:nvSpPr>
      <dsp:spPr>
        <a:xfrm>
          <a:off x="2955650" y="457200"/>
          <a:ext cx="2394499" cy="1746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smtClean="0"/>
            <a:t>Creating an intuitive workflow</a:t>
          </a:r>
          <a:r>
            <a:rPr lang="en-US" sz="1400" kern="1200" smtClean="0"/>
            <a:t> – A workflow consisting of a sequence of data prep operations for addressing the data errors is then formulated.</a:t>
          </a:r>
          <a:endParaRPr lang="en-US" sz="1400" kern="1200"/>
        </a:p>
      </dsp:txBody>
      <dsp:txXfrm>
        <a:off x="2955650" y="457200"/>
        <a:ext cx="2394499" cy="1746365"/>
      </dsp:txXfrm>
    </dsp:sp>
    <dsp:sp modelId="{8AE13A30-8958-48D2-B134-FD41308DDD85}">
      <dsp:nvSpPr>
        <dsp:cNvPr id="0" name=""/>
        <dsp:cNvSpPr/>
      </dsp:nvSpPr>
      <dsp:spPr>
        <a:xfrm>
          <a:off x="1207666" y="2208000"/>
          <a:ext cx="5890467" cy="520134"/>
        </a:xfrm>
        <a:custGeom>
          <a:avLst/>
          <a:gdLst/>
          <a:ahLst/>
          <a:cxnLst/>
          <a:rect l="0" t="0" r="0" b="0"/>
          <a:pathLst>
            <a:path>
              <a:moveTo>
                <a:pt x="5890467" y="0"/>
              </a:moveTo>
              <a:lnTo>
                <a:pt x="5890467" y="277167"/>
              </a:lnTo>
              <a:lnTo>
                <a:pt x="0" y="277167"/>
              </a:lnTo>
              <a:lnTo>
                <a:pt x="0" y="52013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en-US" sz="1050" kern="1200"/>
        </a:p>
      </dsp:txBody>
      <dsp:txXfrm>
        <a:off x="4004996" y="2465312"/>
        <a:ext cx="295807" cy="5512"/>
      </dsp:txXfrm>
    </dsp:sp>
    <dsp:sp modelId="{DB6072ED-2166-41F5-9D35-E814651A436A}">
      <dsp:nvSpPr>
        <dsp:cNvPr id="0" name=""/>
        <dsp:cNvSpPr/>
      </dsp:nvSpPr>
      <dsp:spPr>
        <a:xfrm>
          <a:off x="5900884" y="450964"/>
          <a:ext cx="2394499" cy="17588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smtClean="0"/>
            <a:t>Validation</a:t>
          </a:r>
          <a:r>
            <a:rPr lang="en-US" sz="1400" kern="1200" smtClean="0"/>
            <a:t> – The correctness of the workflow is next evaluated against a representative sample of the dataset; Leading to adjustments to the workflow as previously undetected errors are found.</a:t>
          </a:r>
          <a:endParaRPr lang="en-US" sz="1400" kern="1200"/>
        </a:p>
      </dsp:txBody>
      <dsp:txXfrm>
        <a:off x="5900884" y="450964"/>
        <a:ext cx="2394499" cy="1758836"/>
      </dsp:txXfrm>
    </dsp:sp>
    <dsp:sp modelId="{1FC4C643-2D12-4C04-AEC9-EB05D01DB628}">
      <dsp:nvSpPr>
        <dsp:cNvPr id="0" name=""/>
        <dsp:cNvSpPr/>
      </dsp:nvSpPr>
      <dsp:spPr>
        <a:xfrm>
          <a:off x="2403115" y="3433165"/>
          <a:ext cx="520134" cy="91440"/>
        </a:xfrm>
        <a:custGeom>
          <a:avLst/>
          <a:gdLst/>
          <a:ahLst/>
          <a:cxnLst/>
          <a:rect l="0" t="0" r="0" b="0"/>
          <a:pathLst>
            <a:path>
              <a:moveTo>
                <a:pt x="0" y="45720"/>
              </a:moveTo>
              <a:lnTo>
                <a:pt x="520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en-US" sz="1050" kern="1200"/>
        </a:p>
      </dsp:txBody>
      <dsp:txXfrm>
        <a:off x="2649414" y="3476129"/>
        <a:ext cx="27536" cy="5512"/>
      </dsp:txXfrm>
    </dsp:sp>
    <dsp:sp modelId="{DE07AFD7-317C-45A9-A13C-46DACFCDB3C9}">
      <dsp:nvSpPr>
        <dsp:cNvPr id="0" name=""/>
        <dsp:cNvSpPr/>
      </dsp:nvSpPr>
      <dsp:spPr>
        <a:xfrm>
          <a:off x="10416" y="2760535"/>
          <a:ext cx="2394499" cy="1436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smtClean="0"/>
            <a:t>Transformation</a:t>
          </a:r>
          <a:r>
            <a:rPr lang="en-US" sz="1400" kern="1200" smtClean="0"/>
            <a:t> – Once convinced of the effectiveness of the workflow, transformation may now be carried out, and the actual data prep process takes place.</a:t>
          </a:r>
          <a:endParaRPr lang="en-US" sz="1400" kern="1200"/>
        </a:p>
      </dsp:txBody>
      <dsp:txXfrm>
        <a:off x="10416" y="2760535"/>
        <a:ext cx="2394499" cy="1436699"/>
      </dsp:txXfrm>
    </dsp:sp>
    <dsp:sp modelId="{3F92FA5F-DA08-4D37-BCA1-83B88A3B6B1A}">
      <dsp:nvSpPr>
        <dsp:cNvPr id="0" name=""/>
        <dsp:cNvSpPr/>
      </dsp:nvSpPr>
      <dsp:spPr>
        <a:xfrm>
          <a:off x="2955650" y="2766771"/>
          <a:ext cx="2394499" cy="14242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smtClean="0"/>
            <a:t>Backflow of cleaned data</a:t>
          </a:r>
          <a:r>
            <a:rPr lang="en-US" sz="1400" kern="1200" smtClean="0"/>
            <a:t> – Finally, steps must also be taken for the clean data to replace the original dirty data sources.</a:t>
          </a:r>
          <a:endParaRPr lang="en-US" sz="1400" kern="1200"/>
        </a:p>
      </dsp:txBody>
      <dsp:txXfrm>
        <a:off x="2955650" y="2766771"/>
        <a:ext cx="2394499" cy="142422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9F946-80CD-42B7-9F3B-CA4708A6A0AF}">
      <dsp:nvSpPr>
        <dsp:cNvPr id="0" name=""/>
        <dsp:cNvSpPr/>
      </dsp:nvSpPr>
      <dsp:spPr>
        <a:xfrm>
          <a:off x="0" y="24740"/>
          <a:ext cx="8305800"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a:t>1.  Data Model Development &amp; experiment framework setup </a:t>
          </a:r>
        </a:p>
      </dsp:txBody>
      <dsp:txXfrm>
        <a:off x="28100" y="52840"/>
        <a:ext cx="8249599" cy="519438"/>
      </dsp:txXfrm>
    </dsp:sp>
    <dsp:sp modelId="{E68E0C48-5654-48A6-8437-B7234D901A46}">
      <dsp:nvSpPr>
        <dsp:cNvPr id="0" name=""/>
        <dsp:cNvSpPr/>
      </dsp:nvSpPr>
      <dsp:spPr>
        <a:xfrm>
          <a:off x="0" y="600380"/>
          <a:ext cx="8305800" cy="3080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Data Modelling based on training sets</a:t>
          </a:r>
        </a:p>
        <a:p>
          <a:pPr marL="171450" lvl="1" indent="-171450" algn="l" defTabSz="844550">
            <a:lnSpc>
              <a:spcPct val="90000"/>
            </a:lnSpc>
            <a:spcBef>
              <a:spcPct val="0"/>
            </a:spcBef>
            <a:spcAft>
              <a:spcPct val="20000"/>
            </a:spcAft>
            <a:buChar char="••"/>
          </a:pPr>
          <a:r>
            <a:rPr lang="en-US" sz="1900" kern="1200"/>
            <a:t>Framework to feed in new data and test the models</a:t>
          </a:r>
        </a:p>
        <a:p>
          <a:pPr marL="171450" lvl="1" indent="-171450" algn="l" defTabSz="844550">
            <a:lnSpc>
              <a:spcPct val="90000"/>
            </a:lnSpc>
            <a:spcBef>
              <a:spcPct val="0"/>
            </a:spcBef>
            <a:spcAft>
              <a:spcPct val="20000"/>
            </a:spcAft>
            <a:buChar char="••"/>
          </a:pPr>
          <a:r>
            <a:rPr lang="en-US" sz="1900" kern="1200"/>
            <a:t>Framework to change training data and retrain model based on new data sets as sliding window</a:t>
          </a:r>
        </a:p>
        <a:p>
          <a:pPr marL="171450" lvl="1" indent="-171450" algn="l" defTabSz="844550">
            <a:lnSpc>
              <a:spcPct val="90000"/>
            </a:lnSpc>
            <a:spcBef>
              <a:spcPct val="0"/>
            </a:spcBef>
            <a:spcAft>
              <a:spcPct val="20000"/>
            </a:spcAft>
            <a:buChar char="••"/>
          </a:pPr>
          <a:r>
            <a:rPr lang="en-US" sz="1900" kern="1200"/>
            <a:t>3 main tasks involved -</a:t>
          </a:r>
        </a:p>
        <a:p>
          <a:pPr marL="342900" lvl="2" indent="-171450" algn="l" defTabSz="844550">
            <a:lnSpc>
              <a:spcPct val="90000"/>
            </a:lnSpc>
            <a:spcBef>
              <a:spcPct val="0"/>
            </a:spcBef>
            <a:spcAft>
              <a:spcPct val="20000"/>
            </a:spcAft>
            <a:buChar char="••"/>
          </a:pPr>
          <a:r>
            <a:rPr lang="en-US" sz="1900" b="1" kern="1200"/>
            <a:t>Feature Engineering</a:t>
          </a:r>
          <a:r>
            <a:rPr lang="en-US" sz="1900" kern="1200"/>
            <a:t>: Create data features from the raw data to facilitate model training</a:t>
          </a:r>
        </a:p>
        <a:p>
          <a:pPr marL="342900" lvl="2" indent="-171450" algn="l" defTabSz="844550">
            <a:lnSpc>
              <a:spcPct val="90000"/>
            </a:lnSpc>
            <a:spcBef>
              <a:spcPct val="0"/>
            </a:spcBef>
            <a:spcAft>
              <a:spcPct val="20000"/>
            </a:spcAft>
            <a:buChar char="••"/>
          </a:pPr>
          <a:r>
            <a:rPr lang="en-US" sz="1900" b="1" kern="1200"/>
            <a:t>Model Training</a:t>
          </a:r>
          <a:r>
            <a:rPr lang="en-US" sz="1900" kern="1200"/>
            <a:t>: Find the model that answers the question most accurately by comparing their success metrics</a:t>
          </a:r>
        </a:p>
        <a:p>
          <a:pPr marL="342900" lvl="2" indent="-171450" algn="l" defTabSz="844550">
            <a:lnSpc>
              <a:spcPct val="90000"/>
            </a:lnSpc>
            <a:spcBef>
              <a:spcPct val="0"/>
            </a:spcBef>
            <a:spcAft>
              <a:spcPct val="20000"/>
            </a:spcAft>
            <a:buChar char="••"/>
          </a:pPr>
          <a:r>
            <a:rPr lang="en-US" sz="1900" kern="1200"/>
            <a:t>Determine if your model is </a:t>
          </a:r>
          <a:r>
            <a:rPr lang="en-US" sz="1900" b="1" kern="1200"/>
            <a:t>suitable for production</a:t>
          </a:r>
        </a:p>
      </dsp:txBody>
      <dsp:txXfrm>
        <a:off x="0" y="600380"/>
        <a:ext cx="8305800" cy="3080160"/>
      </dsp:txXfrm>
    </dsp:sp>
    <dsp:sp modelId="{48848CF4-5232-4A38-819A-F87B4CEDAD40}">
      <dsp:nvSpPr>
        <dsp:cNvPr id="0" name=""/>
        <dsp:cNvSpPr/>
      </dsp:nvSpPr>
      <dsp:spPr>
        <a:xfrm>
          <a:off x="0" y="3680541"/>
          <a:ext cx="8305800"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a:t>2. Data Model Evaluation &amp; KPI Checks</a:t>
          </a:r>
        </a:p>
      </dsp:txBody>
      <dsp:txXfrm>
        <a:off x="28100" y="3708641"/>
        <a:ext cx="8249599" cy="519438"/>
      </dsp:txXfrm>
    </dsp:sp>
    <dsp:sp modelId="{8CA6B735-109B-4C1B-97B4-F9DEBF8AAB38}">
      <dsp:nvSpPr>
        <dsp:cNvPr id="0" name=""/>
        <dsp:cNvSpPr/>
      </dsp:nvSpPr>
      <dsp:spPr>
        <a:xfrm>
          <a:off x="0" y="4256181"/>
          <a:ext cx="83058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Read papers, research material to finalize the algorithmic approaches</a:t>
          </a:r>
        </a:p>
      </dsp:txBody>
      <dsp:txXfrm>
        <a:off x="0" y="4256181"/>
        <a:ext cx="8305800" cy="39744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9E10E-5B0D-4A57-BA67-6CF375EC07DF}">
      <dsp:nvSpPr>
        <dsp:cNvPr id="0" name=""/>
        <dsp:cNvSpPr/>
      </dsp:nvSpPr>
      <dsp:spPr>
        <a:xfrm rot="5400000">
          <a:off x="513948" y="1312414"/>
          <a:ext cx="1538356" cy="255979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C672F-9690-4ADC-AD1E-51A8C5AF4541}">
      <dsp:nvSpPr>
        <dsp:cNvPr id="0" name=""/>
        <dsp:cNvSpPr/>
      </dsp:nvSpPr>
      <dsp:spPr>
        <a:xfrm>
          <a:off x="257158" y="2077240"/>
          <a:ext cx="2310993" cy="2025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a:t>Record</a:t>
          </a:r>
          <a:r>
            <a:rPr lang="en-US" sz="1800" kern="1200"/>
            <a:t> Information</a:t>
          </a:r>
        </a:p>
        <a:p>
          <a:pPr marL="171450" lvl="1" indent="-171450" algn="l" defTabSz="800100">
            <a:lnSpc>
              <a:spcPct val="90000"/>
            </a:lnSpc>
            <a:spcBef>
              <a:spcPct val="0"/>
            </a:spcBef>
            <a:spcAft>
              <a:spcPct val="15000"/>
            </a:spcAft>
            <a:buChar char="••"/>
          </a:pPr>
          <a:r>
            <a:rPr lang="en-US" sz="1800" kern="1200"/>
            <a:t>Blueprints, photographs, seismographs, …</a:t>
          </a:r>
        </a:p>
      </dsp:txBody>
      <dsp:txXfrm>
        <a:off x="257158" y="2077240"/>
        <a:ext cx="2310993" cy="2025721"/>
      </dsp:txXfrm>
    </dsp:sp>
    <dsp:sp modelId="{F9F8835B-1F44-4B0A-8C12-3BDEE34796F6}">
      <dsp:nvSpPr>
        <dsp:cNvPr id="0" name=""/>
        <dsp:cNvSpPr/>
      </dsp:nvSpPr>
      <dsp:spPr>
        <a:xfrm>
          <a:off x="2132116" y="1123959"/>
          <a:ext cx="436036" cy="436036"/>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D19AD-2ABD-4E25-AEEC-B5069176425E}">
      <dsp:nvSpPr>
        <dsp:cNvPr id="0" name=""/>
        <dsp:cNvSpPr/>
      </dsp:nvSpPr>
      <dsp:spPr>
        <a:xfrm rot="5400000">
          <a:off x="3343056" y="612348"/>
          <a:ext cx="1538356" cy="255979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73EDB7-AD12-43CD-A25E-07E75E9845D8}">
      <dsp:nvSpPr>
        <dsp:cNvPr id="0" name=""/>
        <dsp:cNvSpPr/>
      </dsp:nvSpPr>
      <dsp:spPr>
        <a:xfrm>
          <a:off x="3086266" y="1377174"/>
          <a:ext cx="2310993" cy="2025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a:t>Analyze</a:t>
          </a:r>
          <a:r>
            <a:rPr lang="en-US" sz="1800" kern="1200"/>
            <a:t> data to support reasoning</a:t>
          </a:r>
        </a:p>
        <a:p>
          <a:pPr marL="171450" lvl="1" indent="-171450" algn="l" defTabSz="800100">
            <a:lnSpc>
              <a:spcPct val="90000"/>
            </a:lnSpc>
            <a:spcBef>
              <a:spcPct val="0"/>
            </a:spcBef>
            <a:spcAft>
              <a:spcPct val="15000"/>
            </a:spcAft>
            <a:buChar char="••"/>
          </a:pPr>
          <a:r>
            <a:rPr lang="en-US" sz="1800" kern="1200"/>
            <a:t>Understand your data better and act upon that understanding</a:t>
          </a:r>
        </a:p>
        <a:p>
          <a:pPr marL="171450" lvl="1" indent="-171450" algn="l" defTabSz="800100">
            <a:lnSpc>
              <a:spcPct val="90000"/>
            </a:lnSpc>
            <a:spcBef>
              <a:spcPct val="0"/>
            </a:spcBef>
            <a:spcAft>
              <a:spcPct val="15000"/>
            </a:spcAft>
            <a:buChar char="••"/>
          </a:pPr>
          <a:r>
            <a:rPr lang="en-US" sz="1800" kern="1200"/>
            <a:t> Develop and assess hypotheses (visual exploration) Find patterns and discover errors in data</a:t>
          </a:r>
        </a:p>
      </dsp:txBody>
      <dsp:txXfrm>
        <a:off x="3086266" y="1377174"/>
        <a:ext cx="2310993" cy="2025721"/>
      </dsp:txXfrm>
    </dsp:sp>
    <dsp:sp modelId="{2D12D2D3-027F-428E-87E3-DFDD7EF8F865}">
      <dsp:nvSpPr>
        <dsp:cNvPr id="0" name=""/>
        <dsp:cNvSpPr/>
      </dsp:nvSpPr>
      <dsp:spPr>
        <a:xfrm>
          <a:off x="4961223" y="423893"/>
          <a:ext cx="436036" cy="436036"/>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F5E255-12D5-4A21-8733-6BF5CB9B22D0}">
      <dsp:nvSpPr>
        <dsp:cNvPr id="0" name=""/>
        <dsp:cNvSpPr/>
      </dsp:nvSpPr>
      <dsp:spPr>
        <a:xfrm rot="5400000">
          <a:off x="6172164" y="-87716"/>
          <a:ext cx="1538356" cy="255979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8968C2-9637-4FA3-8738-16BEFFA55DB4}">
      <dsp:nvSpPr>
        <dsp:cNvPr id="0" name=""/>
        <dsp:cNvSpPr/>
      </dsp:nvSpPr>
      <dsp:spPr>
        <a:xfrm>
          <a:off x="5915374" y="677109"/>
          <a:ext cx="2310993" cy="2025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a:t>Communicate</a:t>
          </a:r>
          <a:r>
            <a:rPr lang="en-US" sz="1800" kern="1200"/>
            <a:t> information</a:t>
          </a:r>
        </a:p>
        <a:p>
          <a:pPr marL="171450" lvl="1" indent="-171450" algn="l" defTabSz="800100">
            <a:lnSpc>
              <a:spcPct val="90000"/>
            </a:lnSpc>
            <a:spcBef>
              <a:spcPct val="0"/>
            </a:spcBef>
            <a:spcAft>
              <a:spcPct val="15000"/>
            </a:spcAft>
            <a:buChar char="••"/>
          </a:pPr>
          <a:r>
            <a:rPr lang="en-US" sz="1800" kern="1200"/>
            <a:t>more effectively</a:t>
          </a:r>
        </a:p>
        <a:p>
          <a:pPr marL="171450" lvl="1" indent="-171450" algn="l" defTabSz="800100">
            <a:lnSpc>
              <a:spcPct val="90000"/>
            </a:lnSpc>
            <a:spcBef>
              <a:spcPct val="0"/>
            </a:spcBef>
            <a:spcAft>
              <a:spcPct val="15000"/>
            </a:spcAft>
            <a:buChar char="••"/>
          </a:pPr>
          <a:r>
            <a:rPr lang="en-US" sz="1800" kern="1200"/>
            <a:t>Share and persuade (visual explanation)</a:t>
          </a:r>
        </a:p>
      </dsp:txBody>
      <dsp:txXfrm>
        <a:off x="5915374" y="677109"/>
        <a:ext cx="2310993" cy="202572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C6CEC-CCA9-441B-8555-A5DB57E086FC}">
      <dsp:nvSpPr>
        <dsp:cNvPr id="0" name=""/>
        <dsp:cNvSpPr/>
      </dsp:nvSpPr>
      <dsp:spPr>
        <a:xfrm>
          <a:off x="0" y="29072"/>
          <a:ext cx="8534400" cy="6475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a:t>Temporal</a:t>
          </a:r>
        </a:p>
      </dsp:txBody>
      <dsp:txXfrm>
        <a:off x="31613" y="60685"/>
        <a:ext cx="8471174" cy="584369"/>
      </dsp:txXfrm>
    </dsp:sp>
    <dsp:sp modelId="{643788C4-9382-4A00-AF1D-C3D96BC96A33}">
      <dsp:nvSpPr>
        <dsp:cNvPr id="0" name=""/>
        <dsp:cNvSpPr/>
      </dsp:nvSpPr>
      <dsp:spPr>
        <a:xfrm>
          <a:off x="0" y="676667"/>
          <a:ext cx="8534400" cy="139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2 conditions: that they are linear, and are one-dimensional. </a:t>
          </a:r>
          <a:endParaRPr lang="en-US" sz="2100" kern="1200"/>
        </a:p>
        <a:p>
          <a:pPr marL="228600" lvl="1" indent="-228600" algn="l" defTabSz="933450">
            <a:lnSpc>
              <a:spcPct val="90000"/>
            </a:lnSpc>
            <a:spcBef>
              <a:spcPct val="0"/>
            </a:spcBef>
            <a:spcAft>
              <a:spcPct val="20000"/>
            </a:spcAft>
            <a:buChar char="••"/>
          </a:pPr>
          <a:r>
            <a:rPr lang="en-US" sz="2100" b="0" i="0" kern="1200"/>
            <a:t>Temporal visualizations normally feature lines that either stand alone or overlap with each other, with a start and finish time.</a:t>
          </a:r>
          <a:endParaRPr lang="en-US" sz="2100" kern="1200"/>
        </a:p>
        <a:p>
          <a:pPr marL="228600" lvl="1" indent="-228600" algn="l" defTabSz="933450">
            <a:lnSpc>
              <a:spcPct val="90000"/>
            </a:lnSpc>
            <a:spcBef>
              <a:spcPct val="0"/>
            </a:spcBef>
            <a:spcAft>
              <a:spcPct val="20000"/>
            </a:spcAft>
            <a:buChar char="••"/>
          </a:pPr>
          <a:r>
            <a:rPr lang="en-US" sz="2100" kern="1200"/>
            <a:t>Easy to read graphs</a:t>
          </a:r>
        </a:p>
      </dsp:txBody>
      <dsp:txXfrm>
        <a:off x="0" y="676667"/>
        <a:ext cx="8534400" cy="1397250"/>
      </dsp:txXfrm>
    </dsp:sp>
    <dsp:sp modelId="{1B5E7AFB-174A-4B75-BA43-737160D0AA91}">
      <dsp:nvSpPr>
        <dsp:cNvPr id="0" name=""/>
        <dsp:cNvSpPr/>
      </dsp:nvSpPr>
      <dsp:spPr>
        <a:xfrm>
          <a:off x="0" y="2073917"/>
          <a:ext cx="8534400" cy="6475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i="0" kern="1200"/>
            <a:t>Hierarchical</a:t>
          </a:r>
        </a:p>
      </dsp:txBody>
      <dsp:txXfrm>
        <a:off x="31613" y="2105530"/>
        <a:ext cx="8471174" cy="584369"/>
      </dsp:txXfrm>
    </dsp:sp>
    <dsp:sp modelId="{919489AB-ABB5-4DBD-82B4-48946F41AA9B}">
      <dsp:nvSpPr>
        <dsp:cNvPr id="0" name=""/>
        <dsp:cNvSpPr/>
      </dsp:nvSpPr>
      <dsp:spPr>
        <a:xfrm>
          <a:off x="0" y="2721512"/>
          <a:ext cx="85344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those that order groups within larger groups. Hierarchical visualizations are best suited if you’re looking to display clusters of information, especially if they flow from a single origin point.</a:t>
          </a:r>
          <a:endParaRPr lang="en-US" sz="2100" b="1" i="0" kern="1200"/>
        </a:p>
        <a:p>
          <a:pPr marL="228600" lvl="1" indent="-228600" algn="l" defTabSz="933450">
            <a:lnSpc>
              <a:spcPct val="90000"/>
            </a:lnSpc>
            <a:spcBef>
              <a:spcPct val="0"/>
            </a:spcBef>
            <a:spcAft>
              <a:spcPct val="20000"/>
            </a:spcAft>
            <a:buChar char="••"/>
          </a:pPr>
          <a:r>
            <a:rPr lang="en-US" sz="2100" b="0" i="0" kern="1200"/>
            <a:t>more complex and difficult to read,</a:t>
          </a:r>
          <a:endParaRPr lang="en-US" sz="2100" b="1" i="0" kern="1200"/>
        </a:p>
      </dsp:txBody>
      <dsp:txXfrm>
        <a:off x="0" y="2721512"/>
        <a:ext cx="8534400" cy="131341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A1C76-944C-4D39-B896-968B075BE5F0}">
      <dsp:nvSpPr>
        <dsp:cNvPr id="0" name=""/>
        <dsp:cNvSpPr/>
      </dsp:nvSpPr>
      <dsp:spPr>
        <a:xfrm>
          <a:off x="0" y="128675"/>
          <a:ext cx="86868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b="0" i="0" kern="1200"/>
            <a:t>Network</a:t>
          </a:r>
          <a:endParaRPr lang="en-US" sz="2300" b="0" kern="1200"/>
        </a:p>
      </dsp:txBody>
      <dsp:txXfrm>
        <a:off x="26930" y="155605"/>
        <a:ext cx="8632940" cy="497796"/>
      </dsp:txXfrm>
    </dsp:sp>
    <dsp:sp modelId="{5010FD91-E045-47A5-BD12-AD7F64FD768D}">
      <dsp:nvSpPr>
        <dsp:cNvPr id="0" name=""/>
        <dsp:cNvSpPr/>
      </dsp:nvSpPr>
      <dsp:spPr>
        <a:xfrm>
          <a:off x="0" y="680330"/>
          <a:ext cx="8686800" cy="8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80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a:t>Datasets connect deeply with other datasets. Network data visualizations show how they relate to one another within a network. In other words, demonstrating relationships between datasets without wordy explanations.</a:t>
          </a:r>
          <a:endParaRPr lang="en-US" sz="1800" kern="1200"/>
        </a:p>
      </dsp:txBody>
      <dsp:txXfrm>
        <a:off x="0" y="680330"/>
        <a:ext cx="8686800" cy="833175"/>
      </dsp:txXfrm>
    </dsp:sp>
    <dsp:sp modelId="{A2BCC869-6A12-4E05-9447-A02199566BA4}">
      <dsp:nvSpPr>
        <dsp:cNvPr id="0" name=""/>
        <dsp:cNvSpPr/>
      </dsp:nvSpPr>
      <dsp:spPr>
        <a:xfrm>
          <a:off x="0" y="1513505"/>
          <a:ext cx="86868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Multidimensional</a:t>
          </a:r>
        </a:p>
      </dsp:txBody>
      <dsp:txXfrm>
        <a:off x="26930" y="1540435"/>
        <a:ext cx="8632940" cy="497796"/>
      </dsp:txXfrm>
    </dsp:sp>
    <dsp:sp modelId="{408EA261-8DCF-4DFB-A183-253021E88F2B}">
      <dsp:nvSpPr>
        <dsp:cNvPr id="0" name=""/>
        <dsp:cNvSpPr/>
      </dsp:nvSpPr>
      <dsp:spPr>
        <a:xfrm>
          <a:off x="0" y="2065161"/>
          <a:ext cx="8686800" cy="111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80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a:t>there are always 2 or more variables in the mix to create a 3D data visualization. </a:t>
          </a:r>
          <a:endParaRPr lang="en-US" sz="1800" kern="1200"/>
        </a:p>
        <a:p>
          <a:pPr marL="171450" lvl="1" indent="-171450" algn="l" defTabSz="800100">
            <a:lnSpc>
              <a:spcPct val="90000"/>
            </a:lnSpc>
            <a:spcBef>
              <a:spcPct val="0"/>
            </a:spcBef>
            <a:spcAft>
              <a:spcPct val="20000"/>
            </a:spcAft>
            <a:buChar char="••"/>
          </a:pPr>
          <a:r>
            <a:rPr lang="en-US" sz="1800" b="0" i="0" kern="1200"/>
            <a:t>Because of the many concurrent layers and datasets, these types of visualizations tend to be the most vibrant or eye-catching visuals. Another plus? These visuals can break down a ton of data down to key takeaways.</a:t>
          </a:r>
          <a:endParaRPr lang="en-US" sz="1800" kern="1200"/>
        </a:p>
      </dsp:txBody>
      <dsp:txXfrm>
        <a:off x="0" y="2065161"/>
        <a:ext cx="8686800" cy="1118835"/>
      </dsp:txXfrm>
    </dsp:sp>
    <dsp:sp modelId="{247664C6-DAA5-4D62-B2FA-5058EABE25F4}">
      <dsp:nvSpPr>
        <dsp:cNvPr id="0" name=""/>
        <dsp:cNvSpPr/>
      </dsp:nvSpPr>
      <dsp:spPr>
        <a:xfrm>
          <a:off x="0" y="3183996"/>
          <a:ext cx="86868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Geospatial</a:t>
          </a:r>
        </a:p>
      </dsp:txBody>
      <dsp:txXfrm>
        <a:off x="26930" y="3210926"/>
        <a:ext cx="8632940" cy="497796"/>
      </dsp:txXfrm>
    </dsp:sp>
    <dsp:sp modelId="{8E2657EB-C57B-408D-8BAE-26CECA6C354A}">
      <dsp:nvSpPr>
        <dsp:cNvPr id="0" name=""/>
        <dsp:cNvSpPr/>
      </dsp:nvSpPr>
      <dsp:spPr>
        <a:xfrm>
          <a:off x="0" y="3735651"/>
          <a:ext cx="8686800" cy="111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80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a:t>relate to real life physical locations, overlaying familiar maps with different data points. </a:t>
          </a:r>
          <a:endParaRPr lang="en-US" sz="1800" kern="1200"/>
        </a:p>
        <a:p>
          <a:pPr marL="171450" lvl="1" indent="-171450" algn="l" defTabSz="800100">
            <a:lnSpc>
              <a:spcPct val="90000"/>
            </a:lnSpc>
            <a:spcBef>
              <a:spcPct val="0"/>
            </a:spcBef>
            <a:spcAft>
              <a:spcPct val="20000"/>
            </a:spcAft>
            <a:buChar char="••"/>
          </a:pPr>
          <a:r>
            <a:rPr lang="en-US" sz="1800" b="0" i="0" kern="1200"/>
            <a:t>These types of data visualizations are commonly used to display sales or acquisitions over time, and can be most recognizable for their use in political campaigns or to display market penetration in multinational corporations.</a:t>
          </a:r>
          <a:endParaRPr lang="en-US" sz="1800" kern="1200"/>
        </a:p>
      </dsp:txBody>
      <dsp:txXfrm>
        <a:off x="0" y="3735651"/>
        <a:ext cx="8686800" cy="111883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FBC27-4F21-4C2A-8A1A-88C9847E5FE1}">
      <dsp:nvSpPr>
        <dsp:cNvPr id="0" name=""/>
        <dsp:cNvSpPr/>
      </dsp:nvSpPr>
      <dsp:spPr>
        <a:xfrm>
          <a:off x="1182476"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a:t>Temporal</a:t>
          </a:r>
          <a:endParaRPr lang="en-US" sz="1600" kern="1200"/>
        </a:p>
      </dsp:txBody>
      <dsp:txXfrm>
        <a:off x="1199394" y="18543"/>
        <a:ext cx="1121405" cy="543784"/>
      </dsp:txXfrm>
    </dsp:sp>
    <dsp:sp modelId="{A11C7389-D457-4EEF-A998-AAB81A48A55F}">
      <dsp:nvSpPr>
        <dsp:cNvPr id="0" name=""/>
        <dsp:cNvSpPr/>
      </dsp:nvSpPr>
      <dsp:spPr>
        <a:xfrm>
          <a:off x="1298000"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96EB0B-A432-44BF-9DCC-2398FE42EF82}">
      <dsp:nvSpPr>
        <dsp:cNvPr id="0" name=""/>
        <dsp:cNvSpPr/>
      </dsp:nvSpPr>
      <dsp:spPr>
        <a:xfrm>
          <a:off x="1413524"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Scatter plots</a:t>
          </a:r>
          <a:endParaRPr lang="en-US" sz="1400" kern="1200"/>
        </a:p>
      </dsp:txBody>
      <dsp:txXfrm>
        <a:off x="1430442" y="740569"/>
        <a:ext cx="890356" cy="543784"/>
      </dsp:txXfrm>
    </dsp:sp>
    <dsp:sp modelId="{B3D289A5-B1E8-451C-8729-F1A231A0AE9E}">
      <dsp:nvSpPr>
        <dsp:cNvPr id="0" name=""/>
        <dsp:cNvSpPr/>
      </dsp:nvSpPr>
      <dsp:spPr>
        <a:xfrm>
          <a:off x="1298000"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EFB54-A1E0-4835-9531-0C635DFE9D0C}">
      <dsp:nvSpPr>
        <dsp:cNvPr id="0" name=""/>
        <dsp:cNvSpPr/>
      </dsp:nvSpPr>
      <dsp:spPr>
        <a:xfrm>
          <a:off x="1413524"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Polar area diagrams</a:t>
          </a:r>
        </a:p>
      </dsp:txBody>
      <dsp:txXfrm>
        <a:off x="1430442" y="1462594"/>
        <a:ext cx="890356" cy="543784"/>
      </dsp:txXfrm>
    </dsp:sp>
    <dsp:sp modelId="{10B7285C-982E-48B0-B618-98F8114485FB}">
      <dsp:nvSpPr>
        <dsp:cNvPr id="0" name=""/>
        <dsp:cNvSpPr/>
      </dsp:nvSpPr>
      <dsp:spPr>
        <a:xfrm>
          <a:off x="1298000"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BBE59-F273-415A-B971-8E0D61A50479}">
      <dsp:nvSpPr>
        <dsp:cNvPr id="0" name=""/>
        <dsp:cNvSpPr/>
      </dsp:nvSpPr>
      <dsp:spPr>
        <a:xfrm>
          <a:off x="1413524"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Time series sequences</a:t>
          </a:r>
        </a:p>
      </dsp:txBody>
      <dsp:txXfrm>
        <a:off x="1430442" y="2184620"/>
        <a:ext cx="890356" cy="543784"/>
      </dsp:txXfrm>
    </dsp:sp>
    <dsp:sp modelId="{AE1999DF-74B0-4347-A60F-B05320130C19}">
      <dsp:nvSpPr>
        <dsp:cNvPr id="0" name=""/>
        <dsp:cNvSpPr/>
      </dsp:nvSpPr>
      <dsp:spPr>
        <a:xfrm>
          <a:off x="1298000"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5A9756-9A95-4B49-B7AF-F802855AE91C}">
      <dsp:nvSpPr>
        <dsp:cNvPr id="0" name=""/>
        <dsp:cNvSpPr/>
      </dsp:nvSpPr>
      <dsp:spPr>
        <a:xfrm>
          <a:off x="1413524"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Timelines</a:t>
          </a:r>
        </a:p>
      </dsp:txBody>
      <dsp:txXfrm>
        <a:off x="1430442" y="2906646"/>
        <a:ext cx="890356" cy="543784"/>
      </dsp:txXfrm>
    </dsp:sp>
    <dsp:sp modelId="{6F3B8E0E-6B2A-47B1-AD48-BF9E47A1AEF4}">
      <dsp:nvSpPr>
        <dsp:cNvPr id="0" name=""/>
        <dsp:cNvSpPr/>
      </dsp:nvSpPr>
      <dsp:spPr>
        <a:xfrm>
          <a:off x="1298000" y="579246"/>
          <a:ext cx="115524" cy="3321318"/>
        </a:xfrm>
        <a:custGeom>
          <a:avLst/>
          <a:gdLst/>
          <a:ahLst/>
          <a:cxnLst/>
          <a:rect l="0" t="0" r="0" b="0"/>
          <a:pathLst>
            <a:path>
              <a:moveTo>
                <a:pt x="0" y="0"/>
              </a:moveTo>
              <a:lnTo>
                <a:pt x="0" y="3321318"/>
              </a:lnTo>
              <a:lnTo>
                <a:pt x="115524" y="33213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BB689C-38B7-4BA4-828D-1A20F163FDC5}">
      <dsp:nvSpPr>
        <dsp:cNvPr id="0" name=""/>
        <dsp:cNvSpPr/>
      </dsp:nvSpPr>
      <dsp:spPr>
        <a:xfrm>
          <a:off x="1413524" y="3611753"/>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Line graphs</a:t>
          </a:r>
        </a:p>
      </dsp:txBody>
      <dsp:txXfrm>
        <a:off x="1430442" y="3628671"/>
        <a:ext cx="890356" cy="543784"/>
      </dsp:txXfrm>
    </dsp:sp>
    <dsp:sp modelId="{4A893823-8308-42A5-9EDA-CF57BFF3B11C}">
      <dsp:nvSpPr>
        <dsp:cNvPr id="0" name=""/>
        <dsp:cNvSpPr/>
      </dsp:nvSpPr>
      <dsp:spPr>
        <a:xfrm>
          <a:off x="2626528"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a:t>Hierarchical</a:t>
          </a:r>
          <a:endParaRPr lang="en-US" sz="1600" kern="1200"/>
        </a:p>
      </dsp:txBody>
      <dsp:txXfrm>
        <a:off x="2643446" y="18543"/>
        <a:ext cx="1121405" cy="543784"/>
      </dsp:txXfrm>
    </dsp:sp>
    <dsp:sp modelId="{795B6199-976B-4453-89A1-7B91A612489D}">
      <dsp:nvSpPr>
        <dsp:cNvPr id="0" name=""/>
        <dsp:cNvSpPr/>
      </dsp:nvSpPr>
      <dsp:spPr>
        <a:xfrm>
          <a:off x="2742052"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2FD6D-7471-4C20-8F92-378C4A98185D}">
      <dsp:nvSpPr>
        <dsp:cNvPr id="0" name=""/>
        <dsp:cNvSpPr/>
      </dsp:nvSpPr>
      <dsp:spPr>
        <a:xfrm>
          <a:off x="2857576"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Tree diagrams</a:t>
          </a:r>
          <a:endParaRPr lang="en-US" sz="1600" kern="1200"/>
        </a:p>
      </dsp:txBody>
      <dsp:txXfrm>
        <a:off x="2874494" y="740569"/>
        <a:ext cx="890356" cy="543784"/>
      </dsp:txXfrm>
    </dsp:sp>
    <dsp:sp modelId="{F44584F1-33D6-4C59-9FEB-E00C029A86CD}">
      <dsp:nvSpPr>
        <dsp:cNvPr id="0" name=""/>
        <dsp:cNvSpPr/>
      </dsp:nvSpPr>
      <dsp:spPr>
        <a:xfrm>
          <a:off x="2742052"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C84A34-C9EB-44ED-898D-95E2F64E3CE4}">
      <dsp:nvSpPr>
        <dsp:cNvPr id="0" name=""/>
        <dsp:cNvSpPr/>
      </dsp:nvSpPr>
      <dsp:spPr>
        <a:xfrm>
          <a:off x="2857576"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Ring charts</a:t>
          </a:r>
        </a:p>
      </dsp:txBody>
      <dsp:txXfrm>
        <a:off x="2874494" y="1462594"/>
        <a:ext cx="890356" cy="543784"/>
      </dsp:txXfrm>
    </dsp:sp>
    <dsp:sp modelId="{AFA8E2F5-764C-42DE-A8F4-C3F4B85C49A6}">
      <dsp:nvSpPr>
        <dsp:cNvPr id="0" name=""/>
        <dsp:cNvSpPr/>
      </dsp:nvSpPr>
      <dsp:spPr>
        <a:xfrm>
          <a:off x="2742052"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CAFC86-A234-4E61-8A29-97D24A9ADF29}">
      <dsp:nvSpPr>
        <dsp:cNvPr id="0" name=""/>
        <dsp:cNvSpPr/>
      </dsp:nvSpPr>
      <dsp:spPr>
        <a:xfrm>
          <a:off x="2857576"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Sunburst diagrams</a:t>
          </a:r>
        </a:p>
      </dsp:txBody>
      <dsp:txXfrm>
        <a:off x="2874494" y="2184620"/>
        <a:ext cx="890356" cy="543784"/>
      </dsp:txXfrm>
    </dsp:sp>
    <dsp:sp modelId="{38E03597-9FB0-4FD2-959A-D11687650CC3}">
      <dsp:nvSpPr>
        <dsp:cNvPr id="0" name=""/>
        <dsp:cNvSpPr/>
      </dsp:nvSpPr>
      <dsp:spPr>
        <a:xfrm>
          <a:off x="4070579"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a:t>Network</a:t>
          </a:r>
          <a:endParaRPr lang="en-US" sz="1600" kern="1200"/>
        </a:p>
      </dsp:txBody>
      <dsp:txXfrm>
        <a:off x="4087497" y="18543"/>
        <a:ext cx="1121405" cy="543784"/>
      </dsp:txXfrm>
    </dsp:sp>
    <dsp:sp modelId="{E1A81092-0C92-4A7A-AB2B-C8B3A6A334D2}">
      <dsp:nvSpPr>
        <dsp:cNvPr id="0" name=""/>
        <dsp:cNvSpPr/>
      </dsp:nvSpPr>
      <dsp:spPr>
        <a:xfrm>
          <a:off x="4186103"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623DC-7B41-4B77-ACCD-7DE0DB958899}">
      <dsp:nvSpPr>
        <dsp:cNvPr id="0" name=""/>
        <dsp:cNvSpPr/>
      </dsp:nvSpPr>
      <dsp:spPr>
        <a:xfrm>
          <a:off x="4301627"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a:t>Matrix charts</a:t>
          </a:r>
        </a:p>
      </dsp:txBody>
      <dsp:txXfrm>
        <a:off x="4318545" y="740569"/>
        <a:ext cx="890356" cy="543784"/>
      </dsp:txXfrm>
    </dsp:sp>
    <dsp:sp modelId="{E07D2D71-453C-4E17-9C47-3EE7FC007E94}">
      <dsp:nvSpPr>
        <dsp:cNvPr id="0" name=""/>
        <dsp:cNvSpPr/>
      </dsp:nvSpPr>
      <dsp:spPr>
        <a:xfrm>
          <a:off x="4186103"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BBE4F7-C422-4DA8-830C-4DCAAC99F0C8}">
      <dsp:nvSpPr>
        <dsp:cNvPr id="0" name=""/>
        <dsp:cNvSpPr/>
      </dsp:nvSpPr>
      <dsp:spPr>
        <a:xfrm>
          <a:off x="4301627"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a:t>Node-link diagrams</a:t>
          </a:r>
        </a:p>
      </dsp:txBody>
      <dsp:txXfrm>
        <a:off x="4318545" y="1462594"/>
        <a:ext cx="890356" cy="543784"/>
      </dsp:txXfrm>
    </dsp:sp>
    <dsp:sp modelId="{00748567-75AA-4809-9417-F96FEC7C1CC5}">
      <dsp:nvSpPr>
        <dsp:cNvPr id="0" name=""/>
        <dsp:cNvSpPr/>
      </dsp:nvSpPr>
      <dsp:spPr>
        <a:xfrm>
          <a:off x="4186103"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395549-C022-438E-A5FC-759881E66A65}">
      <dsp:nvSpPr>
        <dsp:cNvPr id="0" name=""/>
        <dsp:cNvSpPr/>
      </dsp:nvSpPr>
      <dsp:spPr>
        <a:xfrm>
          <a:off x="4301627"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a:t>Word clouds</a:t>
          </a:r>
        </a:p>
      </dsp:txBody>
      <dsp:txXfrm>
        <a:off x="4318545" y="2184620"/>
        <a:ext cx="890356" cy="543784"/>
      </dsp:txXfrm>
    </dsp:sp>
    <dsp:sp modelId="{F69A0557-A056-46E6-BA5E-4152C614FF31}">
      <dsp:nvSpPr>
        <dsp:cNvPr id="0" name=""/>
        <dsp:cNvSpPr/>
      </dsp:nvSpPr>
      <dsp:spPr>
        <a:xfrm>
          <a:off x="4186103"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99918B-1210-43DA-9A51-22AFBC5D40E0}">
      <dsp:nvSpPr>
        <dsp:cNvPr id="0" name=""/>
        <dsp:cNvSpPr/>
      </dsp:nvSpPr>
      <dsp:spPr>
        <a:xfrm>
          <a:off x="4301627"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a:t>Alluvial diagrams</a:t>
          </a:r>
        </a:p>
      </dsp:txBody>
      <dsp:txXfrm>
        <a:off x="4318545" y="2906646"/>
        <a:ext cx="890356" cy="543784"/>
      </dsp:txXfrm>
    </dsp:sp>
    <dsp:sp modelId="{E796DB2F-D886-40FA-BFAB-4B32D7AE319E}">
      <dsp:nvSpPr>
        <dsp:cNvPr id="0" name=""/>
        <dsp:cNvSpPr/>
      </dsp:nvSpPr>
      <dsp:spPr>
        <a:xfrm>
          <a:off x="5514630"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a:t>Multidimensional</a:t>
          </a:r>
          <a:endParaRPr lang="en-US" sz="1600" kern="1200"/>
        </a:p>
      </dsp:txBody>
      <dsp:txXfrm>
        <a:off x="5531548" y="18543"/>
        <a:ext cx="1121405" cy="543784"/>
      </dsp:txXfrm>
    </dsp:sp>
    <dsp:sp modelId="{AB7261B1-E921-404F-A69B-B677DE2D296B}">
      <dsp:nvSpPr>
        <dsp:cNvPr id="0" name=""/>
        <dsp:cNvSpPr/>
      </dsp:nvSpPr>
      <dsp:spPr>
        <a:xfrm>
          <a:off x="5630154"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9B4134-9D0D-45BC-BD3F-5C63C81F7151}">
      <dsp:nvSpPr>
        <dsp:cNvPr id="0" name=""/>
        <dsp:cNvSpPr/>
      </dsp:nvSpPr>
      <dsp:spPr>
        <a:xfrm>
          <a:off x="5745679"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Box plots</a:t>
          </a:r>
          <a:endParaRPr lang="en-US" sz="1400" kern="1200"/>
        </a:p>
      </dsp:txBody>
      <dsp:txXfrm>
        <a:off x="5762597" y="740569"/>
        <a:ext cx="890356" cy="543784"/>
      </dsp:txXfrm>
    </dsp:sp>
    <dsp:sp modelId="{4108B71F-9239-4302-93C7-F70DC009CEB0}">
      <dsp:nvSpPr>
        <dsp:cNvPr id="0" name=""/>
        <dsp:cNvSpPr/>
      </dsp:nvSpPr>
      <dsp:spPr>
        <a:xfrm>
          <a:off x="5630154"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457050-EF6D-4AB3-8742-DE6D868487D8}">
      <dsp:nvSpPr>
        <dsp:cNvPr id="0" name=""/>
        <dsp:cNvSpPr/>
      </dsp:nvSpPr>
      <dsp:spPr>
        <a:xfrm>
          <a:off x="5745679"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Pie charts</a:t>
          </a:r>
        </a:p>
      </dsp:txBody>
      <dsp:txXfrm>
        <a:off x="5762597" y="1462594"/>
        <a:ext cx="890356" cy="543784"/>
      </dsp:txXfrm>
    </dsp:sp>
    <dsp:sp modelId="{7B2C6D36-3C77-449E-A70C-4983ACC0A53F}">
      <dsp:nvSpPr>
        <dsp:cNvPr id="0" name=""/>
        <dsp:cNvSpPr/>
      </dsp:nvSpPr>
      <dsp:spPr>
        <a:xfrm>
          <a:off x="5630154"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580F43-A913-45B4-94FE-87C994C210AF}">
      <dsp:nvSpPr>
        <dsp:cNvPr id="0" name=""/>
        <dsp:cNvSpPr/>
      </dsp:nvSpPr>
      <dsp:spPr>
        <a:xfrm>
          <a:off x="5745679"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Venn diagrams</a:t>
          </a:r>
        </a:p>
      </dsp:txBody>
      <dsp:txXfrm>
        <a:off x="5762597" y="2184620"/>
        <a:ext cx="890356" cy="543784"/>
      </dsp:txXfrm>
    </dsp:sp>
    <dsp:sp modelId="{0B1BD9F5-5580-4C59-B089-413D4883A4FE}">
      <dsp:nvSpPr>
        <dsp:cNvPr id="0" name=""/>
        <dsp:cNvSpPr/>
      </dsp:nvSpPr>
      <dsp:spPr>
        <a:xfrm>
          <a:off x="5630154"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7B5E92-76C8-4302-AA6E-86236543AF73}">
      <dsp:nvSpPr>
        <dsp:cNvPr id="0" name=""/>
        <dsp:cNvSpPr/>
      </dsp:nvSpPr>
      <dsp:spPr>
        <a:xfrm>
          <a:off x="5745679"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Stacked bar graphs</a:t>
          </a:r>
        </a:p>
      </dsp:txBody>
      <dsp:txXfrm>
        <a:off x="5762597" y="2906646"/>
        <a:ext cx="890356" cy="543784"/>
      </dsp:txXfrm>
    </dsp:sp>
    <dsp:sp modelId="{F45C76EE-ED1E-40EF-80F0-B5116B17BC9C}">
      <dsp:nvSpPr>
        <dsp:cNvPr id="0" name=""/>
        <dsp:cNvSpPr/>
      </dsp:nvSpPr>
      <dsp:spPr>
        <a:xfrm>
          <a:off x="5630154" y="579246"/>
          <a:ext cx="115524" cy="3321318"/>
        </a:xfrm>
        <a:custGeom>
          <a:avLst/>
          <a:gdLst/>
          <a:ahLst/>
          <a:cxnLst/>
          <a:rect l="0" t="0" r="0" b="0"/>
          <a:pathLst>
            <a:path>
              <a:moveTo>
                <a:pt x="0" y="0"/>
              </a:moveTo>
              <a:lnTo>
                <a:pt x="0" y="3321318"/>
              </a:lnTo>
              <a:lnTo>
                <a:pt x="115524" y="33213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073696-3EBE-4442-84D2-4F98F8C6E5E7}">
      <dsp:nvSpPr>
        <dsp:cNvPr id="0" name=""/>
        <dsp:cNvSpPr/>
      </dsp:nvSpPr>
      <dsp:spPr>
        <a:xfrm>
          <a:off x="5745679" y="3611753"/>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Histograms</a:t>
          </a:r>
        </a:p>
      </dsp:txBody>
      <dsp:txXfrm>
        <a:off x="5762597" y="3628671"/>
        <a:ext cx="890356" cy="543784"/>
      </dsp:txXfrm>
    </dsp:sp>
    <dsp:sp modelId="{A2EB6399-16B4-4759-8267-92A0E2BDEAEC}">
      <dsp:nvSpPr>
        <dsp:cNvPr id="0" name=""/>
        <dsp:cNvSpPr/>
      </dsp:nvSpPr>
      <dsp:spPr>
        <a:xfrm>
          <a:off x="6958682"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a:t>Geospatial</a:t>
          </a:r>
          <a:endParaRPr lang="en-US" sz="1600" b="0" i="0" kern="1200"/>
        </a:p>
      </dsp:txBody>
      <dsp:txXfrm>
        <a:off x="6975600" y="18543"/>
        <a:ext cx="1121405" cy="543784"/>
      </dsp:txXfrm>
    </dsp:sp>
    <dsp:sp modelId="{741B91C3-68D3-4346-B9C6-6D7708CD3717}">
      <dsp:nvSpPr>
        <dsp:cNvPr id="0" name=""/>
        <dsp:cNvSpPr/>
      </dsp:nvSpPr>
      <dsp:spPr>
        <a:xfrm>
          <a:off x="7074206"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85E1B7-9859-4866-901C-67CB6A3D6D5A}">
      <dsp:nvSpPr>
        <dsp:cNvPr id="0" name=""/>
        <dsp:cNvSpPr/>
      </dsp:nvSpPr>
      <dsp:spPr>
        <a:xfrm>
          <a:off x="7189730"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Flow map</a:t>
          </a:r>
        </a:p>
      </dsp:txBody>
      <dsp:txXfrm>
        <a:off x="7206648" y="740569"/>
        <a:ext cx="890356" cy="543784"/>
      </dsp:txXfrm>
    </dsp:sp>
    <dsp:sp modelId="{CCFD71F1-82E1-4CEA-9BD1-54767EFFB5CD}">
      <dsp:nvSpPr>
        <dsp:cNvPr id="0" name=""/>
        <dsp:cNvSpPr/>
      </dsp:nvSpPr>
      <dsp:spPr>
        <a:xfrm>
          <a:off x="7074206"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1D317-72B4-4F54-AE32-B11A15DD93FE}">
      <dsp:nvSpPr>
        <dsp:cNvPr id="0" name=""/>
        <dsp:cNvSpPr/>
      </dsp:nvSpPr>
      <dsp:spPr>
        <a:xfrm>
          <a:off x="7189730"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Density map</a:t>
          </a:r>
        </a:p>
      </dsp:txBody>
      <dsp:txXfrm>
        <a:off x="7206648" y="1462594"/>
        <a:ext cx="890356" cy="543784"/>
      </dsp:txXfrm>
    </dsp:sp>
    <dsp:sp modelId="{37BE6B4D-FE62-44F4-BE4E-EE10DF78E3ED}">
      <dsp:nvSpPr>
        <dsp:cNvPr id="0" name=""/>
        <dsp:cNvSpPr/>
      </dsp:nvSpPr>
      <dsp:spPr>
        <a:xfrm>
          <a:off x="7074206"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1A15DA-9C20-4E7F-9C62-0697ABE42BC0}">
      <dsp:nvSpPr>
        <dsp:cNvPr id="0" name=""/>
        <dsp:cNvSpPr/>
      </dsp:nvSpPr>
      <dsp:spPr>
        <a:xfrm>
          <a:off x="7189730"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Cartogram</a:t>
          </a:r>
        </a:p>
      </dsp:txBody>
      <dsp:txXfrm>
        <a:off x="7206648" y="2184620"/>
        <a:ext cx="890356" cy="543784"/>
      </dsp:txXfrm>
    </dsp:sp>
    <dsp:sp modelId="{B845C7E2-5556-49C4-8DE4-F787187CFDF4}">
      <dsp:nvSpPr>
        <dsp:cNvPr id="0" name=""/>
        <dsp:cNvSpPr/>
      </dsp:nvSpPr>
      <dsp:spPr>
        <a:xfrm>
          <a:off x="7074206"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D5F9A-0E23-45F0-B071-85CE547E6FDA}">
      <dsp:nvSpPr>
        <dsp:cNvPr id="0" name=""/>
        <dsp:cNvSpPr/>
      </dsp:nvSpPr>
      <dsp:spPr>
        <a:xfrm>
          <a:off x="7189730"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Heat map</a:t>
          </a:r>
        </a:p>
      </dsp:txBody>
      <dsp:txXfrm>
        <a:off x="7206648" y="2906646"/>
        <a:ext cx="890356" cy="54378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9F946-80CD-42B7-9F3B-CA4708A6A0AF}">
      <dsp:nvSpPr>
        <dsp:cNvPr id="0" name=""/>
        <dsp:cNvSpPr/>
      </dsp:nvSpPr>
      <dsp:spPr>
        <a:xfrm>
          <a:off x="0" y="78613"/>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1. Solution Productionizing &amp; Monitoring Setup</a:t>
          </a:r>
        </a:p>
      </dsp:txBody>
      <dsp:txXfrm>
        <a:off x="26930" y="105543"/>
        <a:ext cx="8175741" cy="497796"/>
      </dsp:txXfrm>
    </dsp:sp>
    <dsp:sp modelId="{E68E0C48-5654-48A6-8437-B7234D901A46}">
      <dsp:nvSpPr>
        <dsp:cNvPr id="0" name=""/>
        <dsp:cNvSpPr/>
      </dsp:nvSpPr>
      <dsp:spPr>
        <a:xfrm>
          <a:off x="0" y="630268"/>
          <a:ext cx="8229600" cy="176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Research language may or may not be possible to use in productionizing</a:t>
          </a:r>
        </a:p>
        <a:p>
          <a:pPr marL="171450" lvl="1" indent="-171450" algn="l" defTabSz="800100">
            <a:lnSpc>
              <a:spcPct val="90000"/>
            </a:lnSpc>
            <a:spcBef>
              <a:spcPct val="0"/>
            </a:spcBef>
            <a:spcAft>
              <a:spcPct val="20000"/>
            </a:spcAft>
            <a:buChar char="••"/>
          </a:pPr>
          <a:r>
            <a:rPr lang="en-US" sz="1800" kern="1200"/>
            <a:t>If Research and productionizing language is different; porting the algorithm; finding related libraries &amp; writing custom code; writing wrapper APIs</a:t>
          </a:r>
        </a:p>
        <a:p>
          <a:pPr marL="171450" lvl="1" indent="-171450" algn="l" defTabSz="800100">
            <a:lnSpc>
              <a:spcPct val="90000"/>
            </a:lnSpc>
            <a:spcBef>
              <a:spcPct val="0"/>
            </a:spcBef>
            <a:spcAft>
              <a:spcPct val="20000"/>
            </a:spcAft>
            <a:buChar char="••"/>
          </a:pPr>
          <a:r>
            <a:rPr lang="en-US" sz="1800" kern="1200"/>
            <a:t>If both are same; how to make models more scalable &amp; achieve required efficiency;</a:t>
          </a:r>
        </a:p>
        <a:p>
          <a:pPr marL="171450" lvl="1" indent="-171450" algn="l" defTabSz="800100">
            <a:lnSpc>
              <a:spcPct val="90000"/>
            </a:lnSpc>
            <a:spcBef>
              <a:spcPct val="0"/>
            </a:spcBef>
            <a:spcAft>
              <a:spcPct val="20000"/>
            </a:spcAft>
            <a:buChar char="••"/>
          </a:pPr>
          <a:r>
            <a:rPr lang="en-US" sz="1800" kern="1200"/>
            <a:t>Devise mechanism to continuously monitor the performance of model setup</a:t>
          </a:r>
        </a:p>
      </dsp:txBody>
      <dsp:txXfrm>
        <a:off x="0" y="630268"/>
        <a:ext cx="8229600" cy="1761570"/>
      </dsp:txXfrm>
    </dsp:sp>
    <dsp:sp modelId="{48848CF4-5232-4A38-819A-F87B4CEDAD40}">
      <dsp:nvSpPr>
        <dsp:cNvPr id="0" name=""/>
        <dsp:cNvSpPr/>
      </dsp:nvSpPr>
      <dsp:spPr>
        <a:xfrm>
          <a:off x="0" y="2391838"/>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2. Solution Deployment</a:t>
          </a:r>
        </a:p>
      </dsp:txBody>
      <dsp:txXfrm>
        <a:off x="26930" y="2418768"/>
        <a:ext cx="8175741" cy="497796"/>
      </dsp:txXfrm>
    </dsp:sp>
    <dsp:sp modelId="{8CA6B735-109B-4C1B-97B4-F9DEBF8AAB38}">
      <dsp:nvSpPr>
        <dsp:cNvPr id="0" name=""/>
        <dsp:cNvSpPr/>
      </dsp:nvSpPr>
      <dsp:spPr>
        <a:xfrm>
          <a:off x="0" y="2943493"/>
          <a:ext cx="8229600"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Hosting solution in company’s data centers or on cloud based on company’s policies , infrastructure and cost</a:t>
          </a:r>
        </a:p>
      </dsp:txBody>
      <dsp:txXfrm>
        <a:off x="0" y="2943493"/>
        <a:ext cx="8229600" cy="571320"/>
      </dsp:txXfrm>
    </dsp:sp>
    <dsp:sp modelId="{A4BA20AD-999A-41B5-A3BB-1B49915E40C1}">
      <dsp:nvSpPr>
        <dsp:cNvPr id="0" name=""/>
        <dsp:cNvSpPr/>
      </dsp:nvSpPr>
      <dsp:spPr>
        <a:xfrm>
          <a:off x="0" y="3514813"/>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KPI Check</a:t>
          </a:r>
        </a:p>
      </dsp:txBody>
      <dsp:txXfrm>
        <a:off x="26930" y="3541742"/>
        <a:ext cx="8175741" cy="497796"/>
      </dsp:txXfrm>
    </dsp:sp>
    <dsp:sp modelId="{EF4D5501-AF45-46B7-A4AA-334D0EC6B3ED}">
      <dsp:nvSpPr>
        <dsp:cNvPr id="0" name=""/>
        <dsp:cNvSpPr/>
      </dsp:nvSpPr>
      <dsp:spPr>
        <a:xfrm>
          <a:off x="0" y="4066468"/>
          <a:ext cx="822960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Validating that target KPIs are met</a:t>
          </a:r>
        </a:p>
      </dsp:txBody>
      <dsp:txXfrm>
        <a:off x="0" y="4066468"/>
        <a:ext cx="8229600" cy="380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CB2A0-AFD9-47A5-98B6-8E2F68AA88B1}">
      <dsp:nvSpPr>
        <dsp:cNvPr id="0" name=""/>
        <dsp:cNvSpPr/>
      </dsp:nvSpPr>
      <dsp:spPr>
        <a:xfrm>
          <a:off x="2643" y="169103"/>
          <a:ext cx="2577107" cy="316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1600200">
            <a:lnSpc>
              <a:spcPct val="90000"/>
            </a:lnSpc>
            <a:spcBef>
              <a:spcPct val="0"/>
            </a:spcBef>
            <a:spcAft>
              <a:spcPct val="35000"/>
            </a:spcAft>
          </a:pPr>
          <a:r>
            <a:rPr lang="en-US" sz="3600" kern="1200" smtClean="0"/>
            <a:t>NFV</a:t>
          </a:r>
          <a:endParaRPr lang="en-US" sz="3600" kern="1200"/>
        </a:p>
      </dsp:txBody>
      <dsp:txXfrm>
        <a:off x="2643" y="169103"/>
        <a:ext cx="2577107" cy="316800"/>
      </dsp:txXfrm>
    </dsp:sp>
    <dsp:sp modelId="{37D1897C-06E7-4EE5-A963-9376DB88CF0F}">
      <dsp:nvSpPr>
        <dsp:cNvPr id="0" name=""/>
        <dsp:cNvSpPr/>
      </dsp:nvSpPr>
      <dsp:spPr>
        <a:xfrm>
          <a:off x="2643" y="485903"/>
          <a:ext cx="2577107" cy="17833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smtClean="0"/>
            <a:t>Network Function Virtualization </a:t>
          </a:r>
          <a:r>
            <a:rPr lang="en-US" sz="1100" kern="1200" smtClean="0"/>
            <a:t>(routing, load balancing, firewalls packaged on virtual machines (VMs) – leads to statistically multiplexing of HW resource</a:t>
          </a:r>
          <a:endParaRPr lang="en-US" sz="1100" kern="1200"/>
        </a:p>
        <a:p>
          <a:pPr marL="57150" lvl="1" indent="-57150" algn="l" defTabSz="488950">
            <a:lnSpc>
              <a:spcPct val="90000"/>
            </a:lnSpc>
            <a:spcBef>
              <a:spcPct val="0"/>
            </a:spcBef>
            <a:spcAft>
              <a:spcPct val="15000"/>
            </a:spcAft>
            <a:buChar char="••"/>
          </a:pPr>
          <a:endParaRPr lang="en-US" sz="1100" kern="1200"/>
        </a:p>
        <a:p>
          <a:pPr marL="57150" lvl="1" indent="-57150" algn="l" defTabSz="488950">
            <a:lnSpc>
              <a:spcPct val="90000"/>
            </a:lnSpc>
            <a:spcBef>
              <a:spcPct val="0"/>
            </a:spcBef>
            <a:spcAft>
              <a:spcPct val="15000"/>
            </a:spcAft>
            <a:buChar char="••"/>
          </a:pPr>
          <a:r>
            <a:rPr lang="en-US" sz="1100" kern="1200" smtClean="0"/>
            <a:t>Reduced Cost considerably, better utilization of HW</a:t>
          </a:r>
          <a:endParaRPr lang="en-US" sz="1100" kern="1200"/>
        </a:p>
        <a:p>
          <a:pPr marL="57150" lvl="1" indent="-57150" algn="l" defTabSz="488950">
            <a:lnSpc>
              <a:spcPct val="90000"/>
            </a:lnSpc>
            <a:spcBef>
              <a:spcPct val="0"/>
            </a:spcBef>
            <a:spcAft>
              <a:spcPct val="15000"/>
            </a:spcAft>
            <a:buChar char="••"/>
          </a:pPr>
          <a:r>
            <a:rPr lang="en-US" sz="1100" kern="1200" smtClean="0">
              <a:hlinkClick xmlns:r="http://schemas.openxmlformats.org/officeDocument/2006/relationships" r:id=""/>
            </a:rPr>
            <a:t>Details</a:t>
          </a:r>
          <a:endParaRPr lang="en-US" sz="1100" kern="1200"/>
        </a:p>
      </dsp:txBody>
      <dsp:txXfrm>
        <a:off x="2643" y="485903"/>
        <a:ext cx="2577107" cy="1783392"/>
      </dsp:txXfrm>
    </dsp:sp>
    <dsp:sp modelId="{7B0257A0-761F-463A-9189-05439213C0C8}">
      <dsp:nvSpPr>
        <dsp:cNvPr id="0" name=""/>
        <dsp:cNvSpPr/>
      </dsp:nvSpPr>
      <dsp:spPr>
        <a:xfrm>
          <a:off x="2940545" y="169103"/>
          <a:ext cx="2577107" cy="316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1600200">
            <a:lnSpc>
              <a:spcPct val="90000"/>
            </a:lnSpc>
            <a:spcBef>
              <a:spcPct val="0"/>
            </a:spcBef>
            <a:spcAft>
              <a:spcPct val="35000"/>
            </a:spcAft>
          </a:pPr>
          <a:r>
            <a:rPr lang="en-US" sz="3600" kern="1200" smtClean="0"/>
            <a:t>SDN</a:t>
          </a:r>
          <a:endParaRPr lang="en-US" sz="3600" kern="1200"/>
        </a:p>
      </dsp:txBody>
      <dsp:txXfrm>
        <a:off x="2940545" y="169103"/>
        <a:ext cx="2577107" cy="316800"/>
      </dsp:txXfrm>
    </dsp:sp>
    <dsp:sp modelId="{3E3CB1D0-6EF2-490C-AD54-7E2FB3DE49E3}">
      <dsp:nvSpPr>
        <dsp:cNvPr id="0" name=""/>
        <dsp:cNvSpPr/>
      </dsp:nvSpPr>
      <dsp:spPr>
        <a:xfrm>
          <a:off x="2940545" y="485903"/>
          <a:ext cx="2577107" cy="17833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285750" lvl="1" indent="-285750" algn="l" defTabSz="1600200">
            <a:lnSpc>
              <a:spcPct val="90000"/>
            </a:lnSpc>
            <a:spcBef>
              <a:spcPct val="0"/>
            </a:spcBef>
            <a:spcAft>
              <a:spcPct val="15000"/>
            </a:spcAft>
            <a:buChar char="••"/>
          </a:pPr>
          <a:r>
            <a:rPr lang="en-US" sz="3600" b="1" kern="1200" smtClean="0"/>
            <a:t>Software Defined Networking</a:t>
          </a:r>
          <a:endParaRPr lang="en-US" sz="3600" b="1" kern="1200"/>
        </a:p>
        <a:p>
          <a:pPr marL="285750" lvl="1" indent="-285750" algn="l" defTabSz="1600200">
            <a:lnSpc>
              <a:spcPct val="90000"/>
            </a:lnSpc>
            <a:spcBef>
              <a:spcPct val="0"/>
            </a:spcBef>
            <a:spcAft>
              <a:spcPct val="15000"/>
            </a:spcAft>
            <a:buChar char="••"/>
          </a:pPr>
          <a:r>
            <a:rPr lang="en-US" sz="3600" b="0" i="0" kern="1200" smtClean="0"/>
            <a:t>The physical separation of the network control plane from the forwarding plane, and where a control plane controls several devices.</a:t>
          </a:r>
          <a:endParaRPr lang="en-US" sz="3600" kern="1200"/>
        </a:p>
        <a:p>
          <a:pPr marL="285750" lvl="1" indent="-285750" algn="l" defTabSz="1600200">
            <a:lnSpc>
              <a:spcPct val="90000"/>
            </a:lnSpc>
            <a:spcBef>
              <a:spcPct val="0"/>
            </a:spcBef>
            <a:spcAft>
              <a:spcPct val="15000"/>
            </a:spcAft>
            <a:buChar char="••"/>
          </a:pPr>
          <a:r>
            <a:rPr lang="en-US" sz="3600" kern="1200" smtClean="0"/>
            <a:t>Proprietary Control plane separated from generic forwarding  plane – eliminates need of specialized HW -&gt; further cost reduction</a:t>
          </a:r>
          <a:endParaRPr lang="en-US" sz="3600" kern="1200"/>
        </a:p>
        <a:p>
          <a:pPr marL="285750" lvl="1" indent="-285750" algn="l" defTabSz="1600200">
            <a:lnSpc>
              <a:spcPct val="90000"/>
            </a:lnSpc>
            <a:spcBef>
              <a:spcPct val="0"/>
            </a:spcBef>
            <a:spcAft>
              <a:spcPct val="15000"/>
            </a:spcAft>
            <a:buChar char="••"/>
          </a:pPr>
          <a:r>
            <a:rPr lang="en-US" sz="3600" kern="1200" smtClean="0">
              <a:hlinkClick xmlns:r="http://schemas.openxmlformats.org/officeDocument/2006/relationships" r:id=""/>
            </a:rPr>
            <a:t>Details</a:t>
          </a:r>
          <a:endParaRPr lang="en-US" sz="3600" kern="1200"/>
        </a:p>
      </dsp:txBody>
      <dsp:txXfrm>
        <a:off x="2940545" y="485903"/>
        <a:ext cx="2577107" cy="1783392"/>
      </dsp:txXfrm>
    </dsp:sp>
    <dsp:sp modelId="{EEDCBAF8-8B88-46C9-97BD-4807527AB26E}">
      <dsp:nvSpPr>
        <dsp:cNvPr id="0" name=""/>
        <dsp:cNvSpPr/>
      </dsp:nvSpPr>
      <dsp:spPr>
        <a:xfrm>
          <a:off x="5878448" y="169103"/>
          <a:ext cx="2577107" cy="316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1600200">
            <a:lnSpc>
              <a:spcPct val="90000"/>
            </a:lnSpc>
            <a:spcBef>
              <a:spcPct val="0"/>
            </a:spcBef>
            <a:spcAft>
              <a:spcPct val="35000"/>
            </a:spcAft>
          </a:pPr>
          <a:r>
            <a:rPr lang="en-US" sz="3600" kern="1200" err="1" smtClean="0"/>
            <a:t>IoT</a:t>
          </a:r>
          <a:endParaRPr lang="en-US" sz="3600" kern="1200"/>
        </a:p>
      </dsp:txBody>
      <dsp:txXfrm>
        <a:off x="5878448" y="169103"/>
        <a:ext cx="2577107" cy="316800"/>
      </dsp:txXfrm>
    </dsp:sp>
    <dsp:sp modelId="{235E526D-2233-4997-B9DA-5E18873F8F9E}">
      <dsp:nvSpPr>
        <dsp:cNvPr id="0" name=""/>
        <dsp:cNvSpPr/>
      </dsp:nvSpPr>
      <dsp:spPr>
        <a:xfrm>
          <a:off x="5878448" y="485903"/>
          <a:ext cx="2577107" cy="17833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285750" lvl="1" indent="-285750" algn="l" defTabSz="1600200">
            <a:lnSpc>
              <a:spcPct val="90000"/>
            </a:lnSpc>
            <a:spcBef>
              <a:spcPct val="0"/>
            </a:spcBef>
            <a:spcAft>
              <a:spcPct val="15000"/>
            </a:spcAft>
            <a:buChar char="••"/>
          </a:pPr>
          <a:r>
            <a:rPr lang="en-US" sz="3600" b="1" kern="1200" smtClean="0"/>
            <a:t>Internet of Things</a:t>
          </a:r>
          <a:endParaRPr lang="en-US" sz="3600" b="1" kern="1200"/>
        </a:p>
        <a:p>
          <a:pPr marL="285750" lvl="1" indent="-285750" algn="l" defTabSz="1600200">
            <a:lnSpc>
              <a:spcPct val="90000"/>
            </a:lnSpc>
            <a:spcBef>
              <a:spcPct val="0"/>
            </a:spcBef>
            <a:spcAft>
              <a:spcPct val="15000"/>
            </a:spcAft>
            <a:buChar char="••"/>
          </a:pPr>
          <a:r>
            <a:rPr lang="en-US" sz="3600" kern="1200" smtClean="0"/>
            <a:t>Each device connected to internet, collecting data, transferring data to Central Cloud based storage</a:t>
          </a:r>
          <a:endParaRPr lang="en-US" sz="3600" kern="1200"/>
        </a:p>
        <a:p>
          <a:pPr marL="285750" lvl="1" indent="-285750" algn="l" defTabSz="1600200">
            <a:lnSpc>
              <a:spcPct val="90000"/>
            </a:lnSpc>
            <a:spcBef>
              <a:spcPct val="0"/>
            </a:spcBef>
            <a:spcAft>
              <a:spcPct val="15000"/>
            </a:spcAft>
            <a:buChar char="••"/>
          </a:pPr>
          <a:endParaRPr lang="en-US" sz="3600" kern="1200"/>
        </a:p>
        <a:p>
          <a:pPr marL="285750" lvl="1" indent="-285750" algn="l" defTabSz="1600200">
            <a:lnSpc>
              <a:spcPct val="90000"/>
            </a:lnSpc>
            <a:spcBef>
              <a:spcPct val="0"/>
            </a:spcBef>
            <a:spcAft>
              <a:spcPct val="15000"/>
            </a:spcAft>
            <a:buChar char="••"/>
          </a:pPr>
          <a:r>
            <a:rPr lang="en-US" sz="3600" kern="1200" smtClean="0"/>
            <a:t>Abundance of data, easily accessible  data</a:t>
          </a:r>
          <a:endParaRPr lang="en-US" sz="3600" kern="1200"/>
        </a:p>
      </dsp:txBody>
      <dsp:txXfrm>
        <a:off x="5878448" y="485903"/>
        <a:ext cx="2577107" cy="178339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56029"/>
          <a:ext cx="8613315" cy="1234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ABC Organization allows employees to request cab service for scheduled time slots, having well-defined drop/pick up locations</a:t>
          </a:r>
        </a:p>
        <a:p>
          <a:pPr marL="171450" lvl="1" indent="-171450" algn="l" defTabSz="711200">
            <a:lnSpc>
              <a:spcPct val="90000"/>
            </a:lnSpc>
            <a:spcBef>
              <a:spcPct val="0"/>
            </a:spcBef>
            <a:spcAft>
              <a:spcPct val="15000"/>
            </a:spcAft>
            <a:buChar char="••"/>
          </a:pPr>
          <a:r>
            <a:rPr lang="en-US" sz="1600" kern="1200"/>
            <a:t>Services team manually creates routes for the given requests, which are often sub-optimal</a:t>
          </a:r>
        </a:p>
      </dsp:txBody>
      <dsp:txXfrm>
        <a:off x="0" y="156029"/>
        <a:ext cx="8613315" cy="1234800"/>
      </dsp:txXfrm>
    </dsp:sp>
    <dsp:sp modelId="{6D294D8D-C529-415C-A8E1-F8EDDE5306AB}">
      <dsp:nvSpPr>
        <dsp:cNvPr id="0" name=""/>
        <dsp:cNvSpPr/>
      </dsp:nvSpPr>
      <dsp:spPr>
        <a:xfrm>
          <a:off x="430665" y="37949"/>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Problem Statement</a:t>
          </a:r>
        </a:p>
      </dsp:txBody>
      <dsp:txXfrm>
        <a:off x="442193" y="49477"/>
        <a:ext cx="6006264" cy="213104"/>
      </dsp:txXfrm>
    </dsp:sp>
    <dsp:sp modelId="{622692A4-9C09-4047-9094-EA7C3E2E688F}">
      <dsp:nvSpPr>
        <dsp:cNvPr id="0" name=""/>
        <dsp:cNvSpPr/>
      </dsp:nvSpPr>
      <dsp:spPr>
        <a:xfrm>
          <a:off x="0" y="1552110"/>
          <a:ext cx="8613315" cy="768599"/>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Used Large Neighborhood Search (LNS) – AI Search Metaheuristic</a:t>
          </a:r>
        </a:p>
        <a:p>
          <a:pPr marL="171450" lvl="1" indent="-171450" algn="l" defTabSz="711200">
            <a:lnSpc>
              <a:spcPct val="90000"/>
            </a:lnSpc>
            <a:spcBef>
              <a:spcPct val="0"/>
            </a:spcBef>
            <a:spcAft>
              <a:spcPct val="15000"/>
            </a:spcAft>
            <a:buChar char="••"/>
          </a:pPr>
          <a:r>
            <a:rPr lang="en-US" sz="1600" kern="1200"/>
            <a:t>Constraints built into LNS as Rules</a:t>
          </a:r>
        </a:p>
      </dsp:txBody>
      <dsp:txXfrm>
        <a:off x="0" y="1552110"/>
        <a:ext cx="8613315" cy="768599"/>
      </dsp:txXfrm>
    </dsp:sp>
    <dsp:sp modelId="{7907402A-4455-4901-BD2F-F544378B6C2E}">
      <dsp:nvSpPr>
        <dsp:cNvPr id="0" name=""/>
        <dsp:cNvSpPr/>
      </dsp:nvSpPr>
      <dsp:spPr>
        <a:xfrm>
          <a:off x="430665" y="1434030"/>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Solution Approach</a:t>
          </a:r>
        </a:p>
      </dsp:txBody>
      <dsp:txXfrm>
        <a:off x="442193" y="1445558"/>
        <a:ext cx="6006264" cy="213104"/>
      </dsp:txXfrm>
    </dsp:sp>
    <dsp:sp modelId="{4CA70BB3-3038-404D-81BD-AFD678D6B96B}">
      <dsp:nvSpPr>
        <dsp:cNvPr id="0" name=""/>
        <dsp:cNvSpPr/>
      </dsp:nvSpPr>
      <dsp:spPr>
        <a:xfrm>
          <a:off x="0" y="2481990"/>
          <a:ext cx="8613315" cy="768599"/>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Overall Cost Optimization (Fuel, Security) and Travel Time Optimization</a:t>
          </a:r>
        </a:p>
        <a:p>
          <a:pPr marL="171450" lvl="1" indent="-171450" algn="l" defTabSz="711200">
            <a:lnSpc>
              <a:spcPct val="90000"/>
            </a:lnSpc>
            <a:spcBef>
              <a:spcPct val="0"/>
            </a:spcBef>
            <a:spcAft>
              <a:spcPct val="15000"/>
            </a:spcAft>
            <a:buChar char="••"/>
          </a:pPr>
          <a:r>
            <a:rPr lang="en-US" sz="1600" kern="1200"/>
            <a:t>No tedious manual planning required; more time window for user requests</a:t>
          </a:r>
        </a:p>
      </dsp:txBody>
      <dsp:txXfrm>
        <a:off x="0" y="2481990"/>
        <a:ext cx="8613315" cy="768599"/>
      </dsp:txXfrm>
    </dsp:sp>
    <dsp:sp modelId="{08B195DD-52E7-474F-8F00-E74AB9B79BE3}">
      <dsp:nvSpPr>
        <dsp:cNvPr id="0" name=""/>
        <dsp:cNvSpPr/>
      </dsp:nvSpPr>
      <dsp:spPr>
        <a:xfrm>
          <a:off x="430665" y="2363910"/>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Solution Benefits</a:t>
          </a:r>
        </a:p>
      </dsp:txBody>
      <dsp:txXfrm>
        <a:off x="442193" y="2375438"/>
        <a:ext cx="6006264" cy="21310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D4444-A7B3-4631-ADF9-7DB3D2D314E5}">
      <dsp:nvSpPr>
        <dsp:cNvPr id="0" name=""/>
        <dsp:cNvSpPr/>
      </dsp:nvSpPr>
      <dsp:spPr>
        <a:xfrm>
          <a:off x="3185138" y="2428596"/>
          <a:ext cx="1321504" cy="314458"/>
        </a:xfrm>
        <a:custGeom>
          <a:avLst/>
          <a:gdLst/>
          <a:ahLst/>
          <a:cxnLst/>
          <a:rect l="0" t="0" r="0" b="0"/>
          <a:pathLst>
            <a:path>
              <a:moveTo>
                <a:pt x="0" y="0"/>
              </a:moveTo>
              <a:lnTo>
                <a:pt x="0" y="214293"/>
              </a:lnTo>
              <a:lnTo>
                <a:pt x="1321504" y="214293"/>
              </a:lnTo>
              <a:lnTo>
                <a:pt x="1321504" y="31445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052166E-2C15-4EDD-A86F-76595D2501B9}">
      <dsp:nvSpPr>
        <dsp:cNvPr id="0" name=""/>
        <dsp:cNvSpPr/>
      </dsp:nvSpPr>
      <dsp:spPr>
        <a:xfrm>
          <a:off x="3139418" y="2428596"/>
          <a:ext cx="91440" cy="314458"/>
        </a:xfrm>
        <a:custGeom>
          <a:avLst/>
          <a:gdLst/>
          <a:ahLst/>
          <a:cxnLst/>
          <a:rect l="0" t="0" r="0" b="0"/>
          <a:pathLst>
            <a:path>
              <a:moveTo>
                <a:pt x="45720" y="0"/>
              </a:moveTo>
              <a:lnTo>
                <a:pt x="45720" y="31445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C804B7D-8D88-44CD-8B61-CB0C634CD7AC}">
      <dsp:nvSpPr>
        <dsp:cNvPr id="0" name=""/>
        <dsp:cNvSpPr/>
      </dsp:nvSpPr>
      <dsp:spPr>
        <a:xfrm>
          <a:off x="1863634" y="3429635"/>
          <a:ext cx="660752" cy="314458"/>
        </a:xfrm>
        <a:custGeom>
          <a:avLst/>
          <a:gdLst/>
          <a:ahLst/>
          <a:cxnLst/>
          <a:rect l="0" t="0" r="0" b="0"/>
          <a:pathLst>
            <a:path>
              <a:moveTo>
                <a:pt x="0" y="0"/>
              </a:moveTo>
              <a:lnTo>
                <a:pt x="0" y="214293"/>
              </a:lnTo>
              <a:lnTo>
                <a:pt x="660752" y="214293"/>
              </a:lnTo>
              <a:lnTo>
                <a:pt x="660752" y="31445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436F3B3-AE80-43BC-9811-732825B69B4B}">
      <dsp:nvSpPr>
        <dsp:cNvPr id="0" name=""/>
        <dsp:cNvSpPr/>
      </dsp:nvSpPr>
      <dsp:spPr>
        <a:xfrm>
          <a:off x="1202882" y="3429635"/>
          <a:ext cx="660752" cy="314458"/>
        </a:xfrm>
        <a:custGeom>
          <a:avLst/>
          <a:gdLst/>
          <a:ahLst/>
          <a:cxnLst/>
          <a:rect l="0" t="0" r="0" b="0"/>
          <a:pathLst>
            <a:path>
              <a:moveTo>
                <a:pt x="660752" y="0"/>
              </a:moveTo>
              <a:lnTo>
                <a:pt x="660752" y="214293"/>
              </a:lnTo>
              <a:lnTo>
                <a:pt x="0" y="214293"/>
              </a:lnTo>
              <a:lnTo>
                <a:pt x="0" y="31445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CF40DA8-6014-4936-861F-B9ED51F40588}">
      <dsp:nvSpPr>
        <dsp:cNvPr id="0" name=""/>
        <dsp:cNvSpPr/>
      </dsp:nvSpPr>
      <dsp:spPr>
        <a:xfrm>
          <a:off x="1863634" y="2428596"/>
          <a:ext cx="1321504" cy="314458"/>
        </a:xfrm>
        <a:custGeom>
          <a:avLst/>
          <a:gdLst/>
          <a:ahLst/>
          <a:cxnLst/>
          <a:rect l="0" t="0" r="0" b="0"/>
          <a:pathLst>
            <a:path>
              <a:moveTo>
                <a:pt x="1321504" y="0"/>
              </a:moveTo>
              <a:lnTo>
                <a:pt x="1321504" y="214293"/>
              </a:lnTo>
              <a:lnTo>
                <a:pt x="0" y="214293"/>
              </a:lnTo>
              <a:lnTo>
                <a:pt x="0" y="31445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1AB7086-4171-47EA-B13C-E6541FDA0C9B}">
      <dsp:nvSpPr>
        <dsp:cNvPr id="0" name=""/>
        <dsp:cNvSpPr/>
      </dsp:nvSpPr>
      <dsp:spPr>
        <a:xfrm>
          <a:off x="1863634" y="1249010"/>
          <a:ext cx="1321504" cy="493003"/>
        </a:xfrm>
        <a:custGeom>
          <a:avLst/>
          <a:gdLst/>
          <a:ahLst/>
          <a:cxnLst/>
          <a:rect l="0" t="0" r="0" b="0"/>
          <a:pathLst>
            <a:path>
              <a:moveTo>
                <a:pt x="0" y="0"/>
              </a:moveTo>
              <a:lnTo>
                <a:pt x="0" y="392839"/>
              </a:lnTo>
              <a:lnTo>
                <a:pt x="1321504" y="392839"/>
              </a:lnTo>
              <a:lnTo>
                <a:pt x="1321504" y="493003"/>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6196094-1D48-4375-8E2B-782A6A75A304}">
      <dsp:nvSpPr>
        <dsp:cNvPr id="0" name=""/>
        <dsp:cNvSpPr/>
      </dsp:nvSpPr>
      <dsp:spPr>
        <a:xfrm>
          <a:off x="1731994" y="1249010"/>
          <a:ext cx="131639" cy="493230"/>
        </a:xfrm>
        <a:custGeom>
          <a:avLst/>
          <a:gdLst/>
          <a:ahLst/>
          <a:cxnLst/>
          <a:rect l="0" t="0" r="0" b="0"/>
          <a:pathLst>
            <a:path>
              <a:moveTo>
                <a:pt x="131639" y="0"/>
              </a:moveTo>
              <a:lnTo>
                <a:pt x="131639" y="393066"/>
              </a:lnTo>
              <a:lnTo>
                <a:pt x="0" y="393066"/>
              </a:lnTo>
              <a:lnTo>
                <a:pt x="0" y="493230"/>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129F375-5A8D-4074-920E-B66D2B2890FB}">
      <dsp:nvSpPr>
        <dsp:cNvPr id="0" name=""/>
        <dsp:cNvSpPr/>
      </dsp:nvSpPr>
      <dsp:spPr>
        <a:xfrm>
          <a:off x="420478" y="1249010"/>
          <a:ext cx="1443155" cy="485705"/>
        </a:xfrm>
        <a:custGeom>
          <a:avLst/>
          <a:gdLst/>
          <a:ahLst/>
          <a:cxnLst/>
          <a:rect l="0" t="0" r="0" b="0"/>
          <a:pathLst>
            <a:path>
              <a:moveTo>
                <a:pt x="1443155" y="0"/>
              </a:moveTo>
              <a:lnTo>
                <a:pt x="1443155" y="385541"/>
              </a:lnTo>
              <a:lnTo>
                <a:pt x="0" y="385541"/>
              </a:lnTo>
              <a:lnTo>
                <a:pt x="0" y="485705"/>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B12393D-0D71-4214-B7AF-61EABFAB57FC}">
      <dsp:nvSpPr>
        <dsp:cNvPr id="0" name=""/>
        <dsp:cNvSpPr/>
      </dsp:nvSpPr>
      <dsp:spPr>
        <a:xfrm>
          <a:off x="1323018" y="562429"/>
          <a:ext cx="1081230" cy="68658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85EA4F0-0481-4317-816E-C47E9126B116}">
      <dsp:nvSpPr>
        <dsp:cNvPr id="0" name=""/>
        <dsp:cNvSpPr/>
      </dsp:nvSpPr>
      <dsp:spPr>
        <a:xfrm>
          <a:off x="1443155" y="676559"/>
          <a:ext cx="1081230" cy="68658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PROJECT SPONSOR</a:t>
          </a:r>
        </a:p>
      </dsp:txBody>
      <dsp:txXfrm>
        <a:off x="1463264" y="696668"/>
        <a:ext cx="1041012" cy="646363"/>
      </dsp:txXfrm>
    </dsp:sp>
    <dsp:sp modelId="{30387B03-0BAF-44B3-806B-4D2CB2AD7DFD}">
      <dsp:nvSpPr>
        <dsp:cNvPr id="0" name=""/>
        <dsp:cNvSpPr/>
      </dsp:nvSpPr>
      <dsp:spPr>
        <a:xfrm>
          <a:off x="-120136" y="1734715"/>
          <a:ext cx="1081230" cy="68658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5DD8200-E8AD-4B0E-81C9-784DC4A95200}">
      <dsp:nvSpPr>
        <dsp:cNvPr id="0" name=""/>
        <dsp:cNvSpPr/>
      </dsp:nvSpPr>
      <dsp:spPr>
        <a:xfrm>
          <a:off x="0" y="1848845"/>
          <a:ext cx="1081230" cy="68658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SUBJECT MATTER EXPERT</a:t>
          </a:r>
        </a:p>
      </dsp:txBody>
      <dsp:txXfrm>
        <a:off x="20109" y="1868954"/>
        <a:ext cx="1041012" cy="646363"/>
      </dsp:txXfrm>
    </dsp:sp>
    <dsp:sp modelId="{1DD02658-70F2-4E7A-97EA-A3D292C90D49}">
      <dsp:nvSpPr>
        <dsp:cNvPr id="0" name=""/>
        <dsp:cNvSpPr/>
      </dsp:nvSpPr>
      <dsp:spPr>
        <a:xfrm>
          <a:off x="1191378" y="1742240"/>
          <a:ext cx="1081230" cy="68658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1CCD476-483E-4168-8934-6EFDF9BA0832}">
      <dsp:nvSpPr>
        <dsp:cNvPr id="0" name=""/>
        <dsp:cNvSpPr/>
      </dsp:nvSpPr>
      <dsp:spPr>
        <a:xfrm>
          <a:off x="1311515" y="1856370"/>
          <a:ext cx="1081230" cy="68658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IT / OPERATIONS TEAM</a:t>
          </a:r>
        </a:p>
      </dsp:txBody>
      <dsp:txXfrm>
        <a:off x="1331624" y="1876479"/>
        <a:ext cx="1041012" cy="646363"/>
      </dsp:txXfrm>
    </dsp:sp>
    <dsp:sp modelId="{CF6F9D21-1461-4A2D-B7E9-3ABA7B9D4416}">
      <dsp:nvSpPr>
        <dsp:cNvPr id="0" name=""/>
        <dsp:cNvSpPr/>
      </dsp:nvSpPr>
      <dsp:spPr>
        <a:xfrm>
          <a:off x="2644523" y="1742014"/>
          <a:ext cx="1081230" cy="68658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2E1866A-1FAA-42C7-946C-CBE322CF9CEF}">
      <dsp:nvSpPr>
        <dsp:cNvPr id="0" name=""/>
        <dsp:cNvSpPr/>
      </dsp:nvSpPr>
      <dsp:spPr>
        <a:xfrm>
          <a:off x="2764660" y="1856144"/>
          <a:ext cx="1081230" cy="68658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DATA SCIENCE TEAM MANAGER</a:t>
          </a:r>
        </a:p>
      </dsp:txBody>
      <dsp:txXfrm>
        <a:off x="2784769" y="1876253"/>
        <a:ext cx="1041012" cy="646363"/>
      </dsp:txXfrm>
    </dsp:sp>
    <dsp:sp modelId="{E670B4F5-EC57-4FEA-9658-9486726A4CCB}">
      <dsp:nvSpPr>
        <dsp:cNvPr id="0" name=""/>
        <dsp:cNvSpPr/>
      </dsp:nvSpPr>
      <dsp:spPr>
        <a:xfrm>
          <a:off x="1323018" y="2743054"/>
          <a:ext cx="1081230" cy="68658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EAC6881-3876-4320-9E1E-0C80BFF1E20E}">
      <dsp:nvSpPr>
        <dsp:cNvPr id="0" name=""/>
        <dsp:cNvSpPr/>
      </dsp:nvSpPr>
      <dsp:spPr>
        <a:xfrm>
          <a:off x="1443155" y="2857183"/>
          <a:ext cx="1081230" cy="68658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DATA SCIENTIST(S) Team</a:t>
          </a:r>
        </a:p>
      </dsp:txBody>
      <dsp:txXfrm>
        <a:off x="1463264" y="2877292"/>
        <a:ext cx="1041012" cy="646363"/>
      </dsp:txXfrm>
    </dsp:sp>
    <dsp:sp modelId="{07B67CFB-97B0-43DA-8471-826BBD501E45}">
      <dsp:nvSpPr>
        <dsp:cNvPr id="0" name=""/>
        <dsp:cNvSpPr/>
      </dsp:nvSpPr>
      <dsp:spPr>
        <a:xfrm>
          <a:off x="662266" y="3744093"/>
          <a:ext cx="1081230" cy="68658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BA428DF-6C57-4E6F-B546-B81FA92DE143}">
      <dsp:nvSpPr>
        <dsp:cNvPr id="0" name=""/>
        <dsp:cNvSpPr/>
      </dsp:nvSpPr>
      <dsp:spPr>
        <a:xfrm>
          <a:off x="782403" y="3858223"/>
          <a:ext cx="1081230" cy="68658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Researchers</a:t>
          </a:r>
        </a:p>
      </dsp:txBody>
      <dsp:txXfrm>
        <a:off x="802512" y="3878332"/>
        <a:ext cx="1041012" cy="646363"/>
      </dsp:txXfrm>
    </dsp:sp>
    <dsp:sp modelId="{ED85D51F-6BBC-43C6-A6A3-8A805B402A79}">
      <dsp:nvSpPr>
        <dsp:cNvPr id="0" name=""/>
        <dsp:cNvSpPr/>
      </dsp:nvSpPr>
      <dsp:spPr>
        <a:xfrm>
          <a:off x="1983771" y="3744093"/>
          <a:ext cx="1081230" cy="68658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B9B7034-E9A6-4F4F-B49A-3F4B940612E8}">
      <dsp:nvSpPr>
        <dsp:cNvPr id="0" name=""/>
        <dsp:cNvSpPr/>
      </dsp:nvSpPr>
      <dsp:spPr>
        <a:xfrm>
          <a:off x="2103907" y="3858223"/>
          <a:ext cx="1081230" cy="68658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Machine Learning Engineers</a:t>
          </a:r>
        </a:p>
      </dsp:txBody>
      <dsp:txXfrm>
        <a:off x="2124016" y="3878332"/>
        <a:ext cx="1041012" cy="646363"/>
      </dsp:txXfrm>
    </dsp:sp>
    <dsp:sp modelId="{23BA2176-7B21-450F-8616-E87FA960823D}">
      <dsp:nvSpPr>
        <dsp:cNvPr id="0" name=""/>
        <dsp:cNvSpPr/>
      </dsp:nvSpPr>
      <dsp:spPr>
        <a:xfrm>
          <a:off x="2644523" y="2743054"/>
          <a:ext cx="1081230" cy="68658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B8D7EB8-95DE-4B9D-B2B7-822EDF679089}">
      <dsp:nvSpPr>
        <dsp:cNvPr id="0" name=""/>
        <dsp:cNvSpPr/>
      </dsp:nvSpPr>
      <dsp:spPr>
        <a:xfrm>
          <a:off x="2764660" y="2857183"/>
          <a:ext cx="1081230" cy="68658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DATA ARCHITECT/ ENGINEER(S)</a:t>
          </a:r>
        </a:p>
      </dsp:txBody>
      <dsp:txXfrm>
        <a:off x="2784769" y="2877292"/>
        <a:ext cx="1041012" cy="646363"/>
      </dsp:txXfrm>
    </dsp:sp>
    <dsp:sp modelId="{893FFCD7-BB75-49EE-A756-A40A66C36C31}">
      <dsp:nvSpPr>
        <dsp:cNvPr id="0" name=""/>
        <dsp:cNvSpPr/>
      </dsp:nvSpPr>
      <dsp:spPr>
        <a:xfrm>
          <a:off x="3966027" y="2743054"/>
          <a:ext cx="1081230" cy="68658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EACEA44-1C15-4305-8A2D-479546556198}">
      <dsp:nvSpPr>
        <dsp:cNvPr id="0" name=""/>
        <dsp:cNvSpPr/>
      </dsp:nvSpPr>
      <dsp:spPr>
        <a:xfrm>
          <a:off x="4086164" y="2857183"/>
          <a:ext cx="1081230" cy="68658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DATA ANALYST/ VISUALIZATION EXPERTS</a:t>
          </a:r>
        </a:p>
      </dsp:txBody>
      <dsp:txXfrm>
        <a:off x="4106273" y="2877292"/>
        <a:ext cx="1041012" cy="64636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4F587-DFFB-4992-B467-0879161BABFD}">
      <dsp:nvSpPr>
        <dsp:cNvPr id="0" name=""/>
        <dsp:cNvSpPr/>
      </dsp:nvSpPr>
      <dsp:spPr>
        <a:xfrm>
          <a:off x="932435" y="119795"/>
          <a:ext cx="2478528" cy="2478528"/>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a:t>Computer Science/ IT</a:t>
          </a:r>
        </a:p>
      </dsp:txBody>
      <dsp:txXfrm>
        <a:off x="1262906" y="553538"/>
        <a:ext cx="1817587" cy="1115337"/>
      </dsp:txXfrm>
    </dsp:sp>
    <dsp:sp modelId="{03BFCCA5-3CCB-40E8-90D7-866730097A0D}">
      <dsp:nvSpPr>
        <dsp:cNvPr id="0" name=""/>
        <dsp:cNvSpPr/>
      </dsp:nvSpPr>
      <dsp:spPr>
        <a:xfrm>
          <a:off x="1826771" y="1668875"/>
          <a:ext cx="2478528" cy="2478528"/>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a:t>Mathematics  &amp; Statistics</a:t>
          </a:r>
        </a:p>
      </dsp:txBody>
      <dsp:txXfrm>
        <a:off x="2584788" y="2309162"/>
        <a:ext cx="1487117" cy="1363190"/>
      </dsp:txXfrm>
    </dsp:sp>
    <dsp:sp modelId="{3923B7A7-6C74-4834-9494-FE73FE2A530A}">
      <dsp:nvSpPr>
        <dsp:cNvPr id="0" name=""/>
        <dsp:cNvSpPr/>
      </dsp:nvSpPr>
      <dsp:spPr>
        <a:xfrm>
          <a:off x="38100" y="1668875"/>
          <a:ext cx="2478528" cy="2478528"/>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a:t>Domain / Business Knowledge</a:t>
          </a:r>
        </a:p>
      </dsp:txBody>
      <dsp:txXfrm>
        <a:off x="271494" y="2309162"/>
        <a:ext cx="1487117" cy="136319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37515-3210-4E97-82FC-E51977ED51BB}">
      <dsp:nvSpPr>
        <dsp:cNvPr id="0" name=""/>
        <dsp:cNvSpPr/>
      </dsp:nvSpPr>
      <dsp:spPr>
        <a:xfrm>
          <a:off x="0" y="395324"/>
          <a:ext cx="1500510" cy="90030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Data Scientist</a:t>
          </a:r>
        </a:p>
      </dsp:txBody>
      <dsp:txXfrm>
        <a:off x="0" y="395324"/>
        <a:ext cx="1500510" cy="900306"/>
      </dsp:txXfrm>
    </dsp:sp>
    <dsp:sp modelId="{3D02FA89-6AC5-46F6-B738-4477C1D7DBDF}">
      <dsp:nvSpPr>
        <dsp:cNvPr id="0" name=""/>
        <dsp:cNvSpPr/>
      </dsp:nvSpPr>
      <dsp:spPr>
        <a:xfrm>
          <a:off x="1650561" y="395324"/>
          <a:ext cx="1500510" cy="90030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Data Architect/ Engineer</a:t>
          </a:r>
        </a:p>
      </dsp:txBody>
      <dsp:txXfrm>
        <a:off x="1650561" y="395324"/>
        <a:ext cx="1500510" cy="900306"/>
      </dsp:txXfrm>
    </dsp:sp>
    <dsp:sp modelId="{57321991-CDA7-4B0B-AE83-693E2F75E735}">
      <dsp:nvSpPr>
        <dsp:cNvPr id="0" name=""/>
        <dsp:cNvSpPr/>
      </dsp:nvSpPr>
      <dsp:spPr>
        <a:xfrm>
          <a:off x="3301122" y="395324"/>
          <a:ext cx="1500510" cy="90030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Data Analyst/ Visualization expert</a:t>
          </a:r>
        </a:p>
      </dsp:txBody>
      <dsp:txXfrm>
        <a:off x="3301122" y="395324"/>
        <a:ext cx="1500510" cy="90030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37515-3210-4E97-82FC-E51977ED51BB}">
      <dsp:nvSpPr>
        <dsp:cNvPr id="0" name=""/>
        <dsp:cNvSpPr/>
      </dsp:nvSpPr>
      <dsp:spPr>
        <a:xfrm>
          <a:off x="220316" y="320"/>
          <a:ext cx="1680722" cy="1008433"/>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Subject Matter Expert- SME</a:t>
          </a:r>
        </a:p>
      </dsp:txBody>
      <dsp:txXfrm>
        <a:off x="220316" y="320"/>
        <a:ext cx="1680722" cy="1008433"/>
      </dsp:txXfrm>
    </dsp:sp>
    <dsp:sp modelId="{3D02FA89-6AC5-46F6-B738-4477C1D7DBDF}">
      <dsp:nvSpPr>
        <dsp:cNvPr id="0" name=""/>
        <dsp:cNvSpPr/>
      </dsp:nvSpPr>
      <dsp:spPr>
        <a:xfrm>
          <a:off x="2069110" y="320"/>
          <a:ext cx="1680722" cy="1008433"/>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IT/ Operations Team</a:t>
          </a:r>
        </a:p>
      </dsp:txBody>
      <dsp:txXfrm>
        <a:off x="2069110" y="320"/>
        <a:ext cx="1680722" cy="100843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37515-3210-4E97-82FC-E51977ED51BB}">
      <dsp:nvSpPr>
        <dsp:cNvPr id="0" name=""/>
        <dsp:cNvSpPr/>
      </dsp:nvSpPr>
      <dsp:spPr>
        <a:xfrm>
          <a:off x="822248" y="684"/>
          <a:ext cx="2328279" cy="8375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Data Scientist</a:t>
          </a:r>
        </a:p>
      </dsp:txBody>
      <dsp:txXfrm>
        <a:off x="822248" y="684"/>
        <a:ext cx="2328279" cy="837515"/>
      </dsp:txXfrm>
    </dsp:sp>
    <dsp:sp modelId="{3D02FA89-6AC5-46F6-B738-4477C1D7DBDF}">
      <dsp:nvSpPr>
        <dsp:cNvPr id="0" name=""/>
        <dsp:cNvSpPr/>
      </dsp:nvSpPr>
      <dsp:spPr>
        <a:xfrm>
          <a:off x="3374674" y="684"/>
          <a:ext cx="2336472" cy="8375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Data Architect/ Engineer</a:t>
          </a:r>
        </a:p>
      </dsp:txBody>
      <dsp:txXfrm>
        <a:off x="3374674" y="684"/>
        <a:ext cx="2336472" cy="837515"/>
      </dsp:txXfrm>
    </dsp:sp>
    <dsp:sp modelId="{57321991-CDA7-4B0B-AE83-693E2F75E735}">
      <dsp:nvSpPr>
        <dsp:cNvPr id="0" name=""/>
        <dsp:cNvSpPr/>
      </dsp:nvSpPr>
      <dsp:spPr>
        <a:xfrm>
          <a:off x="5897466" y="684"/>
          <a:ext cx="2255931" cy="8375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Data Analyst/ Visualization expert</a:t>
          </a:r>
        </a:p>
      </dsp:txBody>
      <dsp:txXfrm>
        <a:off x="5897466" y="684"/>
        <a:ext cx="2255931" cy="83751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CC5F9-8DCA-471A-B0F1-44D0AB53121E}">
      <dsp:nvSpPr>
        <dsp:cNvPr id="0" name=""/>
        <dsp:cNvSpPr/>
      </dsp:nvSpPr>
      <dsp:spPr>
        <a:xfrm>
          <a:off x="3748" y="871220"/>
          <a:ext cx="4122294" cy="48497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847778-B4BE-4C87-9B19-73D798EF6CED}">
      <dsp:nvSpPr>
        <dsp:cNvPr id="0" name=""/>
        <dsp:cNvSpPr/>
      </dsp:nvSpPr>
      <dsp:spPr>
        <a:xfrm>
          <a:off x="3748" y="1053357"/>
          <a:ext cx="302838" cy="302838"/>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A85B74-49D0-47FB-B8CC-BB99F82B0211}">
      <dsp:nvSpPr>
        <dsp:cNvPr id="0" name=""/>
        <dsp:cNvSpPr/>
      </dsp:nvSpPr>
      <dsp:spPr>
        <a:xfrm>
          <a:off x="3748" y="0"/>
          <a:ext cx="4122294" cy="87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35560" rIns="53340" bIns="35560" numCol="1" spcCol="1270" anchor="ctr" anchorCtr="0">
          <a:noAutofit/>
        </a:bodyPr>
        <a:lstStyle/>
        <a:p>
          <a:pPr lvl="0" algn="l" defTabSz="1244600">
            <a:lnSpc>
              <a:spcPct val="90000"/>
            </a:lnSpc>
            <a:spcBef>
              <a:spcPct val="0"/>
            </a:spcBef>
            <a:spcAft>
              <a:spcPct val="35000"/>
            </a:spcAft>
          </a:pPr>
          <a:r>
            <a:rPr lang="en-US" sz="2800" kern="1200"/>
            <a:t>IT SW Programmer</a:t>
          </a:r>
        </a:p>
      </dsp:txBody>
      <dsp:txXfrm>
        <a:off x="3748" y="0"/>
        <a:ext cx="4122294" cy="871220"/>
      </dsp:txXfrm>
    </dsp:sp>
    <dsp:sp modelId="{02F81BD2-3B29-441B-B3EA-C5F252C59008}">
      <dsp:nvSpPr>
        <dsp:cNvPr id="0" name=""/>
        <dsp:cNvSpPr/>
      </dsp:nvSpPr>
      <dsp:spPr>
        <a:xfrm>
          <a:off x="3748" y="1759265"/>
          <a:ext cx="302831" cy="30283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335556-88A4-4E52-9E38-18E3119079F3}">
      <dsp:nvSpPr>
        <dsp:cNvPr id="0" name=""/>
        <dsp:cNvSpPr/>
      </dsp:nvSpPr>
      <dsp:spPr>
        <a:xfrm>
          <a:off x="292309" y="1557730"/>
          <a:ext cx="3833733" cy="70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0" i="0" kern="1200"/>
            <a:t>Software engineers work on front-end/back-end development, build web and mobile apps, develop operating systems and design software to be used by organizations.</a:t>
          </a:r>
          <a:endParaRPr lang="en-US" sz="1200" kern="1200"/>
        </a:p>
      </dsp:txBody>
      <dsp:txXfrm>
        <a:off x="292309" y="1557730"/>
        <a:ext cx="3833733" cy="705900"/>
      </dsp:txXfrm>
    </dsp:sp>
    <dsp:sp modelId="{A382120A-7A4B-44AB-BD25-CA959096257D}">
      <dsp:nvSpPr>
        <dsp:cNvPr id="0" name=""/>
        <dsp:cNvSpPr/>
      </dsp:nvSpPr>
      <dsp:spPr>
        <a:xfrm>
          <a:off x="3748" y="2465165"/>
          <a:ext cx="302831" cy="30283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E5A4D8-09AA-4AD0-A34A-4FF78E60A9C6}">
      <dsp:nvSpPr>
        <dsp:cNvPr id="0" name=""/>
        <dsp:cNvSpPr/>
      </dsp:nvSpPr>
      <dsp:spPr>
        <a:xfrm>
          <a:off x="304806" y="2286000"/>
          <a:ext cx="3833733" cy="70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0" i="0" kern="1200"/>
            <a:t>A software engineer creates deterministic algorithms. Every program that a software engineer writes should produce the exact same result every time it runs.</a:t>
          </a:r>
          <a:endParaRPr lang="en-US" sz="1200" kern="1200"/>
        </a:p>
      </dsp:txBody>
      <dsp:txXfrm>
        <a:off x="304806" y="2286000"/>
        <a:ext cx="3833733" cy="705900"/>
      </dsp:txXfrm>
    </dsp:sp>
    <dsp:sp modelId="{425BC660-7DDB-4309-BBD1-184B81163B42}">
      <dsp:nvSpPr>
        <dsp:cNvPr id="0" name=""/>
        <dsp:cNvSpPr/>
      </dsp:nvSpPr>
      <dsp:spPr>
        <a:xfrm>
          <a:off x="3748" y="3171065"/>
          <a:ext cx="302831" cy="30283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B85237-D36A-498C-B512-4E922C852B4C}">
      <dsp:nvSpPr>
        <dsp:cNvPr id="0" name=""/>
        <dsp:cNvSpPr/>
      </dsp:nvSpPr>
      <dsp:spPr>
        <a:xfrm>
          <a:off x="304806" y="2971804"/>
          <a:ext cx="3833733" cy="70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0" i="0" kern="1200"/>
            <a:t>Programmers typically work with SQL databases and programming languages like Java, Javascript, and Python.</a:t>
          </a:r>
          <a:endParaRPr lang="en-US" sz="1200" b="1" kern="1200"/>
        </a:p>
      </dsp:txBody>
      <dsp:txXfrm>
        <a:off x="304806" y="2971804"/>
        <a:ext cx="3833733" cy="705900"/>
      </dsp:txXfrm>
    </dsp:sp>
    <dsp:sp modelId="{889BCCE1-30F9-49F6-8C63-7BD82C701DED}">
      <dsp:nvSpPr>
        <dsp:cNvPr id="0" name=""/>
        <dsp:cNvSpPr/>
      </dsp:nvSpPr>
      <dsp:spPr>
        <a:xfrm>
          <a:off x="4332157" y="871220"/>
          <a:ext cx="4122294" cy="48497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0EEDBA-2C5B-4B08-9948-42E42A25041A}">
      <dsp:nvSpPr>
        <dsp:cNvPr id="0" name=""/>
        <dsp:cNvSpPr/>
      </dsp:nvSpPr>
      <dsp:spPr>
        <a:xfrm>
          <a:off x="4332157" y="1053357"/>
          <a:ext cx="302838" cy="302838"/>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48571E-FE22-48A8-A49F-35ED12A88DBF}">
      <dsp:nvSpPr>
        <dsp:cNvPr id="0" name=""/>
        <dsp:cNvSpPr/>
      </dsp:nvSpPr>
      <dsp:spPr>
        <a:xfrm>
          <a:off x="4332157" y="0"/>
          <a:ext cx="4122294" cy="87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35560" rIns="53340" bIns="35560" numCol="1" spcCol="1270" anchor="ctr" anchorCtr="0">
          <a:noAutofit/>
        </a:bodyPr>
        <a:lstStyle/>
        <a:p>
          <a:pPr lvl="0" algn="l" defTabSz="1244600">
            <a:lnSpc>
              <a:spcPct val="90000"/>
            </a:lnSpc>
            <a:spcBef>
              <a:spcPct val="0"/>
            </a:spcBef>
            <a:spcAft>
              <a:spcPct val="35000"/>
            </a:spcAft>
          </a:pPr>
          <a:r>
            <a:rPr lang="en-US" sz="2800" kern="1200"/>
            <a:t>Data Scientist</a:t>
          </a:r>
        </a:p>
      </dsp:txBody>
      <dsp:txXfrm>
        <a:off x="4332157" y="0"/>
        <a:ext cx="4122294" cy="871220"/>
      </dsp:txXfrm>
    </dsp:sp>
    <dsp:sp modelId="{6FF453EA-C141-4A27-9523-EC1BEB63BD43}">
      <dsp:nvSpPr>
        <dsp:cNvPr id="0" name=""/>
        <dsp:cNvSpPr/>
      </dsp:nvSpPr>
      <dsp:spPr>
        <a:xfrm>
          <a:off x="4332157" y="1759265"/>
          <a:ext cx="302831" cy="30283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2A5133-18FD-48E3-BDD4-D80E7F4DE02C}">
      <dsp:nvSpPr>
        <dsp:cNvPr id="0" name=""/>
        <dsp:cNvSpPr/>
      </dsp:nvSpPr>
      <dsp:spPr>
        <a:xfrm>
          <a:off x="4620717" y="1557730"/>
          <a:ext cx="3833733" cy="70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0" i="0" kern="1200"/>
            <a:t>Data scientists, focus on building predictive models and developing machine learning capabilities to analyze the data captured by that software. Data scientists specialize in finding methods for solving business problems that require statistical analysis</a:t>
          </a:r>
          <a:endParaRPr lang="en-US" sz="1200" kern="1200"/>
        </a:p>
      </dsp:txBody>
      <dsp:txXfrm>
        <a:off x="4620717" y="1557730"/>
        <a:ext cx="3833733" cy="705900"/>
      </dsp:txXfrm>
    </dsp:sp>
    <dsp:sp modelId="{61DE97AE-8E27-4466-8021-0FAFDFD9763E}">
      <dsp:nvSpPr>
        <dsp:cNvPr id="0" name=""/>
        <dsp:cNvSpPr/>
      </dsp:nvSpPr>
      <dsp:spPr>
        <a:xfrm>
          <a:off x="4332157" y="2465165"/>
          <a:ext cx="302831" cy="30283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70A231-D6D8-4654-837D-FF3E8151FF10}">
      <dsp:nvSpPr>
        <dsp:cNvPr id="0" name=""/>
        <dsp:cNvSpPr/>
      </dsp:nvSpPr>
      <dsp:spPr>
        <a:xfrm>
          <a:off x="4624466" y="2362202"/>
          <a:ext cx="3833733" cy="70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0" i="0" kern="1200"/>
            <a:t>Data scientists create probabilistic algorithms. Data scientists, however, because they are dealing with statistics, can’t always guarantee an outcome.</a:t>
          </a:r>
          <a:endParaRPr lang="en-US" sz="1200" kern="1200"/>
        </a:p>
      </dsp:txBody>
      <dsp:txXfrm>
        <a:off x="4624466" y="2362202"/>
        <a:ext cx="3833733" cy="705900"/>
      </dsp:txXfrm>
    </dsp:sp>
    <dsp:sp modelId="{42816346-F0F0-4BF4-BE7A-F5CB8AE28D8A}">
      <dsp:nvSpPr>
        <dsp:cNvPr id="0" name=""/>
        <dsp:cNvSpPr/>
      </dsp:nvSpPr>
      <dsp:spPr>
        <a:xfrm>
          <a:off x="4332157" y="3303368"/>
          <a:ext cx="302831" cy="30283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F2E006-C65A-4647-B4EB-ADEA61C6475B}">
      <dsp:nvSpPr>
        <dsp:cNvPr id="0" name=""/>
        <dsp:cNvSpPr/>
      </dsp:nvSpPr>
      <dsp:spPr>
        <a:xfrm>
          <a:off x="4624466" y="3144293"/>
          <a:ext cx="3833733" cy="970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0" i="0" kern="1200"/>
            <a:t>Data scientists typically also work with SQL databases as well as Hadoop data stores. They are more likely to work in Excel and frequently program with statistical software like SAS and R. There is also a big trend toward Python but with different libraries (Numpy, Pandas, etc.) than are used by programmer</a:t>
          </a:r>
          <a:endParaRPr lang="en-US" sz="1200" kern="1200"/>
        </a:p>
      </dsp:txBody>
      <dsp:txXfrm>
        <a:off x="4624466" y="3144293"/>
        <a:ext cx="3833733" cy="97050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D4444-A7B3-4631-ADF9-7DB3D2D314E5}">
      <dsp:nvSpPr>
        <dsp:cNvPr id="0" name=""/>
        <dsp:cNvSpPr/>
      </dsp:nvSpPr>
      <dsp:spPr>
        <a:xfrm>
          <a:off x="6367462" y="2089953"/>
          <a:ext cx="1443930" cy="343589"/>
        </a:xfrm>
        <a:custGeom>
          <a:avLst/>
          <a:gdLst/>
          <a:ahLst/>
          <a:cxnLst/>
          <a:rect l="0" t="0" r="0" b="0"/>
          <a:pathLst>
            <a:path>
              <a:moveTo>
                <a:pt x="0" y="0"/>
              </a:moveTo>
              <a:lnTo>
                <a:pt x="0" y="234146"/>
              </a:lnTo>
              <a:lnTo>
                <a:pt x="1443930" y="234146"/>
              </a:lnTo>
              <a:lnTo>
                <a:pt x="1443930" y="343589"/>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052166E-2C15-4EDD-A86F-76595D2501B9}">
      <dsp:nvSpPr>
        <dsp:cNvPr id="0" name=""/>
        <dsp:cNvSpPr/>
      </dsp:nvSpPr>
      <dsp:spPr>
        <a:xfrm>
          <a:off x="6321742" y="2089953"/>
          <a:ext cx="91440" cy="343589"/>
        </a:xfrm>
        <a:custGeom>
          <a:avLst/>
          <a:gdLst/>
          <a:ahLst/>
          <a:cxnLst/>
          <a:rect l="0" t="0" r="0" b="0"/>
          <a:pathLst>
            <a:path>
              <a:moveTo>
                <a:pt x="45720" y="0"/>
              </a:moveTo>
              <a:lnTo>
                <a:pt x="45720" y="343589"/>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C804B7D-8D88-44CD-8B61-CB0C634CD7AC}">
      <dsp:nvSpPr>
        <dsp:cNvPr id="0" name=""/>
        <dsp:cNvSpPr/>
      </dsp:nvSpPr>
      <dsp:spPr>
        <a:xfrm>
          <a:off x="4923532" y="3183730"/>
          <a:ext cx="721965" cy="343589"/>
        </a:xfrm>
        <a:custGeom>
          <a:avLst/>
          <a:gdLst/>
          <a:ahLst/>
          <a:cxnLst/>
          <a:rect l="0" t="0" r="0" b="0"/>
          <a:pathLst>
            <a:path>
              <a:moveTo>
                <a:pt x="0" y="0"/>
              </a:moveTo>
              <a:lnTo>
                <a:pt x="0" y="234146"/>
              </a:lnTo>
              <a:lnTo>
                <a:pt x="721965" y="234146"/>
              </a:lnTo>
              <a:lnTo>
                <a:pt x="721965" y="343589"/>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436F3B3-AE80-43BC-9811-732825B69B4B}">
      <dsp:nvSpPr>
        <dsp:cNvPr id="0" name=""/>
        <dsp:cNvSpPr/>
      </dsp:nvSpPr>
      <dsp:spPr>
        <a:xfrm>
          <a:off x="4201566" y="3183730"/>
          <a:ext cx="721965" cy="343589"/>
        </a:xfrm>
        <a:custGeom>
          <a:avLst/>
          <a:gdLst/>
          <a:ahLst/>
          <a:cxnLst/>
          <a:rect l="0" t="0" r="0" b="0"/>
          <a:pathLst>
            <a:path>
              <a:moveTo>
                <a:pt x="721965" y="0"/>
              </a:moveTo>
              <a:lnTo>
                <a:pt x="721965" y="234146"/>
              </a:lnTo>
              <a:lnTo>
                <a:pt x="0" y="234146"/>
              </a:lnTo>
              <a:lnTo>
                <a:pt x="0" y="343589"/>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CF40DA8-6014-4936-861F-B9ED51F40588}">
      <dsp:nvSpPr>
        <dsp:cNvPr id="0" name=""/>
        <dsp:cNvSpPr/>
      </dsp:nvSpPr>
      <dsp:spPr>
        <a:xfrm>
          <a:off x="4923532" y="2089953"/>
          <a:ext cx="1443930" cy="343589"/>
        </a:xfrm>
        <a:custGeom>
          <a:avLst/>
          <a:gdLst/>
          <a:ahLst/>
          <a:cxnLst/>
          <a:rect l="0" t="0" r="0" b="0"/>
          <a:pathLst>
            <a:path>
              <a:moveTo>
                <a:pt x="1443930" y="0"/>
              </a:moveTo>
              <a:lnTo>
                <a:pt x="1443930" y="234146"/>
              </a:lnTo>
              <a:lnTo>
                <a:pt x="0" y="234146"/>
              </a:lnTo>
              <a:lnTo>
                <a:pt x="0" y="343589"/>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1AB7086-4171-47EA-B13C-E6541FDA0C9B}">
      <dsp:nvSpPr>
        <dsp:cNvPr id="0" name=""/>
        <dsp:cNvSpPr/>
      </dsp:nvSpPr>
      <dsp:spPr>
        <a:xfrm>
          <a:off x="3479601" y="801089"/>
          <a:ext cx="2887860" cy="538676"/>
        </a:xfrm>
        <a:custGeom>
          <a:avLst/>
          <a:gdLst/>
          <a:ahLst/>
          <a:cxnLst/>
          <a:rect l="0" t="0" r="0" b="0"/>
          <a:pathLst>
            <a:path>
              <a:moveTo>
                <a:pt x="0" y="0"/>
              </a:moveTo>
              <a:lnTo>
                <a:pt x="0" y="429232"/>
              </a:lnTo>
              <a:lnTo>
                <a:pt x="2887860" y="429232"/>
              </a:lnTo>
              <a:lnTo>
                <a:pt x="2887860" y="538676"/>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75A5AE2-708B-49FC-8C52-2D29C73E1894}">
      <dsp:nvSpPr>
        <dsp:cNvPr id="0" name=""/>
        <dsp:cNvSpPr/>
      </dsp:nvSpPr>
      <dsp:spPr>
        <a:xfrm>
          <a:off x="1891835" y="2090201"/>
          <a:ext cx="1587765" cy="343342"/>
        </a:xfrm>
        <a:custGeom>
          <a:avLst/>
          <a:gdLst/>
          <a:ahLst/>
          <a:cxnLst/>
          <a:rect l="0" t="0" r="0" b="0"/>
          <a:pathLst>
            <a:path>
              <a:moveTo>
                <a:pt x="0" y="0"/>
              </a:moveTo>
              <a:lnTo>
                <a:pt x="0" y="233898"/>
              </a:lnTo>
              <a:lnTo>
                <a:pt x="1587765" y="233898"/>
              </a:lnTo>
              <a:lnTo>
                <a:pt x="1587765" y="343342"/>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B4049E3-AEA6-4F25-BF53-0A226E19D648}">
      <dsp:nvSpPr>
        <dsp:cNvPr id="0" name=""/>
        <dsp:cNvSpPr/>
      </dsp:nvSpPr>
      <dsp:spPr>
        <a:xfrm>
          <a:off x="1891835" y="2090201"/>
          <a:ext cx="143835" cy="343342"/>
        </a:xfrm>
        <a:custGeom>
          <a:avLst/>
          <a:gdLst/>
          <a:ahLst/>
          <a:cxnLst/>
          <a:rect l="0" t="0" r="0" b="0"/>
          <a:pathLst>
            <a:path>
              <a:moveTo>
                <a:pt x="0" y="0"/>
              </a:moveTo>
              <a:lnTo>
                <a:pt x="0" y="233898"/>
              </a:lnTo>
              <a:lnTo>
                <a:pt x="143835" y="233898"/>
              </a:lnTo>
              <a:lnTo>
                <a:pt x="143835" y="343342"/>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FD7F007-2E8B-49E9-9F3D-88FB6080ACE2}">
      <dsp:nvSpPr>
        <dsp:cNvPr id="0" name=""/>
        <dsp:cNvSpPr/>
      </dsp:nvSpPr>
      <dsp:spPr>
        <a:xfrm>
          <a:off x="591740" y="2090201"/>
          <a:ext cx="1300095" cy="343342"/>
        </a:xfrm>
        <a:custGeom>
          <a:avLst/>
          <a:gdLst/>
          <a:ahLst/>
          <a:cxnLst/>
          <a:rect l="0" t="0" r="0" b="0"/>
          <a:pathLst>
            <a:path>
              <a:moveTo>
                <a:pt x="1300095" y="0"/>
              </a:moveTo>
              <a:lnTo>
                <a:pt x="1300095" y="233898"/>
              </a:lnTo>
              <a:lnTo>
                <a:pt x="0" y="233898"/>
              </a:lnTo>
              <a:lnTo>
                <a:pt x="0" y="343342"/>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6196094-1D48-4375-8E2B-782A6A75A304}">
      <dsp:nvSpPr>
        <dsp:cNvPr id="0" name=""/>
        <dsp:cNvSpPr/>
      </dsp:nvSpPr>
      <dsp:spPr>
        <a:xfrm>
          <a:off x="1891835" y="801089"/>
          <a:ext cx="1587765" cy="538923"/>
        </a:xfrm>
        <a:custGeom>
          <a:avLst/>
          <a:gdLst/>
          <a:ahLst/>
          <a:cxnLst/>
          <a:rect l="0" t="0" r="0" b="0"/>
          <a:pathLst>
            <a:path>
              <a:moveTo>
                <a:pt x="1587765" y="0"/>
              </a:moveTo>
              <a:lnTo>
                <a:pt x="1587765" y="429480"/>
              </a:lnTo>
              <a:lnTo>
                <a:pt x="0" y="429480"/>
              </a:lnTo>
              <a:lnTo>
                <a:pt x="0" y="538923"/>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129F375-5A8D-4074-920E-B66D2B2890FB}">
      <dsp:nvSpPr>
        <dsp:cNvPr id="0" name=""/>
        <dsp:cNvSpPr/>
      </dsp:nvSpPr>
      <dsp:spPr>
        <a:xfrm>
          <a:off x="459432" y="801089"/>
          <a:ext cx="3020169" cy="530701"/>
        </a:xfrm>
        <a:custGeom>
          <a:avLst/>
          <a:gdLst/>
          <a:ahLst/>
          <a:cxnLst/>
          <a:rect l="0" t="0" r="0" b="0"/>
          <a:pathLst>
            <a:path>
              <a:moveTo>
                <a:pt x="3020169" y="0"/>
              </a:moveTo>
              <a:lnTo>
                <a:pt x="3020169" y="421258"/>
              </a:lnTo>
              <a:lnTo>
                <a:pt x="0" y="421258"/>
              </a:lnTo>
              <a:lnTo>
                <a:pt x="0" y="530701"/>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B12393D-0D71-4214-B7AF-61EABFAB57FC}">
      <dsp:nvSpPr>
        <dsp:cNvPr id="0" name=""/>
        <dsp:cNvSpPr/>
      </dsp:nvSpPr>
      <dsp:spPr>
        <a:xfrm>
          <a:off x="2888902" y="50902"/>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85EA4F0-0481-4317-816E-C47E9126B116}">
      <dsp:nvSpPr>
        <dsp:cNvPr id="0" name=""/>
        <dsp:cNvSpPr/>
      </dsp:nvSpPr>
      <dsp:spPr>
        <a:xfrm>
          <a:off x="3020169" y="175605"/>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PROJECT SPONSOR – </a:t>
          </a:r>
          <a:r>
            <a:rPr lang="en-US" sz="1100" b="1" u="sng" kern="1200"/>
            <a:t>FSO HEAD</a:t>
          </a:r>
        </a:p>
      </dsp:txBody>
      <dsp:txXfrm>
        <a:off x="3042141" y="197577"/>
        <a:ext cx="1137453" cy="706243"/>
      </dsp:txXfrm>
    </dsp:sp>
    <dsp:sp modelId="{30387B03-0BAF-44B3-806B-4D2CB2AD7DFD}">
      <dsp:nvSpPr>
        <dsp:cNvPr id="0" name=""/>
        <dsp:cNvSpPr/>
      </dsp:nvSpPr>
      <dsp:spPr>
        <a:xfrm>
          <a:off x="-131266" y="1331791"/>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5DD8200-E8AD-4B0E-81C9-784DC4A95200}">
      <dsp:nvSpPr>
        <dsp:cNvPr id="0" name=""/>
        <dsp:cNvSpPr/>
      </dsp:nvSpPr>
      <dsp:spPr>
        <a:xfrm>
          <a:off x="0" y="1456494"/>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SUBJECT MATTER EXPERT – </a:t>
          </a:r>
          <a:r>
            <a:rPr lang="en-US" sz="1100" b="1" u="sng" kern="1200"/>
            <a:t>TELECOM EXPERT</a:t>
          </a:r>
        </a:p>
      </dsp:txBody>
      <dsp:txXfrm>
        <a:off x="21972" y="1478466"/>
        <a:ext cx="1137453" cy="706243"/>
      </dsp:txXfrm>
    </dsp:sp>
    <dsp:sp modelId="{1DD02658-70F2-4E7A-97EA-A3D292C90D49}">
      <dsp:nvSpPr>
        <dsp:cNvPr id="0" name=""/>
        <dsp:cNvSpPr/>
      </dsp:nvSpPr>
      <dsp:spPr>
        <a:xfrm>
          <a:off x="1301137" y="1340013"/>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1CCD476-483E-4168-8934-6EFDF9BA0832}">
      <dsp:nvSpPr>
        <dsp:cNvPr id="0" name=""/>
        <dsp:cNvSpPr/>
      </dsp:nvSpPr>
      <dsp:spPr>
        <a:xfrm>
          <a:off x="1432403" y="1464716"/>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IT / OPERATIONS TEAM</a:t>
          </a:r>
        </a:p>
        <a:p>
          <a:pPr lvl="0" algn="ctr" defTabSz="488950">
            <a:lnSpc>
              <a:spcPct val="90000"/>
            </a:lnSpc>
            <a:spcBef>
              <a:spcPct val="0"/>
            </a:spcBef>
            <a:spcAft>
              <a:spcPct val="35000"/>
            </a:spcAft>
          </a:pPr>
          <a:r>
            <a:rPr lang="en-US" sz="1100" kern="1200"/>
            <a:t> (4 members)</a:t>
          </a:r>
        </a:p>
      </dsp:txBody>
      <dsp:txXfrm>
        <a:off x="1454375" y="1486688"/>
        <a:ext cx="1137453" cy="706243"/>
      </dsp:txXfrm>
    </dsp:sp>
    <dsp:sp modelId="{EFB500F6-F6B1-40D4-AD48-D683E1D128D6}">
      <dsp:nvSpPr>
        <dsp:cNvPr id="0" name=""/>
        <dsp:cNvSpPr/>
      </dsp:nvSpPr>
      <dsp:spPr>
        <a:xfrm>
          <a:off x="1041" y="2433543"/>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1DBDC71-DD61-441C-9A05-DAABB6F3CA4D}">
      <dsp:nvSpPr>
        <dsp:cNvPr id="0" name=""/>
        <dsp:cNvSpPr/>
      </dsp:nvSpPr>
      <dsp:spPr>
        <a:xfrm>
          <a:off x="132308" y="2558246"/>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SW Architect -1</a:t>
          </a:r>
        </a:p>
      </dsp:txBody>
      <dsp:txXfrm>
        <a:off x="154280" y="2580218"/>
        <a:ext cx="1137453" cy="706243"/>
      </dsp:txXfrm>
    </dsp:sp>
    <dsp:sp modelId="{E348C457-D9FB-4711-99A5-758EDCBD012F}">
      <dsp:nvSpPr>
        <dsp:cNvPr id="0" name=""/>
        <dsp:cNvSpPr/>
      </dsp:nvSpPr>
      <dsp:spPr>
        <a:xfrm>
          <a:off x="1444972" y="2433543"/>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6EE855B-4F87-4E2E-9F56-ADC405D32004}">
      <dsp:nvSpPr>
        <dsp:cNvPr id="0" name=""/>
        <dsp:cNvSpPr/>
      </dsp:nvSpPr>
      <dsp:spPr>
        <a:xfrm>
          <a:off x="1576238" y="2558246"/>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err="1"/>
            <a:t>WebApp Developers -1</a:t>
          </a:r>
        </a:p>
      </dsp:txBody>
      <dsp:txXfrm>
        <a:off x="1598210" y="2580218"/>
        <a:ext cx="1137453" cy="706243"/>
      </dsp:txXfrm>
    </dsp:sp>
    <dsp:sp modelId="{A280C1D2-9E1F-4517-89BD-49F75705073A}">
      <dsp:nvSpPr>
        <dsp:cNvPr id="0" name=""/>
        <dsp:cNvSpPr/>
      </dsp:nvSpPr>
      <dsp:spPr>
        <a:xfrm>
          <a:off x="2888902" y="2433543"/>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E877609-54C6-4A45-AD79-FB5604FA2610}">
      <dsp:nvSpPr>
        <dsp:cNvPr id="0" name=""/>
        <dsp:cNvSpPr/>
      </dsp:nvSpPr>
      <dsp:spPr>
        <a:xfrm>
          <a:off x="3020169" y="2558246"/>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err="1"/>
            <a:t>DotNet Developers (2)</a:t>
          </a:r>
        </a:p>
      </dsp:txBody>
      <dsp:txXfrm>
        <a:off x="3042141" y="2580218"/>
        <a:ext cx="1137453" cy="706243"/>
      </dsp:txXfrm>
    </dsp:sp>
    <dsp:sp modelId="{CF6F9D21-1461-4A2D-B7E9-3ABA7B9D4416}">
      <dsp:nvSpPr>
        <dsp:cNvPr id="0" name=""/>
        <dsp:cNvSpPr/>
      </dsp:nvSpPr>
      <dsp:spPr>
        <a:xfrm>
          <a:off x="5776763" y="1339766"/>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2E1866A-1FAA-42C7-946C-CBE322CF9CEF}">
      <dsp:nvSpPr>
        <dsp:cNvPr id="0" name=""/>
        <dsp:cNvSpPr/>
      </dsp:nvSpPr>
      <dsp:spPr>
        <a:xfrm>
          <a:off x="5908030" y="1464469"/>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DATA SCIENCE TEAM MANAGER</a:t>
          </a:r>
        </a:p>
      </dsp:txBody>
      <dsp:txXfrm>
        <a:off x="5930002" y="1486441"/>
        <a:ext cx="1137453" cy="706243"/>
      </dsp:txXfrm>
    </dsp:sp>
    <dsp:sp modelId="{E670B4F5-EC57-4FEA-9658-9486726A4CCB}">
      <dsp:nvSpPr>
        <dsp:cNvPr id="0" name=""/>
        <dsp:cNvSpPr/>
      </dsp:nvSpPr>
      <dsp:spPr>
        <a:xfrm>
          <a:off x="4332833" y="2433543"/>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EAC6881-3876-4320-9E1E-0C80BFF1E20E}">
      <dsp:nvSpPr>
        <dsp:cNvPr id="0" name=""/>
        <dsp:cNvSpPr/>
      </dsp:nvSpPr>
      <dsp:spPr>
        <a:xfrm>
          <a:off x="4464099" y="2558246"/>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DATA SCIENTIST(S) Team (3)</a:t>
          </a:r>
        </a:p>
      </dsp:txBody>
      <dsp:txXfrm>
        <a:off x="4486071" y="2580218"/>
        <a:ext cx="1137453" cy="706243"/>
      </dsp:txXfrm>
    </dsp:sp>
    <dsp:sp modelId="{07B67CFB-97B0-43DA-8471-826BBD501E45}">
      <dsp:nvSpPr>
        <dsp:cNvPr id="0" name=""/>
        <dsp:cNvSpPr/>
      </dsp:nvSpPr>
      <dsp:spPr>
        <a:xfrm>
          <a:off x="3610867" y="3527320"/>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BA428DF-6C57-4E6F-B546-B81FA92DE143}">
      <dsp:nvSpPr>
        <dsp:cNvPr id="0" name=""/>
        <dsp:cNvSpPr/>
      </dsp:nvSpPr>
      <dsp:spPr>
        <a:xfrm>
          <a:off x="3742134" y="3652023"/>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Researchers (1)</a:t>
          </a:r>
        </a:p>
      </dsp:txBody>
      <dsp:txXfrm>
        <a:off x="3764106" y="3673995"/>
        <a:ext cx="1137453" cy="706243"/>
      </dsp:txXfrm>
    </dsp:sp>
    <dsp:sp modelId="{ED85D51F-6BBC-43C6-A6A3-8A805B402A79}">
      <dsp:nvSpPr>
        <dsp:cNvPr id="0" name=""/>
        <dsp:cNvSpPr/>
      </dsp:nvSpPr>
      <dsp:spPr>
        <a:xfrm>
          <a:off x="5054798" y="3527320"/>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B9B7034-E9A6-4F4F-B49A-3F4B940612E8}">
      <dsp:nvSpPr>
        <dsp:cNvPr id="0" name=""/>
        <dsp:cNvSpPr/>
      </dsp:nvSpPr>
      <dsp:spPr>
        <a:xfrm>
          <a:off x="5186064" y="3652023"/>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Machine Learning Engineers (2)</a:t>
          </a:r>
        </a:p>
      </dsp:txBody>
      <dsp:txXfrm>
        <a:off x="5208036" y="3673995"/>
        <a:ext cx="1137453" cy="706243"/>
      </dsp:txXfrm>
    </dsp:sp>
    <dsp:sp modelId="{23BA2176-7B21-450F-8616-E87FA960823D}">
      <dsp:nvSpPr>
        <dsp:cNvPr id="0" name=""/>
        <dsp:cNvSpPr/>
      </dsp:nvSpPr>
      <dsp:spPr>
        <a:xfrm>
          <a:off x="5776763" y="2433543"/>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B8D7EB8-95DE-4B9D-B2B7-822EDF679089}">
      <dsp:nvSpPr>
        <dsp:cNvPr id="0" name=""/>
        <dsp:cNvSpPr/>
      </dsp:nvSpPr>
      <dsp:spPr>
        <a:xfrm>
          <a:off x="5908030" y="2558246"/>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DATA ARCHITECT/ ENGINEER(S) - 2</a:t>
          </a:r>
        </a:p>
      </dsp:txBody>
      <dsp:txXfrm>
        <a:off x="5930002" y="2580218"/>
        <a:ext cx="1137453" cy="706243"/>
      </dsp:txXfrm>
    </dsp:sp>
    <dsp:sp modelId="{893FFCD7-BB75-49EE-A756-A40A66C36C31}">
      <dsp:nvSpPr>
        <dsp:cNvPr id="0" name=""/>
        <dsp:cNvSpPr/>
      </dsp:nvSpPr>
      <dsp:spPr>
        <a:xfrm>
          <a:off x="7220694" y="2433543"/>
          <a:ext cx="1181397" cy="75018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EACEA44-1C15-4305-8A2D-479546556198}">
      <dsp:nvSpPr>
        <dsp:cNvPr id="0" name=""/>
        <dsp:cNvSpPr/>
      </dsp:nvSpPr>
      <dsp:spPr>
        <a:xfrm>
          <a:off x="7351960" y="2558246"/>
          <a:ext cx="1181397" cy="750187"/>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DATA ANALYST/ VISUALIZATION EXPERTS- 1</a:t>
          </a:r>
        </a:p>
      </dsp:txBody>
      <dsp:txXfrm>
        <a:off x="7373932" y="2580218"/>
        <a:ext cx="1137453" cy="70624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C764A-CE9D-4D12-914A-56630094D630}">
      <dsp:nvSpPr>
        <dsp:cNvPr id="0" name=""/>
        <dsp:cNvSpPr/>
      </dsp:nvSpPr>
      <dsp:spPr>
        <a:xfrm>
          <a:off x="953" y="470"/>
          <a:ext cx="8303893" cy="5707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smtClean="0"/>
            <a:t>TYPES OF DATA</a:t>
          </a:r>
          <a:endParaRPr lang="en-US" sz="1800" b="1" kern="1200"/>
        </a:p>
      </dsp:txBody>
      <dsp:txXfrm>
        <a:off x="17670" y="17187"/>
        <a:ext cx="8270460" cy="537321"/>
      </dsp:txXfrm>
    </dsp:sp>
    <dsp:sp modelId="{991A0B66-CEE2-4160-B2B9-2181F08B2E37}">
      <dsp:nvSpPr>
        <dsp:cNvPr id="0" name=""/>
        <dsp:cNvSpPr/>
      </dsp:nvSpPr>
      <dsp:spPr>
        <a:xfrm>
          <a:off x="953" y="705222"/>
          <a:ext cx="3254616" cy="5707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Qualitative Data</a:t>
          </a:r>
          <a:endParaRPr lang="en-US" sz="1800" kern="1200"/>
        </a:p>
      </dsp:txBody>
      <dsp:txXfrm>
        <a:off x="17670" y="721939"/>
        <a:ext cx="3221182" cy="537321"/>
      </dsp:txXfrm>
    </dsp:sp>
    <dsp:sp modelId="{BBFCBD92-6514-43CD-B378-0C3258AA90C5}">
      <dsp:nvSpPr>
        <dsp:cNvPr id="0" name=""/>
        <dsp:cNvSpPr/>
      </dsp:nvSpPr>
      <dsp:spPr>
        <a:xfrm>
          <a:off x="953" y="1409973"/>
          <a:ext cx="1593837" cy="5707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Binary</a:t>
          </a:r>
          <a:endParaRPr lang="en-US" sz="1800" kern="1200"/>
        </a:p>
      </dsp:txBody>
      <dsp:txXfrm>
        <a:off x="17670" y="1426690"/>
        <a:ext cx="1560403" cy="537321"/>
      </dsp:txXfrm>
    </dsp:sp>
    <dsp:sp modelId="{EDA221F2-DADC-4249-88A0-2978EC0E85F9}">
      <dsp:nvSpPr>
        <dsp:cNvPr id="0" name=""/>
        <dsp:cNvSpPr/>
      </dsp:nvSpPr>
      <dsp:spPr>
        <a:xfrm>
          <a:off x="1661731" y="1409973"/>
          <a:ext cx="1593837" cy="5707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Discrete</a:t>
          </a:r>
          <a:endParaRPr lang="en-US" sz="1800" kern="1200"/>
        </a:p>
      </dsp:txBody>
      <dsp:txXfrm>
        <a:off x="1678448" y="1426690"/>
        <a:ext cx="1560403" cy="537321"/>
      </dsp:txXfrm>
    </dsp:sp>
    <dsp:sp modelId="{21D96A5C-6E7B-4E6A-9A1F-57F184ADE22D}">
      <dsp:nvSpPr>
        <dsp:cNvPr id="0" name=""/>
        <dsp:cNvSpPr/>
      </dsp:nvSpPr>
      <dsp:spPr>
        <a:xfrm>
          <a:off x="3389451" y="705222"/>
          <a:ext cx="4915395" cy="5707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Quantitative Data</a:t>
          </a:r>
          <a:endParaRPr lang="en-US" sz="1800" kern="1200"/>
        </a:p>
      </dsp:txBody>
      <dsp:txXfrm>
        <a:off x="3406168" y="721939"/>
        <a:ext cx="4881961" cy="537321"/>
      </dsp:txXfrm>
    </dsp:sp>
    <dsp:sp modelId="{81A59A77-18A0-4085-99A7-8857D304BBCE}">
      <dsp:nvSpPr>
        <dsp:cNvPr id="0" name=""/>
        <dsp:cNvSpPr/>
      </dsp:nvSpPr>
      <dsp:spPr>
        <a:xfrm>
          <a:off x="3389451" y="1409973"/>
          <a:ext cx="1593837" cy="5707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Binary</a:t>
          </a:r>
          <a:endParaRPr lang="en-US" sz="1800" kern="1200"/>
        </a:p>
      </dsp:txBody>
      <dsp:txXfrm>
        <a:off x="3406168" y="1426690"/>
        <a:ext cx="1560403" cy="537321"/>
      </dsp:txXfrm>
    </dsp:sp>
    <dsp:sp modelId="{7591FD1A-220A-4F46-8014-5DF48ECA2B2B}">
      <dsp:nvSpPr>
        <dsp:cNvPr id="0" name=""/>
        <dsp:cNvSpPr/>
      </dsp:nvSpPr>
      <dsp:spPr>
        <a:xfrm>
          <a:off x="5050230" y="1409973"/>
          <a:ext cx="1593837" cy="5707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Discrete</a:t>
          </a:r>
          <a:endParaRPr lang="en-US" sz="1800" kern="1200"/>
        </a:p>
      </dsp:txBody>
      <dsp:txXfrm>
        <a:off x="5066947" y="1426690"/>
        <a:ext cx="1560403" cy="537321"/>
      </dsp:txXfrm>
    </dsp:sp>
    <dsp:sp modelId="{D7569BF4-5788-4F0B-B82E-BF3FA0E8ABD2}">
      <dsp:nvSpPr>
        <dsp:cNvPr id="0" name=""/>
        <dsp:cNvSpPr/>
      </dsp:nvSpPr>
      <dsp:spPr>
        <a:xfrm>
          <a:off x="6711009" y="1409973"/>
          <a:ext cx="1593837" cy="5707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Continuous</a:t>
          </a:r>
          <a:endParaRPr lang="en-US" sz="1800" kern="1200"/>
        </a:p>
      </dsp:txBody>
      <dsp:txXfrm>
        <a:off x="6727726" y="1426690"/>
        <a:ext cx="1560403" cy="53732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C764A-CE9D-4D12-914A-56630094D630}">
      <dsp:nvSpPr>
        <dsp:cNvPr id="0" name=""/>
        <dsp:cNvSpPr/>
      </dsp:nvSpPr>
      <dsp:spPr>
        <a:xfrm>
          <a:off x="3066" y="470"/>
          <a:ext cx="8299667" cy="570755"/>
        </a:xfrm>
        <a:prstGeom prst="roundRect">
          <a:avLst>
            <a:gd name="adj" fmla="val 10000"/>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smtClean="0"/>
            <a:t>SCALES OF DATA MEASUREMENT</a:t>
          </a:r>
          <a:endParaRPr lang="en-US" sz="1800" b="1" kern="1200"/>
        </a:p>
      </dsp:txBody>
      <dsp:txXfrm>
        <a:off x="19783" y="17187"/>
        <a:ext cx="8266233" cy="537321"/>
      </dsp:txXfrm>
    </dsp:sp>
    <dsp:sp modelId="{991A0B66-CEE2-4160-B2B9-2181F08B2E37}">
      <dsp:nvSpPr>
        <dsp:cNvPr id="0" name=""/>
        <dsp:cNvSpPr/>
      </dsp:nvSpPr>
      <dsp:spPr>
        <a:xfrm>
          <a:off x="3066" y="705222"/>
          <a:ext cx="4066200" cy="570755"/>
        </a:xfrm>
        <a:prstGeom prst="roundRect">
          <a:avLst>
            <a:gd name="adj" fmla="val 10000"/>
          </a:avLst>
        </a:prstGeom>
        <a:gradFill rotWithShape="0">
          <a:gsLst>
            <a:gs pos="0">
              <a:schemeClr val="accent2">
                <a:tint val="99000"/>
                <a:hueOff val="0"/>
                <a:satOff val="0"/>
                <a:lumOff val="0"/>
                <a:alphaOff val="0"/>
                <a:shade val="51000"/>
                <a:satMod val="130000"/>
              </a:schemeClr>
            </a:gs>
            <a:gs pos="80000">
              <a:schemeClr val="accent2">
                <a:tint val="99000"/>
                <a:hueOff val="0"/>
                <a:satOff val="0"/>
                <a:lumOff val="0"/>
                <a:alphaOff val="0"/>
                <a:shade val="93000"/>
                <a:satMod val="130000"/>
              </a:schemeClr>
            </a:gs>
            <a:gs pos="100000">
              <a:schemeClr val="accent2">
                <a:tint val="99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Qualitative Data</a:t>
          </a:r>
          <a:endParaRPr lang="en-US" sz="1800" kern="1200"/>
        </a:p>
      </dsp:txBody>
      <dsp:txXfrm>
        <a:off x="19783" y="721939"/>
        <a:ext cx="4032766" cy="537321"/>
      </dsp:txXfrm>
    </dsp:sp>
    <dsp:sp modelId="{D243B6C4-0895-46C3-9B22-69E7A185921A}">
      <dsp:nvSpPr>
        <dsp:cNvPr id="0" name=""/>
        <dsp:cNvSpPr/>
      </dsp:nvSpPr>
      <dsp:spPr>
        <a:xfrm>
          <a:off x="3066" y="1409973"/>
          <a:ext cx="1991283" cy="570755"/>
        </a:xfrm>
        <a:prstGeom prst="roundRect">
          <a:avLst>
            <a:gd name="adj" fmla="val 10000"/>
          </a:avLst>
        </a:prstGeom>
        <a:gradFill rotWithShape="0">
          <a:gsLst>
            <a:gs pos="0">
              <a:schemeClr val="accent2">
                <a:tint val="80000"/>
                <a:hueOff val="0"/>
                <a:satOff val="0"/>
                <a:lumOff val="0"/>
                <a:alphaOff val="0"/>
                <a:shade val="51000"/>
                <a:satMod val="130000"/>
              </a:schemeClr>
            </a:gs>
            <a:gs pos="80000">
              <a:schemeClr val="accent2">
                <a:tint val="80000"/>
                <a:hueOff val="0"/>
                <a:satOff val="0"/>
                <a:lumOff val="0"/>
                <a:alphaOff val="0"/>
                <a:shade val="93000"/>
                <a:satMod val="130000"/>
              </a:schemeClr>
            </a:gs>
            <a:gs pos="100000">
              <a:schemeClr val="accent2">
                <a:tint val="80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Nominal</a:t>
          </a:r>
          <a:endParaRPr lang="en-US" sz="1800" kern="1200"/>
        </a:p>
      </dsp:txBody>
      <dsp:txXfrm>
        <a:off x="19783" y="1426690"/>
        <a:ext cx="1957849" cy="537321"/>
      </dsp:txXfrm>
    </dsp:sp>
    <dsp:sp modelId="{EC79B3F2-FDBF-4CA9-9CB6-A0A0B1E4FE6D}">
      <dsp:nvSpPr>
        <dsp:cNvPr id="0" name=""/>
        <dsp:cNvSpPr/>
      </dsp:nvSpPr>
      <dsp:spPr>
        <a:xfrm>
          <a:off x="2077983" y="1409973"/>
          <a:ext cx="1991283" cy="570755"/>
        </a:xfrm>
        <a:prstGeom prst="roundRect">
          <a:avLst>
            <a:gd name="adj" fmla="val 10000"/>
          </a:avLst>
        </a:prstGeom>
        <a:gradFill rotWithShape="0">
          <a:gsLst>
            <a:gs pos="0">
              <a:schemeClr val="accent2">
                <a:tint val="80000"/>
                <a:hueOff val="0"/>
                <a:satOff val="0"/>
                <a:lumOff val="0"/>
                <a:alphaOff val="0"/>
                <a:shade val="51000"/>
                <a:satMod val="130000"/>
              </a:schemeClr>
            </a:gs>
            <a:gs pos="80000">
              <a:schemeClr val="accent2">
                <a:tint val="80000"/>
                <a:hueOff val="0"/>
                <a:satOff val="0"/>
                <a:lumOff val="0"/>
                <a:alphaOff val="0"/>
                <a:shade val="93000"/>
                <a:satMod val="130000"/>
              </a:schemeClr>
            </a:gs>
            <a:gs pos="100000">
              <a:schemeClr val="accent2">
                <a:tint val="80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Ordinal</a:t>
          </a:r>
          <a:endParaRPr lang="en-US" sz="1800" kern="1200"/>
        </a:p>
      </dsp:txBody>
      <dsp:txXfrm>
        <a:off x="2094700" y="1426690"/>
        <a:ext cx="1957849" cy="537321"/>
      </dsp:txXfrm>
    </dsp:sp>
    <dsp:sp modelId="{21D96A5C-6E7B-4E6A-9A1F-57F184ADE22D}">
      <dsp:nvSpPr>
        <dsp:cNvPr id="0" name=""/>
        <dsp:cNvSpPr/>
      </dsp:nvSpPr>
      <dsp:spPr>
        <a:xfrm>
          <a:off x="4236533" y="705222"/>
          <a:ext cx="4066200" cy="570755"/>
        </a:xfrm>
        <a:prstGeom prst="roundRect">
          <a:avLst>
            <a:gd name="adj" fmla="val 10000"/>
          </a:avLst>
        </a:prstGeom>
        <a:gradFill rotWithShape="0">
          <a:gsLst>
            <a:gs pos="0">
              <a:schemeClr val="accent2">
                <a:tint val="99000"/>
                <a:hueOff val="0"/>
                <a:satOff val="0"/>
                <a:lumOff val="0"/>
                <a:alphaOff val="0"/>
                <a:shade val="51000"/>
                <a:satMod val="130000"/>
              </a:schemeClr>
            </a:gs>
            <a:gs pos="80000">
              <a:schemeClr val="accent2">
                <a:tint val="99000"/>
                <a:hueOff val="0"/>
                <a:satOff val="0"/>
                <a:lumOff val="0"/>
                <a:alphaOff val="0"/>
                <a:shade val="93000"/>
                <a:satMod val="130000"/>
              </a:schemeClr>
            </a:gs>
            <a:gs pos="100000">
              <a:schemeClr val="accent2">
                <a:tint val="99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Quantitative Data</a:t>
          </a:r>
          <a:endParaRPr lang="en-US" sz="1800" kern="1200"/>
        </a:p>
      </dsp:txBody>
      <dsp:txXfrm>
        <a:off x="4253250" y="721939"/>
        <a:ext cx="4032766" cy="537321"/>
      </dsp:txXfrm>
    </dsp:sp>
    <dsp:sp modelId="{81A59A77-18A0-4085-99A7-8857D304BBCE}">
      <dsp:nvSpPr>
        <dsp:cNvPr id="0" name=""/>
        <dsp:cNvSpPr/>
      </dsp:nvSpPr>
      <dsp:spPr>
        <a:xfrm>
          <a:off x="4236533" y="1409973"/>
          <a:ext cx="1991283" cy="570755"/>
        </a:xfrm>
        <a:prstGeom prst="roundRect">
          <a:avLst>
            <a:gd name="adj" fmla="val 10000"/>
          </a:avLst>
        </a:prstGeom>
        <a:gradFill rotWithShape="0">
          <a:gsLst>
            <a:gs pos="0">
              <a:schemeClr val="accent2">
                <a:tint val="80000"/>
                <a:hueOff val="0"/>
                <a:satOff val="0"/>
                <a:lumOff val="0"/>
                <a:alphaOff val="0"/>
                <a:shade val="51000"/>
                <a:satMod val="130000"/>
              </a:schemeClr>
            </a:gs>
            <a:gs pos="80000">
              <a:schemeClr val="accent2">
                <a:tint val="80000"/>
                <a:hueOff val="0"/>
                <a:satOff val="0"/>
                <a:lumOff val="0"/>
                <a:alphaOff val="0"/>
                <a:shade val="93000"/>
                <a:satMod val="130000"/>
              </a:schemeClr>
            </a:gs>
            <a:gs pos="100000">
              <a:schemeClr val="accent2">
                <a:tint val="80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Interval</a:t>
          </a:r>
          <a:endParaRPr lang="en-US" sz="1800" kern="1200"/>
        </a:p>
      </dsp:txBody>
      <dsp:txXfrm>
        <a:off x="4253250" y="1426690"/>
        <a:ext cx="1957849" cy="537321"/>
      </dsp:txXfrm>
    </dsp:sp>
    <dsp:sp modelId="{7287D2D6-A994-432C-9894-D748B4E1D489}">
      <dsp:nvSpPr>
        <dsp:cNvPr id="0" name=""/>
        <dsp:cNvSpPr/>
      </dsp:nvSpPr>
      <dsp:spPr>
        <a:xfrm>
          <a:off x="6311450" y="1409973"/>
          <a:ext cx="1991283" cy="570755"/>
        </a:xfrm>
        <a:prstGeom prst="roundRect">
          <a:avLst>
            <a:gd name="adj" fmla="val 10000"/>
          </a:avLst>
        </a:prstGeom>
        <a:gradFill rotWithShape="0">
          <a:gsLst>
            <a:gs pos="0">
              <a:schemeClr val="accent2">
                <a:tint val="80000"/>
                <a:hueOff val="0"/>
                <a:satOff val="0"/>
                <a:lumOff val="0"/>
                <a:alphaOff val="0"/>
                <a:shade val="51000"/>
                <a:satMod val="130000"/>
              </a:schemeClr>
            </a:gs>
            <a:gs pos="80000">
              <a:schemeClr val="accent2">
                <a:tint val="80000"/>
                <a:hueOff val="0"/>
                <a:satOff val="0"/>
                <a:lumOff val="0"/>
                <a:alphaOff val="0"/>
                <a:shade val="93000"/>
                <a:satMod val="130000"/>
              </a:schemeClr>
            </a:gs>
            <a:gs pos="100000">
              <a:schemeClr val="accent2">
                <a:tint val="80000"/>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Ratio</a:t>
          </a:r>
          <a:endParaRPr lang="en-US" sz="1800" kern="1200"/>
        </a:p>
      </dsp:txBody>
      <dsp:txXfrm>
        <a:off x="6328167" y="1426690"/>
        <a:ext cx="1957849" cy="537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52593-F116-4228-85EB-6243272E5185}">
      <dsp:nvSpPr>
        <dsp:cNvPr id="0" name=""/>
        <dsp:cNvSpPr/>
      </dsp:nvSpPr>
      <dsp:spPr>
        <a:xfrm>
          <a:off x="170608" y="0"/>
          <a:ext cx="3844864" cy="3514726"/>
        </a:xfrm>
        <a:prstGeom prst="ellipse">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Artificial Intelligence</a:t>
          </a:r>
          <a:endParaRPr lang="en-US" sz="1800" kern="1200"/>
        </a:p>
      </dsp:txBody>
      <dsp:txXfrm>
        <a:off x="1421150" y="175736"/>
        <a:ext cx="1343780" cy="527208"/>
      </dsp:txXfrm>
    </dsp:sp>
    <dsp:sp modelId="{1B3CB825-EC9F-4BD7-B011-225DF7AE52F8}">
      <dsp:nvSpPr>
        <dsp:cNvPr id="0" name=""/>
        <dsp:cNvSpPr/>
      </dsp:nvSpPr>
      <dsp:spPr>
        <a:xfrm>
          <a:off x="702140" y="875149"/>
          <a:ext cx="2795103" cy="2636044"/>
        </a:xfrm>
        <a:prstGeom prst="ellipse">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Machine Learning</a:t>
          </a:r>
          <a:endParaRPr lang="en-US" sz="1800" kern="1200"/>
        </a:p>
      </dsp:txBody>
      <dsp:txXfrm>
        <a:off x="1448432" y="1039901"/>
        <a:ext cx="1302518" cy="494258"/>
      </dsp:txXfrm>
    </dsp:sp>
    <dsp:sp modelId="{BD0C7DC0-DDC3-4DC0-BB3B-4DA938AA8842}">
      <dsp:nvSpPr>
        <dsp:cNvPr id="0" name=""/>
        <dsp:cNvSpPr/>
      </dsp:nvSpPr>
      <dsp:spPr>
        <a:xfrm>
          <a:off x="1292930" y="1741845"/>
          <a:ext cx="1757363" cy="1757363"/>
        </a:xfrm>
        <a:prstGeom prst="ellipse">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smtClean="0"/>
            <a:t>Deep Learning</a:t>
          </a:r>
          <a:endParaRPr lang="en-US" sz="1800" kern="1200"/>
        </a:p>
      </dsp:txBody>
      <dsp:txXfrm>
        <a:off x="1550290" y="2181186"/>
        <a:ext cx="1242643" cy="8786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421FD-7BBD-4160-A12D-9F6B8F9B7705}">
      <dsp:nvSpPr>
        <dsp:cNvPr id="0" name=""/>
        <dsp:cNvSpPr/>
      </dsp:nvSpPr>
      <dsp:spPr>
        <a:xfrm>
          <a:off x="0" y="131186"/>
          <a:ext cx="2114550" cy="348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smtClean="0"/>
            <a:t>Accuracy</a:t>
          </a:r>
          <a:endParaRPr lang="en-US" sz="1600" kern="1200"/>
        </a:p>
      </dsp:txBody>
      <dsp:txXfrm>
        <a:off x="0" y="131186"/>
        <a:ext cx="2114550" cy="348975"/>
      </dsp:txXfrm>
    </dsp:sp>
    <dsp:sp modelId="{5477EBED-4539-4078-A661-2294156D1CA6}">
      <dsp:nvSpPr>
        <dsp:cNvPr id="0" name=""/>
        <dsp:cNvSpPr/>
      </dsp:nvSpPr>
      <dsp:spPr>
        <a:xfrm>
          <a:off x="2114549" y="321"/>
          <a:ext cx="422910" cy="6107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CFAD0D-8F64-4F72-8840-D68E4778F2CC}">
      <dsp:nvSpPr>
        <dsp:cNvPr id="0" name=""/>
        <dsp:cNvSpPr/>
      </dsp:nvSpPr>
      <dsp:spPr>
        <a:xfrm>
          <a:off x="2706623" y="321"/>
          <a:ext cx="5751576" cy="6107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smtClean="0"/>
            <a:t>Measure of correctness of measured values</a:t>
          </a:r>
          <a:endParaRPr lang="en-US" sz="1600" kern="1200"/>
        </a:p>
        <a:p>
          <a:pPr marL="171450" lvl="1" indent="-171450" algn="l" defTabSz="711200">
            <a:lnSpc>
              <a:spcPct val="90000"/>
            </a:lnSpc>
            <a:spcBef>
              <a:spcPct val="0"/>
            </a:spcBef>
            <a:spcAft>
              <a:spcPct val="15000"/>
            </a:spcAft>
            <a:buChar char="••"/>
          </a:pPr>
          <a:r>
            <a:rPr lang="en-US" sz="1600" kern="1200" smtClean="0"/>
            <a:t>Precision of values – 32 bit, 64 bit</a:t>
          </a:r>
          <a:endParaRPr lang="en-US" sz="1600" kern="1200"/>
        </a:p>
      </dsp:txBody>
      <dsp:txXfrm>
        <a:off x="2706623" y="321"/>
        <a:ext cx="5751576" cy="610706"/>
      </dsp:txXfrm>
    </dsp:sp>
    <dsp:sp modelId="{C938A40E-FEE7-4B58-9794-5E07949F136B}">
      <dsp:nvSpPr>
        <dsp:cNvPr id="0" name=""/>
        <dsp:cNvSpPr/>
      </dsp:nvSpPr>
      <dsp:spPr>
        <a:xfrm>
          <a:off x="0" y="763492"/>
          <a:ext cx="2114550" cy="348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smtClean="0"/>
            <a:t>Completeness</a:t>
          </a:r>
          <a:endParaRPr lang="en-US" sz="1600" kern="1200"/>
        </a:p>
      </dsp:txBody>
      <dsp:txXfrm>
        <a:off x="0" y="763492"/>
        <a:ext cx="2114550" cy="348975"/>
      </dsp:txXfrm>
    </dsp:sp>
    <dsp:sp modelId="{740DF1CF-283B-4B07-8E1B-D95E994D946C}">
      <dsp:nvSpPr>
        <dsp:cNvPr id="0" name=""/>
        <dsp:cNvSpPr/>
      </dsp:nvSpPr>
      <dsp:spPr>
        <a:xfrm>
          <a:off x="2114549" y="632627"/>
          <a:ext cx="422910" cy="6107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611762-EB8F-4C47-AB56-F33E743BE2CA}">
      <dsp:nvSpPr>
        <dsp:cNvPr id="0" name=""/>
        <dsp:cNvSpPr/>
      </dsp:nvSpPr>
      <dsp:spPr>
        <a:xfrm>
          <a:off x="2706623" y="632627"/>
          <a:ext cx="5751576" cy="6107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smtClean="0"/>
            <a:t>Measure of data availability for all real-time scenarios</a:t>
          </a:r>
          <a:endParaRPr lang="en-US" sz="1600" kern="1200"/>
        </a:p>
        <a:p>
          <a:pPr marL="171450" lvl="1" indent="-171450" algn="l" defTabSz="711200">
            <a:lnSpc>
              <a:spcPct val="90000"/>
            </a:lnSpc>
            <a:spcBef>
              <a:spcPct val="0"/>
            </a:spcBef>
            <a:spcAft>
              <a:spcPct val="15000"/>
            </a:spcAft>
            <a:buChar char="••"/>
          </a:pPr>
          <a:r>
            <a:rPr lang="en-US" sz="1600" kern="1200" smtClean="0"/>
            <a:t>Handling Missing values</a:t>
          </a:r>
          <a:endParaRPr lang="en-US" sz="1600" kern="1200"/>
        </a:p>
      </dsp:txBody>
      <dsp:txXfrm>
        <a:off x="2706623" y="632627"/>
        <a:ext cx="5751576" cy="610706"/>
      </dsp:txXfrm>
    </dsp:sp>
    <dsp:sp modelId="{071715A4-7755-4DC9-9EEA-63CB239DB7F3}">
      <dsp:nvSpPr>
        <dsp:cNvPr id="0" name=""/>
        <dsp:cNvSpPr/>
      </dsp:nvSpPr>
      <dsp:spPr>
        <a:xfrm>
          <a:off x="0" y="1489539"/>
          <a:ext cx="2114550" cy="163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smtClean="0"/>
            <a:t>Reliability/Comparability</a:t>
          </a:r>
          <a:endParaRPr lang="en-US" sz="1600" kern="1200"/>
        </a:p>
      </dsp:txBody>
      <dsp:txXfrm>
        <a:off x="0" y="1489539"/>
        <a:ext cx="2114550" cy="163349"/>
      </dsp:txXfrm>
    </dsp:sp>
    <dsp:sp modelId="{2D9EA818-CB07-4860-828A-24636A4693EE}">
      <dsp:nvSpPr>
        <dsp:cNvPr id="0" name=""/>
        <dsp:cNvSpPr/>
      </dsp:nvSpPr>
      <dsp:spPr>
        <a:xfrm>
          <a:off x="2114549" y="1264933"/>
          <a:ext cx="422910" cy="612562"/>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2B1D0E-86AD-4FAF-A5AD-131F0FC7997E}">
      <dsp:nvSpPr>
        <dsp:cNvPr id="0" name=""/>
        <dsp:cNvSpPr/>
      </dsp:nvSpPr>
      <dsp:spPr>
        <a:xfrm>
          <a:off x="2706623" y="1264933"/>
          <a:ext cx="5751576" cy="6125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smtClean="0"/>
            <a:t>Measure of consistency in data</a:t>
          </a:r>
          <a:endParaRPr lang="en-US" sz="1600" kern="1200"/>
        </a:p>
        <a:p>
          <a:pPr marL="171450" lvl="1" indent="-171450" algn="l" defTabSz="711200">
            <a:lnSpc>
              <a:spcPct val="90000"/>
            </a:lnSpc>
            <a:spcBef>
              <a:spcPct val="0"/>
            </a:spcBef>
            <a:spcAft>
              <a:spcPct val="15000"/>
            </a:spcAft>
            <a:buChar char="••"/>
          </a:pPr>
          <a:r>
            <a:rPr lang="en-US" sz="1600" kern="1200" smtClean="0"/>
            <a:t>Degree to which data can be compared over time and domain</a:t>
          </a:r>
          <a:endParaRPr lang="en-US" sz="1600" kern="1200"/>
        </a:p>
      </dsp:txBody>
      <dsp:txXfrm>
        <a:off x="2706623" y="1264933"/>
        <a:ext cx="5751576" cy="612562"/>
      </dsp:txXfrm>
    </dsp:sp>
    <dsp:sp modelId="{B6EE4C99-B5AE-47A4-B3D4-2EAD9E3A7E8E}">
      <dsp:nvSpPr>
        <dsp:cNvPr id="0" name=""/>
        <dsp:cNvSpPr/>
      </dsp:nvSpPr>
      <dsp:spPr>
        <a:xfrm>
          <a:off x="0" y="2030657"/>
          <a:ext cx="2114550" cy="31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r" defTabSz="711200">
            <a:lnSpc>
              <a:spcPct val="90000"/>
            </a:lnSpc>
            <a:spcBef>
              <a:spcPct val="0"/>
            </a:spcBef>
            <a:spcAft>
              <a:spcPct val="35000"/>
            </a:spcAft>
          </a:pPr>
          <a:r>
            <a:rPr lang="en-US" sz="1600" kern="1200" smtClean="0"/>
            <a:t>Relevance</a:t>
          </a:r>
          <a:endParaRPr lang="en-US" sz="1600" kern="1200"/>
        </a:p>
      </dsp:txBody>
      <dsp:txXfrm>
        <a:off x="0" y="2030657"/>
        <a:ext cx="2114550" cy="311850"/>
      </dsp:txXfrm>
    </dsp:sp>
    <dsp:sp modelId="{7EFACF26-5615-4A00-8775-515D965C43FC}">
      <dsp:nvSpPr>
        <dsp:cNvPr id="0" name=""/>
        <dsp:cNvSpPr/>
      </dsp:nvSpPr>
      <dsp:spPr>
        <a:xfrm>
          <a:off x="2114549" y="1899096"/>
          <a:ext cx="422910" cy="574973"/>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A64809-064C-4A4A-848A-CA6E19808F96}">
      <dsp:nvSpPr>
        <dsp:cNvPr id="0" name=""/>
        <dsp:cNvSpPr/>
      </dsp:nvSpPr>
      <dsp:spPr>
        <a:xfrm>
          <a:off x="2706623" y="1899096"/>
          <a:ext cx="5751576" cy="5749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smtClean="0"/>
            <a:t>Data collected for the same purpose which is relevant for the current use case under observation</a:t>
          </a:r>
          <a:endParaRPr lang="en-US" sz="1600" kern="1200"/>
        </a:p>
      </dsp:txBody>
      <dsp:txXfrm>
        <a:off x="2706623" y="1899096"/>
        <a:ext cx="5751576" cy="574973"/>
      </dsp:txXfrm>
    </dsp:sp>
    <dsp:sp modelId="{FF040CCB-C4B3-451F-B555-CE307A37A0DE}">
      <dsp:nvSpPr>
        <dsp:cNvPr id="0" name=""/>
        <dsp:cNvSpPr/>
      </dsp:nvSpPr>
      <dsp:spPr>
        <a:xfrm>
          <a:off x="0" y="2646025"/>
          <a:ext cx="2114550"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r" defTabSz="711200">
            <a:lnSpc>
              <a:spcPct val="90000"/>
            </a:lnSpc>
            <a:spcBef>
              <a:spcPct val="0"/>
            </a:spcBef>
            <a:spcAft>
              <a:spcPct val="35000"/>
            </a:spcAft>
          </a:pPr>
          <a:r>
            <a:rPr lang="en-US" sz="1600" kern="1200" smtClean="0"/>
            <a:t>Timeliness And Punctuality</a:t>
          </a:r>
          <a:endParaRPr lang="en-US" sz="1600" kern="1200"/>
        </a:p>
      </dsp:txBody>
      <dsp:txXfrm>
        <a:off x="0" y="2646025"/>
        <a:ext cx="2114550" cy="534600"/>
      </dsp:txXfrm>
    </dsp:sp>
    <dsp:sp modelId="{465DA235-B238-48F4-9A0E-AAFED26C5280}">
      <dsp:nvSpPr>
        <dsp:cNvPr id="0" name=""/>
        <dsp:cNvSpPr/>
      </dsp:nvSpPr>
      <dsp:spPr>
        <a:xfrm>
          <a:off x="2114549" y="2495669"/>
          <a:ext cx="422910" cy="835312"/>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CF8B44-663C-4FFD-B824-1CBFE614709C}">
      <dsp:nvSpPr>
        <dsp:cNvPr id="0" name=""/>
        <dsp:cNvSpPr/>
      </dsp:nvSpPr>
      <dsp:spPr>
        <a:xfrm>
          <a:off x="2706623" y="2495669"/>
          <a:ext cx="5751576" cy="8353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smtClean="0"/>
            <a:t>Defines if data is latest/current</a:t>
          </a:r>
          <a:endParaRPr lang="en-US" sz="1600" kern="1200"/>
        </a:p>
        <a:p>
          <a:pPr marL="171450" lvl="1" indent="-171450" algn="l" defTabSz="711200">
            <a:lnSpc>
              <a:spcPct val="90000"/>
            </a:lnSpc>
            <a:spcBef>
              <a:spcPct val="0"/>
            </a:spcBef>
            <a:spcAft>
              <a:spcPct val="15000"/>
            </a:spcAft>
            <a:buChar char="••"/>
          </a:pPr>
          <a:r>
            <a:rPr lang="en-US" sz="1600" kern="1200" smtClean="0"/>
            <a:t>With change in environmental factors, older data may become outdated and hence unusable</a:t>
          </a:r>
          <a:endParaRPr lang="en-US" sz="1600" kern="1200"/>
        </a:p>
      </dsp:txBody>
      <dsp:txXfrm>
        <a:off x="2706623" y="2495669"/>
        <a:ext cx="5751576" cy="835312"/>
      </dsp:txXfrm>
    </dsp:sp>
    <dsp:sp modelId="{D9145445-8B12-42A5-9F40-A90D138C7A72}">
      <dsp:nvSpPr>
        <dsp:cNvPr id="0" name=""/>
        <dsp:cNvSpPr/>
      </dsp:nvSpPr>
      <dsp:spPr>
        <a:xfrm>
          <a:off x="0" y="3615705"/>
          <a:ext cx="2114550" cy="31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r" defTabSz="711200">
            <a:lnSpc>
              <a:spcPct val="90000"/>
            </a:lnSpc>
            <a:spcBef>
              <a:spcPct val="0"/>
            </a:spcBef>
            <a:spcAft>
              <a:spcPct val="35000"/>
            </a:spcAft>
          </a:pPr>
          <a:r>
            <a:rPr lang="en-US" sz="1600" kern="1200" smtClean="0"/>
            <a:t>Accessibility / Clarity</a:t>
          </a:r>
          <a:endParaRPr lang="en-US" sz="1600" kern="1200"/>
        </a:p>
      </dsp:txBody>
      <dsp:txXfrm>
        <a:off x="0" y="3615705"/>
        <a:ext cx="2114550" cy="311850"/>
      </dsp:txXfrm>
    </dsp:sp>
    <dsp:sp modelId="{529297DD-1A7C-4D28-9B1F-54D3626922C8}">
      <dsp:nvSpPr>
        <dsp:cNvPr id="0" name=""/>
        <dsp:cNvSpPr/>
      </dsp:nvSpPr>
      <dsp:spPr>
        <a:xfrm>
          <a:off x="2114549" y="3352582"/>
          <a:ext cx="422910" cy="83809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609D09-60F6-4EA3-B921-F8C398194269}">
      <dsp:nvSpPr>
        <dsp:cNvPr id="0" name=""/>
        <dsp:cNvSpPr/>
      </dsp:nvSpPr>
      <dsp:spPr>
        <a:xfrm>
          <a:off x="2706623" y="3352582"/>
          <a:ext cx="5751576" cy="8380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smtClean="0"/>
            <a:t>Ease with which data can be accessed. Formats in which data is available &amp; supporting information defining those formats</a:t>
          </a:r>
          <a:endParaRPr lang="en-US" sz="1600" kern="1200"/>
        </a:p>
        <a:p>
          <a:pPr marL="171450" lvl="1" indent="-171450" algn="l" defTabSz="711200">
            <a:lnSpc>
              <a:spcPct val="90000"/>
            </a:lnSpc>
            <a:spcBef>
              <a:spcPct val="0"/>
            </a:spcBef>
            <a:spcAft>
              <a:spcPct val="15000"/>
            </a:spcAft>
            <a:buChar char="••"/>
          </a:pPr>
          <a:r>
            <a:rPr lang="en-US" sz="1600" kern="1200" smtClean="0"/>
            <a:t>Clarity implies sufficiency of metadata, supportive information</a:t>
          </a:r>
          <a:endParaRPr lang="en-US" sz="1600" kern="1200"/>
        </a:p>
      </dsp:txBody>
      <dsp:txXfrm>
        <a:off x="2706623" y="3352582"/>
        <a:ext cx="5751576" cy="83809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6C052-E122-4B49-A834-57BBD8B7151D}">
      <dsp:nvSpPr>
        <dsp:cNvPr id="0" name=""/>
        <dsp:cNvSpPr/>
      </dsp:nvSpPr>
      <dsp:spPr>
        <a:xfrm>
          <a:off x="4503464" y="784200"/>
          <a:ext cx="2261666" cy="358782"/>
        </a:xfrm>
        <a:custGeom>
          <a:avLst/>
          <a:gdLst/>
          <a:ahLst/>
          <a:cxnLst/>
          <a:rect l="0" t="0" r="0" b="0"/>
          <a:pathLst>
            <a:path>
              <a:moveTo>
                <a:pt x="0" y="0"/>
              </a:moveTo>
              <a:lnTo>
                <a:pt x="0" y="244499"/>
              </a:lnTo>
              <a:lnTo>
                <a:pt x="2261666" y="244499"/>
              </a:lnTo>
              <a:lnTo>
                <a:pt x="2261666" y="35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CCDCE4-DA58-4B7B-801F-E6B1E88DD010}">
      <dsp:nvSpPr>
        <dsp:cNvPr id="0" name=""/>
        <dsp:cNvSpPr/>
      </dsp:nvSpPr>
      <dsp:spPr>
        <a:xfrm>
          <a:off x="4503464" y="784200"/>
          <a:ext cx="753888" cy="358782"/>
        </a:xfrm>
        <a:custGeom>
          <a:avLst/>
          <a:gdLst/>
          <a:ahLst/>
          <a:cxnLst/>
          <a:rect l="0" t="0" r="0" b="0"/>
          <a:pathLst>
            <a:path>
              <a:moveTo>
                <a:pt x="0" y="0"/>
              </a:moveTo>
              <a:lnTo>
                <a:pt x="0" y="244499"/>
              </a:lnTo>
              <a:lnTo>
                <a:pt x="753888" y="244499"/>
              </a:lnTo>
              <a:lnTo>
                <a:pt x="753888" y="35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6568B9-568B-4DB3-B288-9CD9C6C66162}">
      <dsp:nvSpPr>
        <dsp:cNvPr id="0" name=""/>
        <dsp:cNvSpPr/>
      </dsp:nvSpPr>
      <dsp:spPr>
        <a:xfrm>
          <a:off x="3749575" y="784200"/>
          <a:ext cx="753888" cy="358782"/>
        </a:xfrm>
        <a:custGeom>
          <a:avLst/>
          <a:gdLst/>
          <a:ahLst/>
          <a:cxnLst/>
          <a:rect l="0" t="0" r="0" b="0"/>
          <a:pathLst>
            <a:path>
              <a:moveTo>
                <a:pt x="753888" y="0"/>
              </a:moveTo>
              <a:lnTo>
                <a:pt x="753888" y="244499"/>
              </a:lnTo>
              <a:lnTo>
                <a:pt x="0" y="244499"/>
              </a:lnTo>
              <a:lnTo>
                <a:pt x="0" y="35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CA78AC-443A-4709-9CF6-8B72E824CDD0}">
      <dsp:nvSpPr>
        <dsp:cNvPr id="0" name=""/>
        <dsp:cNvSpPr/>
      </dsp:nvSpPr>
      <dsp:spPr>
        <a:xfrm>
          <a:off x="2241798" y="784200"/>
          <a:ext cx="2261666" cy="358782"/>
        </a:xfrm>
        <a:custGeom>
          <a:avLst/>
          <a:gdLst/>
          <a:ahLst/>
          <a:cxnLst/>
          <a:rect l="0" t="0" r="0" b="0"/>
          <a:pathLst>
            <a:path>
              <a:moveTo>
                <a:pt x="2261666" y="0"/>
              </a:moveTo>
              <a:lnTo>
                <a:pt x="2261666" y="244499"/>
              </a:lnTo>
              <a:lnTo>
                <a:pt x="0" y="244499"/>
              </a:lnTo>
              <a:lnTo>
                <a:pt x="0" y="35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236D7C-EA53-43C2-A151-EE8ECEB453D7}">
      <dsp:nvSpPr>
        <dsp:cNvPr id="0" name=""/>
        <dsp:cNvSpPr/>
      </dsp:nvSpPr>
      <dsp:spPr>
        <a:xfrm>
          <a:off x="3886646" y="841"/>
          <a:ext cx="1233636" cy="783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51E77C-BF43-4E06-9A51-5713FD4909A9}">
      <dsp:nvSpPr>
        <dsp:cNvPr id="0" name=""/>
        <dsp:cNvSpPr/>
      </dsp:nvSpPr>
      <dsp:spPr>
        <a:xfrm>
          <a:off x="4023717" y="131058"/>
          <a:ext cx="1233636" cy="7833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Dimensions Types</a:t>
          </a:r>
          <a:endParaRPr lang="en-US" sz="1600" kern="1200"/>
        </a:p>
      </dsp:txBody>
      <dsp:txXfrm>
        <a:off x="4046661" y="154002"/>
        <a:ext cx="1187748" cy="737471"/>
      </dsp:txXfrm>
    </dsp:sp>
    <dsp:sp modelId="{9D2AA799-CA57-48AC-B8D4-7413DA7EF6CC}">
      <dsp:nvSpPr>
        <dsp:cNvPr id="0" name=""/>
        <dsp:cNvSpPr/>
      </dsp:nvSpPr>
      <dsp:spPr>
        <a:xfrm>
          <a:off x="1624979" y="1142982"/>
          <a:ext cx="1233636" cy="783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582DA-F469-41E9-B8D1-80BC945C5436}">
      <dsp:nvSpPr>
        <dsp:cNvPr id="0" name=""/>
        <dsp:cNvSpPr/>
      </dsp:nvSpPr>
      <dsp:spPr>
        <a:xfrm>
          <a:off x="1762050" y="1273199"/>
          <a:ext cx="1233636" cy="7833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Conformed Dimensions</a:t>
          </a:r>
          <a:endParaRPr lang="en-US" sz="1600" kern="1200"/>
        </a:p>
      </dsp:txBody>
      <dsp:txXfrm>
        <a:off x="1784994" y="1296143"/>
        <a:ext cx="1187748" cy="737471"/>
      </dsp:txXfrm>
    </dsp:sp>
    <dsp:sp modelId="{A74852D8-043C-4364-A019-36F1EA7D19B8}">
      <dsp:nvSpPr>
        <dsp:cNvPr id="0" name=""/>
        <dsp:cNvSpPr/>
      </dsp:nvSpPr>
      <dsp:spPr>
        <a:xfrm>
          <a:off x="3132757" y="1142982"/>
          <a:ext cx="1233636" cy="783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B7803-F6DB-42B8-814C-74D23C976A3B}">
      <dsp:nvSpPr>
        <dsp:cNvPr id="0" name=""/>
        <dsp:cNvSpPr/>
      </dsp:nvSpPr>
      <dsp:spPr>
        <a:xfrm>
          <a:off x="3269828" y="1273199"/>
          <a:ext cx="1233636" cy="7833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Junk Dimensions</a:t>
          </a:r>
          <a:endParaRPr lang="en-US" sz="1600" kern="1200"/>
        </a:p>
      </dsp:txBody>
      <dsp:txXfrm>
        <a:off x="3292772" y="1296143"/>
        <a:ext cx="1187748" cy="737471"/>
      </dsp:txXfrm>
    </dsp:sp>
    <dsp:sp modelId="{829B802B-7380-4259-BC8A-EC855C408F6C}">
      <dsp:nvSpPr>
        <dsp:cNvPr id="0" name=""/>
        <dsp:cNvSpPr/>
      </dsp:nvSpPr>
      <dsp:spPr>
        <a:xfrm>
          <a:off x="4640535" y="1142982"/>
          <a:ext cx="1233636" cy="783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701822-A322-42D7-BD45-96F2B18D54E8}">
      <dsp:nvSpPr>
        <dsp:cNvPr id="0" name=""/>
        <dsp:cNvSpPr/>
      </dsp:nvSpPr>
      <dsp:spPr>
        <a:xfrm>
          <a:off x="4777606" y="1273199"/>
          <a:ext cx="1233636" cy="7833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Degenerated Dimensions</a:t>
          </a:r>
          <a:endParaRPr lang="en-US" sz="1600" kern="1200"/>
        </a:p>
      </dsp:txBody>
      <dsp:txXfrm>
        <a:off x="4800550" y="1296143"/>
        <a:ext cx="1187748" cy="737471"/>
      </dsp:txXfrm>
    </dsp:sp>
    <dsp:sp modelId="{CC80D8E6-89AD-436E-95BF-20C9C35E9DD6}">
      <dsp:nvSpPr>
        <dsp:cNvPr id="0" name=""/>
        <dsp:cNvSpPr/>
      </dsp:nvSpPr>
      <dsp:spPr>
        <a:xfrm>
          <a:off x="6148313" y="1142982"/>
          <a:ext cx="1233636" cy="783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83B543-2370-45D2-AD16-D673E450A0C7}">
      <dsp:nvSpPr>
        <dsp:cNvPr id="0" name=""/>
        <dsp:cNvSpPr/>
      </dsp:nvSpPr>
      <dsp:spPr>
        <a:xfrm>
          <a:off x="6285383" y="1273199"/>
          <a:ext cx="1233636" cy="7833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Role-playing Dimensions</a:t>
          </a:r>
          <a:endParaRPr lang="en-US" sz="1600" kern="1200"/>
        </a:p>
      </dsp:txBody>
      <dsp:txXfrm>
        <a:off x="6308327" y="1296143"/>
        <a:ext cx="1187748" cy="73747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9F946-80CD-42B7-9F3B-CA4708A6A0AF}">
      <dsp:nvSpPr>
        <dsp:cNvPr id="0" name=""/>
        <dsp:cNvSpPr/>
      </dsp:nvSpPr>
      <dsp:spPr>
        <a:xfrm>
          <a:off x="0" y="126530"/>
          <a:ext cx="8305800" cy="5276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smtClean="0"/>
            <a:t>1.  Data Model Development &amp; experiment framework setup </a:t>
          </a:r>
          <a:endParaRPr lang="en-US" sz="2200" kern="1200"/>
        </a:p>
      </dsp:txBody>
      <dsp:txXfrm>
        <a:off x="25759" y="152289"/>
        <a:ext cx="8254283" cy="476153"/>
      </dsp:txXfrm>
    </dsp:sp>
    <dsp:sp modelId="{E68E0C48-5654-48A6-8437-B7234D901A46}">
      <dsp:nvSpPr>
        <dsp:cNvPr id="0" name=""/>
        <dsp:cNvSpPr/>
      </dsp:nvSpPr>
      <dsp:spPr>
        <a:xfrm>
          <a:off x="0" y="654200"/>
          <a:ext cx="8305800" cy="300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smtClean="0"/>
            <a:t>Data Modelling based on training sets </a:t>
          </a:r>
          <a:r>
            <a:rPr lang="en-US" sz="1700" b="1" i="1" kern="1200" smtClean="0"/>
            <a:t>- At its core, a statistical model provides a description of how the world works and how the data were generated.</a:t>
          </a:r>
          <a:endParaRPr lang="en-US" sz="1700" b="1" i="1" kern="1200"/>
        </a:p>
        <a:p>
          <a:pPr marL="171450" lvl="1" indent="-171450" algn="l" defTabSz="755650">
            <a:lnSpc>
              <a:spcPct val="90000"/>
            </a:lnSpc>
            <a:spcBef>
              <a:spcPct val="0"/>
            </a:spcBef>
            <a:spcAft>
              <a:spcPct val="20000"/>
            </a:spcAft>
            <a:buChar char="••"/>
          </a:pPr>
          <a:r>
            <a:rPr lang="en-US" sz="1700" kern="1200" smtClean="0"/>
            <a:t>Framework to feed in new data and test the models</a:t>
          </a:r>
          <a:endParaRPr lang="en-US" sz="1700" kern="1200"/>
        </a:p>
        <a:p>
          <a:pPr marL="171450" lvl="1" indent="-171450" algn="l" defTabSz="755650">
            <a:lnSpc>
              <a:spcPct val="90000"/>
            </a:lnSpc>
            <a:spcBef>
              <a:spcPct val="0"/>
            </a:spcBef>
            <a:spcAft>
              <a:spcPct val="20000"/>
            </a:spcAft>
            <a:buChar char="••"/>
          </a:pPr>
          <a:r>
            <a:rPr lang="en-US" sz="1700" kern="1200" smtClean="0"/>
            <a:t>Framework to change training data and retrain model based on new data sets as sliding window</a:t>
          </a:r>
          <a:endParaRPr lang="en-US" sz="1700" kern="1200"/>
        </a:p>
        <a:p>
          <a:pPr marL="171450" lvl="1" indent="-171450" algn="l" defTabSz="755650">
            <a:lnSpc>
              <a:spcPct val="90000"/>
            </a:lnSpc>
            <a:spcBef>
              <a:spcPct val="0"/>
            </a:spcBef>
            <a:spcAft>
              <a:spcPct val="20000"/>
            </a:spcAft>
            <a:buChar char="••"/>
          </a:pPr>
          <a:r>
            <a:rPr lang="en-US" sz="1700" kern="1200" smtClean="0"/>
            <a:t>3 main tasks involved -</a:t>
          </a:r>
          <a:endParaRPr lang="en-US" sz="1700" kern="1200"/>
        </a:p>
        <a:p>
          <a:pPr marL="342900" lvl="2" indent="-171450" algn="l" defTabSz="755650">
            <a:lnSpc>
              <a:spcPct val="90000"/>
            </a:lnSpc>
            <a:spcBef>
              <a:spcPct val="0"/>
            </a:spcBef>
            <a:spcAft>
              <a:spcPct val="20000"/>
            </a:spcAft>
            <a:buChar char="••"/>
          </a:pPr>
          <a:r>
            <a:rPr lang="en-US" sz="1700" b="1" kern="1200" smtClean="0"/>
            <a:t>Feature Engineering</a:t>
          </a:r>
          <a:r>
            <a:rPr lang="en-US" sz="1700" kern="1200" smtClean="0"/>
            <a:t>: Create data features from the raw data to facilitate model training</a:t>
          </a:r>
          <a:endParaRPr lang="en-US" sz="1700" kern="1200"/>
        </a:p>
        <a:p>
          <a:pPr marL="342900" lvl="2" indent="-171450" algn="l" defTabSz="755650">
            <a:lnSpc>
              <a:spcPct val="90000"/>
            </a:lnSpc>
            <a:spcBef>
              <a:spcPct val="0"/>
            </a:spcBef>
            <a:spcAft>
              <a:spcPct val="20000"/>
            </a:spcAft>
            <a:buChar char="••"/>
          </a:pPr>
          <a:r>
            <a:rPr lang="en-US" sz="1700" b="1" kern="1200" smtClean="0"/>
            <a:t>Model Training</a:t>
          </a:r>
          <a:r>
            <a:rPr lang="en-US" sz="1700" kern="1200" smtClean="0"/>
            <a:t>: Find the model that answers the question most accurately by comparing their success metrics</a:t>
          </a:r>
          <a:endParaRPr lang="en-US" sz="1700" kern="1200"/>
        </a:p>
        <a:p>
          <a:pPr marL="342900" lvl="2" indent="-171450" algn="l" defTabSz="755650">
            <a:lnSpc>
              <a:spcPct val="90000"/>
            </a:lnSpc>
            <a:spcBef>
              <a:spcPct val="0"/>
            </a:spcBef>
            <a:spcAft>
              <a:spcPct val="20000"/>
            </a:spcAft>
            <a:buChar char="••"/>
          </a:pPr>
          <a:r>
            <a:rPr lang="en-US" sz="1700" kern="1200" smtClean="0"/>
            <a:t>Determine if your model is </a:t>
          </a:r>
          <a:r>
            <a:rPr lang="en-US" sz="1700" b="1" kern="1200" smtClean="0"/>
            <a:t>suitable for production</a:t>
          </a:r>
          <a:endParaRPr lang="en-US" sz="1700" b="1" kern="1200"/>
        </a:p>
      </dsp:txBody>
      <dsp:txXfrm>
        <a:off x="0" y="654200"/>
        <a:ext cx="8305800" cy="3005640"/>
      </dsp:txXfrm>
    </dsp:sp>
    <dsp:sp modelId="{48848CF4-5232-4A38-819A-F87B4CEDAD40}">
      <dsp:nvSpPr>
        <dsp:cNvPr id="0" name=""/>
        <dsp:cNvSpPr/>
      </dsp:nvSpPr>
      <dsp:spPr>
        <a:xfrm>
          <a:off x="0" y="3659841"/>
          <a:ext cx="8305800" cy="5276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smtClean="0"/>
            <a:t>2. Data Model Evaluation &amp; KPI Checks</a:t>
          </a:r>
          <a:endParaRPr lang="en-US" sz="2200" kern="1200"/>
        </a:p>
      </dsp:txBody>
      <dsp:txXfrm>
        <a:off x="25759" y="3685600"/>
        <a:ext cx="8254283" cy="476153"/>
      </dsp:txXfrm>
    </dsp:sp>
    <dsp:sp modelId="{8CA6B735-109B-4C1B-97B4-F9DEBF8AAB38}">
      <dsp:nvSpPr>
        <dsp:cNvPr id="0" name=""/>
        <dsp:cNvSpPr/>
      </dsp:nvSpPr>
      <dsp:spPr>
        <a:xfrm>
          <a:off x="0" y="4187511"/>
          <a:ext cx="83058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smtClean="0"/>
            <a:t>Read papers, research material to finalize the algorithmic approaches</a:t>
          </a:r>
        </a:p>
      </dsp:txBody>
      <dsp:txXfrm>
        <a:off x="0" y="4187511"/>
        <a:ext cx="8305800" cy="3643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7B82F-8BD6-4A58-967B-B200D3B8EA79}">
      <dsp:nvSpPr>
        <dsp:cNvPr id="0" name=""/>
        <dsp:cNvSpPr/>
      </dsp:nvSpPr>
      <dsp:spPr>
        <a:xfrm>
          <a:off x="42" y="108517"/>
          <a:ext cx="4059212" cy="403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smtClean="0"/>
            <a:t>Data Analytics</a:t>
          </a:r>
          <a:endParaRPr lang="en-US" sz="1400" kern="1200"/>
        </a:p>
      </dsp:txBody>
      <dsp:txXfrm>
        <a:off x="42" y="108517"/>
        <a:ext cx="4059212" cy="403200"/>
      </dsp:txXfrm>
    </dsp:sp>
    <dsp:sp modelId="{D5306E11-868E-4AE8-A689-97F5A3E996AF}">
      <dsp:nvSpPr>
        <dsp:cNvPr id="0" name=""/>
        <dsp:cNvSpPr/>
      </dsp:nvSpPr>
      <dsp:spPr>
        <a:xfrm>
          <a:off x="42" y="511717"/>
          <a:ext cx="4059212" cy="9799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1" u="none" kern="1200" smtClean="0"/>
            <a:t>Interactive process of a person tackling a problem, finding the data required to get an answer, analyzing that data, and interpreting the results in order to provide a recommendation for action</a:t>
          </a:r>
          <a:endParaRPr lang="en-US" sz="1400" kern="1200"/>
        </a:p>
      </dsp:txBody>
      <dsp:txXfrm>
        <a:off x="42" y="511717"/>
        <a:ext cx="4059212" cy="979965"/>
      </dsp:txXfrm>
    </dsp:sp>
    <dsp:sp modelId="{FDF2B0F1-3F9B-4DCA-8D22-6BAA6C6A47AB}">
      <dsp:nvSpPr>
        <dsp:cNvPr id="0" name=""/>
        <dsp:cNvSpPr/>
      </dsp:nvSpPr>
      <dsp:spPr>
        <a:xfrm>
          <a:off x="4627544" y="108517"/>
          <a:ext cx="4059212" cy="403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smtClean="0"/>
            <a:t>Data Reporting</a:t>
          </a:r>
          <a:endParaRPr lang="en-US" sz="1400" kern="1200"/>
        </a:p>
      </dsp:txBody>
      <dsp:txXfrm>
        <a:off x="4627544" y="108517"/>
        <a:ext cx="4059212" cy="403200"/>
      </dsp:txXfrm>
    </dsp:sp>
    <dsp:sp modelId="{5AD82116-C68E-45E3-B032-768E444A77A1}">
      <dsp:nvSpPr>
        <dsp:cNvPr id="0" name=""/>
        <dsp:cNvSpPr/>
      </dsp:nvSpPr>
      <dsp:spPr>
        <a:xfrm>
          <a:off x="4627544" y="511717"/>
          <a:ext cx="4059212" cy="9799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1" u="none" kern="1200" smtClean="0"/>
            <a:t>Reporting refers to the process of organizing and summarizing data in an easily readable format to communicate important information. </a:t>
          </a:r>
          <a:endParaRPr lang="en-US" sz="1400" kern="1200"/>
        </a:p>
      </dsp:txBody>
      <dsp:txXfrm>
        <a:off x="4627544" y="511717"/>
        <a:ext cx="4059212" cy="9799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6917A-6219-4841-9CD4-C2F727F3AC0B}">
      <dsp:nvSpPr>
        <dsp:cNvPr id="0" name=""/>
        <dsp:cNvSpPr/>
      </dsp:nvSpPr>
      <dsp:spPr>
        <a:xfrm>
          <a:off x="0" y="585929"/>
          <a:ext cx="2209800" cy="34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smtClean="0"/>
            <a:t>Descriptive Analytics</a:t>
          </a:r>
          <a:endParaRPr lang="en-US" sz="1800" kern="1200"/>
        </a:p>
      </dsp:txBody>
      <dsp:txXfrm>
        <a:off x="0" y="585929"/>
        <a:ext cx="2209800" cy="346500"/>
      </dsp:txXfrm>
    </dsp:sp>
    <dsp:sp modelId="{0D109BB9-77C7-49BE-9EFE-EDDF4B95CDF3}">
      <dsp:nvSpPr>
        <dsp:cNvPr id="0" name=""/>
        <dsp:cNvSpPr/>
      </dsp:nvSpPr>
      <dsp:spPr>
        <a:xfrm>
          <a:off x="2209799" y="1210"/>
          <a:ext cx="441960" cy="151593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066E89-8992-4C30-80C4-C8059719AFE8}">
      <dsp:nvSpPr>
        <dsp:cNvPr id="0" name=""/>
        <dsp:cNvSpPr/>
      </dsp:nvSpPr>
      <dsp:spPr>
        <a:xfrm>
          <a:off x="2828543" y="1210"/>
          <a:ext cx="6010656" cy="15159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smtClean="0"/>
            <a:t>Answers “what happened”</a:t>
          </a:r>
          <a:endParaRPr lang="en-US" sz="1800" kern="1200"/>
        </a:p>
        <a:p>
          <a:pPr marL="171450" lvl="1" indent="-171450" algn="l" defTabSz="800100">
            <a:lnSpc>
              <a:spcPct val="90000"/>
            </a:lnSpc>
            <a:spcBef>
              <a:spcPct val="0"/>
            </a:spcBef>
            <a:spcAft>
              <a:spcPct val="15000"/>
            </a:spcAft>
            <a:buChar char="••"/>
          </a:pPr>
          <a:r>
            <a:rPr lang="en-US" sz="1800" b="0" i="0" kern="1200" smtClean="0"/>
            <a:t>Juggles raw data from multiple data sources to give valuable insights into the past</a:t>
          </a:r>
          <a:endParaRPr lang="en-US" sz="1800" kern="1200"/>
        </a:p>
        <a:p>
          <a:pPr marL="171450" lvl="1" indent="-171450" algn="l" defTabSz="800100">
            <a:lnSpc>
              <a:spcPct val="90000"/>
            </a:lnSpc>
            <a:spcBef>
              <a:spcPct val="0"/>
            </a:spcBef>
            <a:spcAft>
              <a:spcPct val="15000"/>
            </a:spcAft>
            <a:buChar char="••"/>
          </a:pPr>
          <a:r>
            <a:rPr lang="en-US" sz="1800" b="0" i="0" kern="1200" smtClean="0"/>
            <a:t>Signals that something is wrong or right, without explaining why</a:t>
          </a:r>
          <a:endParaRPr lang="en-US" sz="1800" kern="1200"/>
        </a:p>
      </dsp:txBody>
      <dsp:txXfrm>
        <a:off x="2828543" y="1210"/>
        <a:ext cx="6010656" cy="1515937"/>
      </dsp:txXfrm>
    </dsp:sp>
    <dsp:sp modelId="{19F38F5C-7F5C-450B-87CE-A1CBBE728887}">
      <dsp:nvSpPr>
        <dsp:cNvPr id="0" name=""/>
        <dsp:cNvSpPr/>
      </dsp:nvSpPr>
      <dsp:spPr>
        <a:xfrm>
          <a:off x="0" y="1856363"/>
          <a:ext cx="2209800" cy="34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smtClean="0"/>
            <a:t>Diagnostic Analytics</a:t>
          </a:r>
          <a:endParaRPr lang="en-US" sz="1800" kern="1200"/>
        </a:p>
      </dsp:txBody>
      <dsp:txXfrm>
        <a:off x="0" y="1856363"/>
        <a:ext cx="2209800" cy="346500"/>
      </dsp:txXfrm>
    </dsp:sp>
    <dsp:sp modelId="{0FD22B0A-4BAD-4954-81EF-56CA3C3D882A}">
      <dsp:nvSpPr>
        <dsp:cNvPr id="0" name=""/>
        <dsp:cNvSpPr/>
      </dsp:nvSpPr>
      <dsp:spPr>
        <a:xfrm>
          <a:off x="2209799" y="1542348"/>
          <a:ext cx="441960" cy="97453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2AA1E-CCA7-4A69-84D5-2A00BCCF1372}">
      <dsp:nvSpPr>
        <dsp:cNvPr id="0" name=""/>
        <dsp:cNvSpPr/>
      </dsp:nvSpPr>
      <dsp:spPr>
        <a:xfrm>
          <a:off x="2828543" y="1542348"/>
          <a:ext cx="6010656" cy="97453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smtClean="0"/>
            <a:t>Answers “why something happened”</a:t>
          </a:r>
          <a:endParaRPr lang="en-US" sz="1800" kern="1200"/>
        </a:p>
        <a:p>
          <a:pPr marL="171450" lvl="1" indent="-171450" algn="l" defTabSz="800100">
            <a:lnSpc>
              <a:spcPct val="90000"/>
            </a:lnSpc>
            <a:spcBef>
              <a:spcPct val="0"/>
            </a:spcBef>
            <a:spcAft>
              <a:spcPct val="15000"/>
            </a:spcAft>
            <a:buChar char="••"/>
          </a:pPr>
          <a:r>
            <a:rPr lang="en-US" sz="1800" b="0" i="0" kern="1200" smtClean="0"/>
            <a:t>Find out dependencies and identify patterns</a:t>
          </a:r>
          <a:endParaRPr lang="en-US" sz="1800" kern="1200"/>
        </a:p>
        <a:p>
          <a:pPr marL="171450" lvl="1" indent="-171450" algn="l" defTabSz="800100">
            <a:lnSpc>
              <a:spcPct val="90000"/>
            </a:lnSpc>
            <a:spcBef>
              <a:spcPct val="0"/>
            </a:spcBef>
            <a:spcAft>
              <a:spcPct val="15000"/>
            </a:spcAft>
            <a:buChar char="••"/>
          </a:pPr>
          <a:r>
            <a:rPr lang="en-US" sz="1800" kern="1200" smtClean="0"/>
            <a:t>Tries to find root cause why something went right or wrong</a:t>
          </a:r>
          <a:endParaRPr lang="en-US" sz="1800" kern="1200"/>
        </a:p>
      </dsp:txBody>
      <dsp:txXfrm>
        <a:off x="2828543" y="1542348"/>
        <a:ext cx="6010656" cy="974531"/>
      </dsp:txXfrm>
    </dsp:sp>
    <dsp:sp modelId="{505D5626-DE4A-4BE7-B19A-0EB38B027C16}">
      <dsp:nvSpPr>
        <dsp:cNvPr id="0" name=""/>
        <dsp:cNvSpPr/>
      </dsp:nvSpPr>
      <dsp:spPr>
        <a:xfrm>
          <a:off x="0" y="2856095"/>
          <a:ext cx="2209800" cy="34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smtClean="0"/>
            <a:t>Predictive Analytics</a:t>
          </a:r>
          <a:endParaRPr lang="en-US" sz="1800" kern="1200"/>
        </a:p>
      </dsp:txBody>
      <dsp:txXfrm>
        <a:off x="0" y="2856095"/>
        <a:ext cx="2209800" cy="346500"/>
      </dsp:txXfrm>
    </dsp:sp>
    <dsp:sp modelId="{7CF017AE-79D9-4BAC-A52D-7D1FABFC6B29}">
      <dsp:nvSpPr>
        <dsp:cNvPr id="0" name=""/>
        <dsp:cNvSpPr/>
      </dsp:nvSpPr>
      <dsp:spPr>
        <a:xfrm>
          <a:off x="2209799" y="2542079"/>
          <a:ext cx="441960" cy="97453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DD6E05-7FAA-42D3-B681-5877C85DDA25}">
      <dsp:nvSpPr>
        <dsp:cNvPr id="0" name=""/>
        <dsp:cNvSpPr/>
      </dsp:nvSpPr>
      <dsp:spPr>
        <a:xfrm>
          <a:off x="2828543" y="2542079"/>
          <a:ext cx="6010656" cy="97453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smtClean="0"/>
            <a:t>Tells “what’s likely to happen”</a:t>
          </a:r>
          <a:endParaRPr lang="en-US" sz="1800" kern="1200"/>
        </a:p>
        <a:p>
          <a:pPr marL="171450" lvl="1" indent="-171450" algn="l" defTabSz="800100">
            <a:lnSpc>
              <a:spcPct val="90000"/>
            </a:lnSpc>
            <a:spcBef>
              <a:spcPct val="0"/>
            </a:spcBef>
            <a:spcAft>
              <a:spcPct val="15000"/>
            </a:spcAft>
            <a:buChar char="••"/>
          </a:pPr>
          <a:r>
            <a:rPr lang="en-US" sz="1800" kern="1200" smtClean="0"/>
            <a:t>Tool for forecasting</a:t>
          </a:r>
          <a:endParaRPr lang="en-US" sz="1800" kern="1200"/>
        </a:p>
        <a:p>
          <a:pPr marL="171450" lvl="1" indent="-171450" algn="l" defTabSz="800100">
            <a:lnSpc>
              <a:spcPct val="90000"/>
            </a:lnSpc>
            <a:spcBef>
              <a:spcPct val="0"/>
            </a:spcBef>
            <a:spcAft>
              <a:spcPct val="15000"/>
            </a:spcAft>
            <a:buChar char="••"/>
          </a:pPr>
          <a:r>
            <a:rPr lang="en-US" sz="1800" kern="1200" smtClean="0"/>
            <a:t>Predicts or forecast what is likely to happened in future</a:t>
          </a:r>
          <a:endParaRPr lang="en-US" sz="1800" kern="1200"/>
        </a:p>
      </dsp:txBody>
      <dsp:txXfrm>
        <a:off x="2828543" y="2542079"/>
        <a:ext cx="6010656" cy="974531"/>
      </dsp:txXfrm>
    </dsp:sp>
    <dsp:sp modelId="{51D2D2A0-CA0E-40CE-97A4-75BCDD792E0B}">
      <dsp:nvSpPr>
        <dsp:cNvPr id="0" name=""/>
        <dsp:cNvSpPr/>
      </dsp:nvSpPr>
      <dsp:spPr>
        <a:xfrm>
          <a:off x="0" y="3958693"/>
          <a:ext cx="2209800" cy="606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smtClean="0"/>
            <a:t>Prescriptive Analytics</a:t>
          </a:r>
          <a:endParaRPr lang="en-US" sz="1800" kern="1200"/>
        </a:p>
      </dsp:txBody>
      <dsp:txXfrm>
        <a:off x="0" y="3958693"/>
        <a:ext cx="2209800" cy="606375"/>
      </dsp:txXfrm>
    </dsp:sp>
    <dsp:sp modelId="{E1EB13F7-3DE2-467D-913B-D53BAD582FA0}">
      <dsp:nvSpPr>
        <dsp:cNvPr id="0" name=""/>
        <dsp:cNvSpPr/>
      </dsp:nvSpPr>
      <dsp:spPr>
        <a:xfrm>
          <a:off x="2209799" y="3541810"/>
          <a:ext cx="441960" cy="144014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0306F-2AD6-4116-9D2B-52EE2C0E07DC}">
      <dsp:nvSpPr>
        <dsp:cNvPr id="0" name=""/>
        <dsp:cNvSpPr/>
      </dsp:nvSpPr>
      <dsp:spPr>
        <a:xfrm>
          <a:off x="2828543" y="3541810"/>
          <a:ext cx="6010656" cy="14401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kern="1200" smtClean="0"/>
            <a:t>Prescribe </a:t>
          </a:r>
          <a:r>
            <a:rPr lang="en-US" sz="1800" b="0" i="1" kern="1200" smtClean="0"/>
            <a:t>what action to take</a:t>
          </a:r>
          <a:r>
            <a:rPr lang="en-US" sz="1800" b="0" i="0" kern="1200" smtClean="0"/>
            <a:t> to eliminate a future problem or take full advantage of a promising trend</a:t>
          </a:r>
          <a:endParaRPr lang="en-US" sz="1800" kern="1200"/>
        </a:p>
        <a:p>
          <a:pPr marL="171450" lvl="1" indent="-171450" algn="l" defTabSz="800100">
            <a:lnSpc>
              <a:spcPct val="90000"/>
            </a:lnSpc>
            <a:spcBef>
              <a:spcPct val="0"/>
            </a:spcBef>
            <a:spcAft>
              <a:spcPct val="15000"/>
            </a:spcAft>
            <a:buChar char="••"/>
          </a:pPr>
          <a:r>
            <a:rPr lang="en-US" sz="1800" b="0" i="0" kern="1200" smtClean="0"/>
            <a:t>Uses advanced tools and technologies, like machine learning, business rules and algorithms, which makes it sophisticated to implement and manage. </a:t>
          </a:r>
          <a:endParaRPr lang="en-US" sz="1800" kern="1200"/>
        </a:p>
      </dsp:txBody>
      <dsp:txXfrm>
        <a:off x="2828543" y="3541810"/>
        <a:ext cx="6010656" cy="14401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56029"/>
          <a:ext cx="8613315" cy="1234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ABC Organization allows employees to request cab service for scheduled time slots, having well-defined drop/pick up locations</a:t>
          </a:r>
        </a:p>
        <a:p>
          <a:pPr marL="171450" lvl="1" indent="-171450" algn="l" defTabSz="711200">
            <a:lnSpc>
              <a:spcPct val="90000"/>
            </a:lnSpc>
            <a:spcBef>
              <a:spcPct val="0"/>
            </a:spcBef>
            <a:spcAft>
              <a:spcPct val="15000"/>
            </a:spcAft>
            <a:buChar char="••"/>
          </a:pPr>
          <a:r>
            <a:rPr lang="en-US" sz="1600" kern="1200"/>
            <a:t>Services team manually creates routes for the given requests, which are often sub-optimal</a:t>
          </a:r>
        </a:p>
      </dsp:txBody>
      <dsp:txXfrm>
        <a:off x="0" y="156029"/>
        <a:ext cx="8613315" cy="1234800"/>
      </dsp:txXfrm>
    </dsp:sp>
    <dsp:sp modelId="{6D294D8D-C529-415C-A8E1-F8EDDE5306AB}">
      <dsp:nvSpPr>
        <dsp:cNvPr id="0" name=""/>
        <dsp:cNvSpPr/>
      </dsp:nvSpPr>
      <dsp:spPr>
        <a:xfrm>
          <a:off x="430665" y="37949"/>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Problem Statement</a:t>
          </a:r>
        </a:p>
      </dsp:txBody>
      <dsp:txXfrm>
        <a:off x="442193" y="49477"/>
        <a:ext cx="6006264" cy="213104"/>
      </dsp:txXfrm>
    </dsp:sp>
    <dsp:sp modelId="{622692A4-9C09-4047-9094-EA7C3E2E688F}">
      <dsp:nvSpPr>
        <dsp:cNvPr id="0" name=""/>
        <dsp:cNvSpPr/>
      </dsp:nvSpPr>
      <dsp:spPr>
        <a:xfrm>
          <a:off x="0" y="1552110"/>
          <a:ext cx="8613315" cy="768599"/>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Used Large Neighborhood Search (LNS) – AI Search Metaheuristic</a:t>
          </a:r>
        </a:p>
        <a:p>
          <a:pPr marL="171450" lvl="1" indent="-171450" algn="l" defTabSz="711200">
            <a:lnSpc>
              <a:spcPct val="90000"/>
            </a:lnSpc>
            <a:spcBef>
              <a:spcPct val="0"/>
            </a:spcBef>
            <a:spcAft>
              <a:spcPct val="15000"/>
            </a:spcAft>
            <a:buChar char="••"/>
          </a:pPr>
          <a:r>
            <a:rPr lang="en-US" sz="1600" kern="1200"/>
            <a:t>Constraints built into LNS as Rules</a:t>
          </a:r>
        </a:p>
      </dsp:txBody>
      <dsp:txXfrm>
        <a:off x="0" y="1552110"/>
        <a:ext cx="8613315" cy="768599"/>
      </dsp:txXfrm>
    </dsp:sp>
    <dsp:sp modelId="{7907402A-4455-4901-BD2F-F544378B6C2E}">
      <dsp:nvSpPr>
        <dsp:cNvPr id="0" name=""/>
        <dsp:cNvSpPr/>
      </dsp:nvSpPr>
      <dsp:spPr>
        <a:xfrm>
          <a:off x="430665" y="1434030"/>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Solution Approach</a:t>
          </a:r>
        </a:p>
      </dsp:txBody>
      <dsp:txXfrm>
        <a:off x="442193" y="1445558"/>
        <a:ext cx="6006264" cy="213104"/>
      </dsp:txXfrm>
    </dsp:sp>
    <dsp:sp modelId="{4CA70BB3-3038-404D-81BD-AFD678D6B96B}">
      <dsp:nvSpPr>
        <dsp:cNvPr id="0" name=""/>
        <dsp:cNvSpPr/>
      </dsp:nvSpPr>
      <dsp:spPr>
        <a:xfrm>
          <a:off x="0" y="2481990"/>
          <a:ext cx="8613315" cy="768599"/>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Overall Cost Optimization (Fuel, Security) and Travel Time Optimization</a:t>
          </a:r>
        </a:p>
        <a:p>
          <a:pPr marL="171450" lvl="1" indent="-171450" algn="l" defTabSz="711200">
            <a:lnSpc>
              <a:spcPct val="90000"/>
            </a:lnSpc>
            <a:spcBef>
              <a:spcPct val="0"/>
            </a:spcBef>
            <a:spcAft>
              <a:spcPct val="15000"/>
            </a:spcAft>
            <a:buChar char="••"/>
          </a:pPr>
          <a:r>
            <a:rPr lang="en-US" sz="1600" kern="1200"/>
            <a:t>No tedious manual planning required; more time window for user requests</a:t>
          </a:r>
        </a:p>
      </dsp:txBody>
      <dsp:txXfrm>
        <a:off x="0" y="2481990"/>
        <a:ext cx="8613315" cy="768599"/>
      </dsp:txXfrm>
    </dsp:sp>
    <dsp:sp modelId="{08B195DD-52E7-474F-8F00-E74AB9B79BE3}">
      <dsp:nvSpPr>
        <dsp:cNvPr id="0" name=""/>
        <dsp:cNvSpPr/>
      </dsp:nvSpPr>
      <dsp:spPr>
        <a:xfrm>
          <a:off x="430665" y="2363910"/>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Solution Benefits</a:t>
          </a:r>
        </a:p>
      </dsp:txBody>
      <dsp:txXfrm>
        <a:off x="442193" y="2375438"/>
        <a:ext cx="6006264" cy="2131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69495"/>
          <a:ext cx="8613315" cy="504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94% or more fatalities on road happen due to human error while driving</a:t>
          </a:r>
        </a:p>
      </dsp:txBody>
      <dsp:txXfrm>
        <a:off x="0" y="169495"/>
        <a:ext cx="8613315" cy="504000"/>
      </dsp:txXfrm>
    </dsp:sp>
    <dsp:sp modelId="{6D294D8D-C529-415C-A8E1-F8EDDE5306AB}">
      <dsp:nvSpPr>
        <dsp:cNvPr id="0" name=""/>
        <dsp:cNvSpPr/>
      </dsp:nvSpPr>
      <dsp:spPr>
        <a:xfrm>
          <a:off x="430665" y="51415"/>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Problem Statement</a:t>
          </a:r>
        </a:p>
      </dsp:txBody>
      <dsp:txXfrm>
        <a:off x="442193" y="62943"/>
        <a:ext cx="6006264" cy="213104"/>
      </dsp:txXfrm>
    </dsp:sp>
    <dsp:sp modelId="{622692A4-9C09-4047-9094-EA7C3E2E688F}">
      <dsp:nvSpPr>
        <dsp:cNvPr id="0" name=""/>
        <dsp:cNvSpPr/>
      </dsp:nvSpPr>
      <dsp:spPr>
        <a:xfrm>
          <a:off x="0" y="834775"/>
          <a:ext cx="8613315" cy="1234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Computer Vision/ Object Recognition methods to detect pedestrians, cyclists, vehicles, road construction/repair and other events (like road signs, indicators, arm-signals)</a:t>
          </a:r>
        </a:p>
        <a:p>
          <a:pPr marL="171450" lvl="1" indent="-171450" algn="l" defTabSz="711200">
            <a:lnSpc>
              <a:spcPct val="90000"/>
            </a:lnSpc>
            <a:spcBef>
              <a:spcPct val="0"/>
            </a:spcBef>
            <a:spcAft>
              <a:spcPct val="15000"/>
            </a:spcAft>
            <a:buChar char="••"/>
          </a:pPr>
          <a:r>
            <a:rPr lang="en-US" sz="1600" kern="1200"/>
            <a:t>Huge volumes of Training data from real world traffic for Predictive Algorithm tuning</a:t>
          </a:r>
        </a:p>
      </dsp:txBody>
      <dsp:txXfrm>
        <a:off x="0" y="834775"/>
        <a:ext cx="8613315" cy="1234800"/>
      </dsp:txXfrm>
    </dsp:sp>
    <dsp:sp modelId="{7907402A-4455-4901-BD2F-F544378B6C2E}">
      <dsp:nvSpPr>
        <dsp:cNvPr id="0" name=""/>
        <dsp:cNvSpPr/>
      </dsp:nvSpPr>
      <dsp:spPr>
        <a:xfrm>
          <a:off x="430665" y="716695"/>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Solution Approach</a:t>
          </a:r>
        </a:p>
      </dsp:txBody>
      <dsp:txXfrm>
        <a:off x="442193" y="728223"/>
        <a:ext cx="6006264" cy="213104"/>
      </dsp:txXfrm>
    </dsp:sp>
    <dsp:sp modelId="{4CA70BB3-3038-404D-81BD-AFD678D6B96B}">
      <dsp:nvSpPr>
        <dsp:cNvPr id="0" name=""/>
        <dsp:cNvSpPr/>
      </dsp:nvSpPr>
      <dsp:spPr>
        <a:xfrm>
          <a:off x="0" y="2230855"/>
          <a:ext cx="8613315" cy="730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Reduced fatalities due to human error, drunken driving and distractions (e.g. mobile phone calls)</a:t>
          </a:r>
        </a:p>
      </dsp:txBody>
      <dsp:txXfrm>
        <a:off x="0" y="2230855"/>
        <a:ext cx="8613315" cy="730800"/>
      </dsp:txXfrm>
    </dsp:sp>
    <dsp:sp modelId="{08B195DD-52E7-474F-8F00-E74AB9B79BE3}">
      <dsp:nvSpPr>
        <dsp:cNvPr id="0" name=""/>
        <dsp:cNvSpPr/>
      </dsp:nvSpPr>
      <dsp:spPr>
        <a:xfrm>
          <a:off x="430665" y="2112775"/>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a:t>Solution Benefits</a:t>
          </a:r>
        </a:p>
      </dsp:txBody>
      <dsp:txXfrm>
        <a:off x="442193" y="2124303"/>
        <a:ext cx="6006264" cy="2131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212447"/>
          <a:ext cx="8613315" cy="17608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270764" rIns="66848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Group company formed via multiple acquisitions (Holding Organization)</a:t>
          </a:r>
        </a:p>
        <a:p>
          <a:pPr marL="171450" lvl="1" indent="-171450" algn="l" defTabSz="800100">
            <a:lnSpc>
              <a:spcPct val="90000"/>
            </a:lnSpc>
            <a:spcBef>
              <a:spcPct val="0"/>
            </a:spcBef>
            <a:spcAft>
              <a:spcPct val="15000"/>
            </a:spcAft>
            <a:buChar char="••"/>
          </a:pPr>
          <a:r>
            <a:rPr lang="en-US" sz="1800" kern="1200"/>
            <a:t>Information about Clients, Customer Projects, Skills, Expertise distributed across multiple repositories, not easily accessible by the Client/Sales Teams</a:t>
          </a:r>
        </a:p>
        <a:p>
          <a:pPr marL="171450" lvl="1" indent="-171450" algn="l" defTabSz="800100">
            <a:lnSpc>
              <a:spcPct val="90000"/>
            </a:lnSpc>
            <a:spcBef>
              <a:spcPct val="0"/>
            </a:spcBef>
            <a:spcAft>
              <a:spcPct val="15000"/>
            </a:spcAft>
            <a:buChar char="••"/>
          </a:pPr>
          <a:r>
            <a:rPr lang="en-US" sz="1800" kern="1200"/>
            <a:t>Lack of knowledge about relevant sales material leading to weaker sales pitch </a:t>
          </a:r>
        </a:p>
      </dsp:txBody>
      <dsp:txXfrm>
        <a:off x="0" y="212447"/>
        <a:ext cx="8613315" cy="1760850"/>
      </dsp:txXfrm>
    </dsp:sp>
    <dsp:sp modelId="{6D294D8D-C529-415C-A8E1-F8EDDE5306AB}">
      <dsp:nvSpPr>
        <dsp:cNvPr id="0" name=""/>
        <dsp:cNvSpPr/>
      </dsp:nvSpPr>
      <dsp:spPr>
        <a:xfrm>
          <a:off x="430665" y="20567"/>
          <a:ext cx="6029320"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800100">
            <a:lnSpc>
              <a:spcPct val="90000"/>
            </a:lnSpc>
            <a:spcBef>
              <a:spcPct val="0"/>
            </a:spcBef>
            <a:spcAft>
              <a:spcPct val="35000"/>
            </a:spcAft>
          </a:pPr>
          <a:r>
            <a:rPr lang="en-US" sz="1800" kern="1200"/>
            <a:t>Problem Statement</a:t>
          </a:r>
        </a:p>
      </dsp:txBody>
      <dsp:txXfrm>
        <a:off x="449399" y="39301"/>
        <a:ext cx="5991852" cy="346292"/>
      </dsp:txXfrm>
    </dsp:sp>
    <dsp:sp modelId="{622692A4-9C09-4047-9094-EA7C3E2E688F}">
      <dsp:nvSpPr>
        <dsp:cNvPr id="0" name=""/>
        <dsp:cNvSpPr/>
      </dsp:nvSpPr>
      <dsp:spPr>
        <a:xfrm>
          <a:off x="0" y="2235377"/>
          <a:ext cx="8613315" cy="15151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270764" rIns="66848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NLP-powered Knowledge Management System for easy access of information across divisions of the group company</a:t>
          </a:r>
        </a:p>
        <a:p>
          <a:pPr marL="171450" lvl="1" indent="-171450" algn="l" defTabSz="800100">
            <a:lnSpc>
              <a:spcPct val="90000"/>
            </a:lnSpc>
            <a:spcBef>
              <a:spcPct val="0"/>
            </a:spcBef>
            <a:spcAft>
              <a:spcPct val="15000"/>
            </a:spcAft>
            <a:buChar char="••"/>
          </a:pPr>
          <a:r>
            <a:rPr lang="en-US" sz="1800" kern="1200"/>
            <a:t>Information stored as Knowledge Graphs</a:t>
          </a:r>
        </a:p>
        <a:p>
          <a:pPr marL="171450" lvl="1" indent="-171450" algn="l" defTabSz="800100">
            <a:lnSpc>
              <a:spcPct val="90000"/>
            </a:lnSpc>
            <a:spcBef>
              <a:spcPct val="0"/>
            </a:spcBef>
            <a:spcAft>
              <a:spcPct val="15000"/>
            </a:spcAft>
            <a:buChar char="••"/>
          </a:pPr>
          <a:r>
            <a:rPr lang="en-US" sz="1800" kern="1200"/>
            <a:t>Efficient Search Engine based on techniques used for Internet search</a:t>
          </a:r>
        </a:p>
      </dsp:txBody>
      <dsp:txXfrm>
        <a:off x="0" y="2235377"/>
        <a:ext cx="8613315" cy="1515150"/>
      </dsp:txXfrm>
    </dsp:sp>
    <dsp:sp modelId="{7907402A-4455-4901-BD2F-F544378B6C2E}">
      <dsp:nvSpPr>
        <dsp:cNvPr id="0" name=""/>
        <dsp:cNvSpPr/>
      </dsp:nvSpPr>
      <dsp:spPr>
        <a:xfrm>
          <a:off x="430665" y="2043497"/>
          <a:ext cx="6029320"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800100">
            <a:lnSpc>
              <a:spcPct val="90000"/>
            </a:lnSpc>
            <a:spcBef>
              <a:spcPct val="0"/>
            </a:spcBef>
            <a:spcAft>
              <a:spcPct val="35000"/>
            </a:spcAft>
          </a:pPr>
          <a:r>
            <a:rPr lang="en-US" sz="1800" kern="1200"/>
            <a:t>Solution Approach</a:t>
          </a:r>
        </a:p>
      </dsp:txBody>
      <dsp:txXfrm>
        <a:off x="449399" y="2062231"/>
        <a:ext cx="5991852" cy="346292"/>
      </dsp:txXfrm>
    </dsp:sp>
    <dsp:sp modelId="{4CA70BB3-3038-404D-81BD-AFD678D6B96B}">
      <dsp:nvSpPr>
        <dsp:cNvPr id="0" name=""/>
        <dsp:cNvSpPr/>
      </dsp:nvSpPr>
      <dsp:spPr>
        <a:xfrm>
          <a:off x="0" y="4012607"/>
          <a:ext cx="8613315" cy="921375"/>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270764" rIns="66848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Stronger sales pitch with information relevant for prospective customer/ project leading to better conversion rates</a:t>
          </a:r>
        </a:p>
      </dsp:txBody>
      <dsp:txXfrm>
        <a:off x="0" y="4012607"/>
        <a:ext cx="8613315" cy="921375"/>
      </dsp:txXfrm>
    </dsp:sp>
    <dsp:sp modelId="{08B195DD-52E7-474F-8F00-E74AB9B79BE3}">
      <dsp:nvSpPr>
        <dsp:cNvPr id="0" name=""/>
        <dsp:cNvSpPr/>
      </dsp:nvSpPr>
      <dsp:spPr>
        <a:xfrm>
          <a:off x="430665" y="3820727"/>
          <a:ext cx="6029320"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800100">
            <a:lnSpc>
              <a:spcPct val="90000"/>
            </a:lnSpc>
            <a:spcBef>
              <a:spcPct val="0"/>
            </a:spcBef>
            <a:spcAft>
              <a:spcPct val="35000"/>
            </a:spcAft>
          </a:pPr>
          <a:r>
            <a:rPr lang="en-US" sz="1800" kern="1200"/>
            <a:t>Solution Benefits</a:t>
          </a:r>
        </a:p>
      </dsp:txBody>
      <dsp:txXfrm>
        <a:off x="449399" y="3839461"/>
        <a:ext cx="5991852"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5" Type="http://schemas.openxmlformats.org/officeDocument/2006/relationships/image" Target="../media/image128.wmf"/><Relationship Id="rId4" Type="http://schemas.openxmlformats.org/officeDocument/2006/relationships/image" Target="../media/image12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lvl1pPr algn="r">
              <a:defRPr sz="1200"/>
            </a:lvl1pPr>
          </a:lstStyle>
          <a:p>
            <a:fld id="{25107F47-C2C0-4BCB-9AD3-AE04CE4CAA2F}" type="datetimeFigureOut">
              <a:rPr lang="en-US" smtClean="0"/>
              <a:pPr/>
              <a:t>31-Oct-20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lvl1pPr algn="r">
              <a:defRPr sz="1200"/>
            </a:lvl1pPr>
          </a:lstStyle>
          <a:p>
            <a:fld id="{8035028E-47DD-4B58-8D43-F65505D0BCB1}" type="slidenum">
              <a:rPr lang="en-US" smtClean="0"/>
              <a:pPr/>
              <a:t>‹#›</a:t>
            </a:fld>
            <a:endParaRPr lang="en-US"/>
          </a:p>
        </p:txBody>
      </p:sp>
    </p:spTree>
  </p:cSld>
  <p:clrMap bg1="lt1" tx1="dk1" bg2="lt2" tx2="dk2" accent1="accent1" accent2="accent2" accent3="accent3" accent4="accent4" accent5="accent5" accent6="accent6" hlink="hlink" folHlink="folHlink"/>
  <p:notesStyl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Artificial_intelligenc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n.wikipedia.org/wiki/Twitter" TargetMode="External"/><Relationship Id="rId5" Type="http://schemas.openxmlformats.org/officeDocument/2006/relationships/hyperlink" Target="https://en.wikipedia.org/wiki/Microsoft_Corporation" TargetMode="External"/><Relationship Id="rId4" Type="http://schemas.openxmlformats.org/officeDocument/2006/relationships/hyperlink" Target="https://en.wikipedia.org/wiki/Chatterbo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971FA580-EC3E-418B-8029-FD0545166DC9}" type="slidenum">
              <a:rPr lang="en-US" smtClean="0"/>
              <a:pPr/>
              <a:t>1</a:t>
            </a:fld>
            <a:endParaRPr lang="en-US"/>
          </a:p>
        </p:txBody>
      </p:sp>
    </p:spTree>
    <p:extLst>
      <p:ext uri="{BB962C8B-B14F-4D97-AF65-F5344CB8AC3E}">
        <p14:creationId xmlns:p14="http://schemas.microsoft.com/office/powerpoint/2010/main" val="4248268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a:t>Also, Text Analysis</a:t>
            </a:r>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59</a:t>
            </a:fld>
            <a:endParaRPr lang="en-US"/>
          </a:p>
        </p:txBody>
      </p:sp>
    </p:spTree>
    <p:extLst>
      <p:ext uri="{BB962C8B-B14F-4D97-AF65-F5344CB8AC3E}">
        <p14:creationId xmlns:p14="http://schemas.microsoft.com/office/powerpoint/2010/main" val="244715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a:t>Also, Epidemic Early Warning System and ICU monitoring</a:t>
            </a:r>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61</a:t>
            </a:fld>
            <a:endParaRPr lang="en-US"/>
          </a:p>
        </p:txBody>
      </p:sp>
    </p:spTree>
    <p:extLst>
      <p:ext uri="{BB962C8B-B14F-4D97-AF65-F5344CB8AC3E}">
        <p14:creationId xmlns:p14="http://schemas.microsoft.com/office/powerpoint/2010/main" val="302879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62</a:t>
            </a:fld>
            <a:endParaRPr lang="en-US"/>
          </a:p>
        </p:txBody>
      </p:sp>
    </p:spTree>
    <p:extLst>
      <p:ext uri="{BB962C8B-B14F-4D97-AF65-F5344CB8AC3E}">
        <p14:creationId xmlns:p14="http://schemas.microsoft.com/office/powerpoint/2010/main" val="2238930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63</a:t>
            </a:fld>
            <a:endParaRPr lang="en-US"/>
          </a:p>
        </p:txBody>
      </p:sp>
    </p:spTree>
    <p:extLst>
      <p:ext uri="{BB962C8B-B14F-4D97-AF65-F5344CB8AC3E}">
        <p14:creationId xmlns:p14="http://schemas.microsoft.com/office/powerpoint/2010/main" val="308906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64</a:t>
            </a:fld>
            <a:endParaRPr lang="en-US"/>
          </a:p>
        </p:txBody>
      </p:sp>
    </p:spTree>
    <p:extLst>
      <p:ext uri="{BB962C8B-B14F-4D97-AF65-F5344CB8AC3E}">
        <p14:creationId xmlns:p14="http://schemas.microsoft.com/office/powerpoint/2010/main" val="409734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a:t>Other use cases include Fraud Detection and Prevention</a:t>
            </a:r>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66</a:t>
            </a:fld>
            <a:endParaRPr lang="en-US"/>
          </a:p>
        </p:txBody>
      </p:sp>
    </p:spTree>
    <p:extLst>
      <p:ext uri="{BB962C8B-B14F-4D97-AF65-F5344CB8AC3E}">
        <p14:creationId xmlns:p14="http://schemas.microsoft.com/office/powerpoint/2010/main" val="2020729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67</a:t>
            </a:fld>
            <a:endParaRPr lang="en-US"/>
          </a:p>
        </p:txBody>
      </p:sp>
    </p:spTree>
    <p:extLst>
      <p:ext uri="{BB962C8B-B14F-4D97-AF65-F5344CB8AC3E}">
        <p14:creationId xmlns:p14="http://schemas.microsoft.com/office/powerpoint/2010/main" val="2971221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pPr marL="0" marR="0" lvl="0" indent="0" algn="r" defTabSz="914400" rtl="0" eaLnBrk="1" fontAlgn="auto" latinLnBrk="0" hangingPunct="1">
              <a:lnSpc>
                <a:spcPct val="100000"/>
              </a:lnSpc>
              <a:spcBef>
                <a:spcPct val="0"/>
              </a:spcBef>
              <a:spcAft>
                <a:spcPct val="0"/>
              </a:spcAft>
              <a:buClrTx/>
              <a:buSzTx/>
              <a:buFontTx/>
              <a:buNone/>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7687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101</a:t>
            </a:fld>
            <a:endParaRPr lang="en-US"/>
          </a:p>
        </p:txBody>
      </p:sp>
    </p:spTree>
    <p:extLst>
      <p:ext uri="{BB962C8B-B14F-4D97-AF65-F5344CB8AC3E}">
        <p14:creationId xmlns:p14="http://schemas.microsoft.com/office/powerpoint/2010/main" val="2856961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pPr marL="0" marR="0" lvl="0" indent="0" algn="r" defTabSz="914400" rtl="0" eaLnBrk="1" fontAlgn="auto" latinLnBrk="0" hangingPunct="1">
              <a:lnSpc>
                <a:spcPct val="100000"/>
              </a:lnSpc>
              <a:spcBef>
                <a:spcPct val="0"/>
              </a:spcBef>
              <a:spcAft>
                <a:spcPct val="0"/>
              </a:spcAft>
              <a:buClrTx/>
              <a:buSzTx/>
              <a:buFontTx/>
              <a:buNone/>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4982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7</a:t>
            </a:fld>
            <a:endParaRPr lang="en-US"/>
          </a:p>
        </p:txBody>
      </p:sp>
    </p:spTree>
    <p:extLst>
      <p:ext uri="{BB962C8B-B14F-4D97-AF65-F5344CB8AC3E}">
        <p14:creationId xmlns:p14="http://schemas.microsoft.com/office/powerpoint/2010/main" val="2923324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smtClean="0"/>
              <a:t>SDLC – Requirement, Design,</a:t>
            </a:r>
            <a:r>
              <a:rPr lang="en-US" baseline="0" smtClean="0"/>
              <a:t> Implement, Test, Deploy, Support</a:t>
            </a:r>
          </a:p>
          <a:p>
            <a:pPr lvl="0"/>
            <a:r>
              <a:rPr lang="en-US" sz="2000" smtClean="0"/>
              <a:t>Business Requirements Understanding</a:t>
            </a:r>
          </a:p>
          <a:p>
            <a:pPr lvl="1"/>
            <a:r>
              <a:rPr lang="en-US" sz="1800" smtClean="0"/>
              <a:t>To define a measurable and quantifiable goal</a:t>
            </a:r>
          </a:p>
          <a:p>
            <a:pPr lvl="1"/>
            <a:r>
              <a:rPr lang="en-US" sz="1800" smtClean="0"/>
              <a:t>Understand project sponsor needs and limitations</a:t>
            </a:r>
          </a:p>
          <a:p>
            <a:pPr lvl="1"/>
            <a:r>
              <a:rPr lang="en-US" sz="1800" smtClean="0"/>
              <a:t>Collaborate with domain expert to understand data sources, data fields, and computational resources</a:t>
            </a:r>
          </a:p>
          <a:p>
            <a:pPr lvl="1"/>
            <a:r>
              <a:rPr lang="en-US" sz="1800" smtClean="0"/>
              <a:t>Project sponsor vision to deploy and present the results</a:t>
            </a:r>
          </a:p>
          <a:p>
            <a:endParaRPr lang="en-US" baseline="0" smtClean="0"/>
          </a:p>
          <a:p>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111</a:t>
            </a:fld>
            <a:endParaRPr lang="en-US"/>
          </a:p>
        </p:txBody>
      </p:sp>
    </p:spTree>
    <p:extLst>
      <p:ext uri="{BB962C8B-B14F-4D97-AF65-F5344CB8AC3E}">
        <p14:creationId xmlns:p14="http://schemas.microsoft.com/office/powerpoint/2010/main" val="948951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smtClean="0"/>
              <a:t>CAP theorem</a:t>
            </a:r>
            <a:r>
              <a:rPr lang="en-US" baseline="0" smtClean="0"/>
              <a:t> – Consistency, Availability and Partition Tolerant – in distributed systems</a:t>
            </a:r>
          </a:p>
          <a:p>
            <a:r>
              <a:rPr lang="en-US" sz="1200" b="0" i="0" kern="1200" smtClean="0">
                <a:solidFill>
                  <a:schemeClr val="tx1"/>
                </a:solidFill>
                <a:effectLst/>
                <a:latin typeface="+mn-lt"/>
                <a:ea typeface="+mn-ea"/>
                <a:cs typeface="+mn-cs"/>
              </a:rPr>
              <a:t>Partition tolerance in CAP means tolerance to a network partition. An example of a network partition is when two nodes can't talk to each other, but there are clients able to talk to either one or both of those nodes. If you've ever used IRC and experienced a netsplit, this is a great example of that.</a:t>
            </a:r>
          </a:p>
          <a:p>
            <a:pPr marL="228600" indent="-228600">
              <a:buAutoNum type="arabicPeriod"/>
            </a:pPr>
            <a:r>
              <a:rPr lang="en-US" sz="1200" b="0" i="0" kern="1200" smtClean="0">
                <a:solidFill>
                  <a:schemeClr val="tx1"/>
                </a:solidFill>
                <a:effectLst/>
                <a:latin typeface="+mn-lt"/>
                <a:ea typeface="+mn-ea"/>
                <a:cs typeface="+mn-cs"/>
              </a:rPr>
              <a:t>Key-Value: Big</a:t>
            </a:r>
            <a:r>
              <a:rPr lang="en-US" sz="1200" b="0" i="0" kern="1200" baseline="0" smtClean="0">
                <a:solidFill>
                  <a:schemeClr val="tx1"/>
                </a:solidFill>
                <a:effectLst/>
                <a:latin typeface="+mn-lt"/>
                <a:ea typeface="+mn-ea"/>
                <a:cs typeface="+mn-cs"/>
              </a:rPr>
              <a:t> Hash tables of keys and values. Key is hash function based auto-generated, value can be String, JSON, BLOB</a:t>
            </a:r>
          </a:p>
          <a:p>
            <a:pPr marL="228600" indent="-228600">
              <a:buAutoNum type="arabicPeriod"/>
            </a:pPr>
            <a:r>
              <a:rPr lang="en-US" sz="1200" b="0" i="0" kern="1200" baseline="0" smtClean="0">
                <a:solidFill>
                  <a:schemeClr val="tx1"/>
                </a:solidFill>
                <a:effectLst/>
                <a:latin typeface="+mn-lt"/>
                <a:ea typeface="+mn-ea"/>
                <a:cs typeface="+mn-cs"/>
              </a:rPr>
              <a:t>Document based – stores documents with tagged elements; These are also key value based.  Key is similar to KV Store; but Value is referred as document. Document is managed data in JSON, BSON (Binary encoded JSON) </a:t>
            </a:r>
          </a:p>
          <a:p>
            <a:pPr marL="228600" indent="-228600">
              <a:buAutoNum type="arabicPeriod"/>
            </a:pPr>
            <a:r>
              <a:rPr lang="en-US" sz="1200" b="0" i="0" kern="1200" baseline="0" smtClean="0">
                <a:solidFill>
                  <a:schemeClr val="tx1"/>
                </a:solidFill>
                <a:effectLst/>
                <a:latin typeface="+mn-lt"/>
                <a:ea typeface="+mn-ea"/>
                <a:cs typeface="+mn-cs"/>
              </a:rPr>
              <a:t>Column Based - </a:t>
            </a:r>
            <a:r>
              <a:rPr lang="en-US" sz="1200" b="0" i="0" kern="1200" smtClean="0">
                <a:solidFill>
                  <a:schemeClr val="tx1"/>
                </a:solidFill>
                <a:effectLst/>
                <a:latin typeface="+mn-lt"/>
                <a:ea typeface="+mn-ea"/>
                <a:cs typeface="+mn-cs"/>
              </a:rPr>
              <a:t>data is stored in cells grouped in columns of data rather than as rows of data. Columns are logically grouped into column families. Column families can contain a virtually unlimited number of columns that can be created at runtime or the definition of the schema. Read and write is done using columns rather than rows.</a:t>
            </a:r>
          </a:p>
          <a:p>
            <a:pPr marL="228600" indent="-228600">
              <a:buAutoNum type="arabicPeriod"/>
            </a:pPr>
            <a:r>
              <a:rPr lang="en-US" sz="1200" b="0" i="0" kern="1200" smtClean="0">
                <a:solidFill>
                  <a:schemeClr val="tx1"/>
                </a:solidFill>
                <a:effectLst/>
                <a:latin typeface="+mn-lt"/>
                <a:ea typeface="+mn-ea"/>
                <a:cs typeface="+mn-cs"/>
              </a:rPr>
              <a:t>Graph DBs – RDF based knowledge graphs</a:t>
            </a:r>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119</a:t>
            </a:fld>
            <a:endParaRPr lang="en-US"/>
          </a:p>
        </p:txBody>
      </p:sp>
    </p:spTree>
    <p:extLst>
      <p:ext uri="{BB962C8B-B14F-4D97-AF65-F5344CB8AC3E}">
        <p14:creationId xmlns:p14="http://schemas.microsoft.com/office/powerpoint/2010/main" val="2887184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pPr marL="0" marR="0" lvl="0" indent="0" algn="r" defTabSz="914400" rtl="0" eaLnBrk="1" fontAlgn="auto" latinLnBrk="0" hangingPunct="1">
              <a:lnSpc>
                <a:spcPct val="100000"/>
              </a:lnSpc>
              <a:spcBef>
                <a:spcPct val="0"/>
              </a:spcBef>
              <a:spcAft>
                <a:spcPct val="0"/>
              </a:spcAft>
              <a:buClrTx/>
              <a:buSzTx/>
              <a:buFontTx/>
              <a:buNone/>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4982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a:t>Intelligent Traffic Management – e.g. CMU V2V traffic management system</a:t>
            </a:r>
          </a:p>
          <a:p>
            <a:r>
              <a:rPr lang="en-US"/>
              <a:t>Logistics – Delivery Route</a:t>
            </a:r>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175</a:t>
            </a:fld>
            <a:endParaRPr lang="en-US"/>
          </a:p>
        </p:txBody>
      </p:sp>
    </p:spTree>
    <p:extLst>
      <p:ext uri="{BB962C8B-B14F-4D97-AF65-F5344CB8AC3E}">
        <p14:creationId xmlns:p14="http://schemas.microsoft.com/office/powerpoint/2010/main" val="3388168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pPr marL="0" marR="0" lvl="0" indent="0" algn="r" defTabSz="914400" rtl="0" eaLnBrk="1" fontAlgn="auto" latinLnBrk="0" hangingPunct="1">
              <a:lnSpc>
                <a:spcPct val="100000"/>
              </a:lnSpc>
              <a:spcBef>
                <a:spcPct val="0"/>
              </a:spcBef>
              <a:spcAft>
                <a:spcPct val="0"/>
              </a:spcAft>
              <a:buClrTx/>
              <a:buSzTx/>
              <a:buFontTx/>
              <a:buNone/>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4982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186</a:t>
            </a:fld>
            <a:endParaRPr lang="en-US"/>
          </a:p>
        </p:txBody>
      </p:sp>
    </p:spTree>
    <p:extLst>
      <p:ext uri="{BB962C8B-B14F-4D97-AF65-F5344CB8AC3E}">
        <p14:creationId xmlns:p14="http://schemas.microsoft.com/office/powerpoint/2010/main" val="3695634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pPr marL="0" marR="0" lvl="0" indent="0" algn="r" defTabSz="914400" rtl="0" eaLnBrk="1" fontAlgn="auto" latinLnBrk="0" hangingPunct="1">
              <a:lnSpc>
                <a:spcPct val="100000"/>
              </a:lnSpc>
              <a:spcBef>
                <a:spcPct val="0"/>
              </a:spcBef>
              <a:spcAft>
                <a:spcPct val="0"/>
              </a:spcAft>
              <a:buClrTx/>
              <a:buSzTx/>
              <a:buFontTx/>
              <a:buNone/>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7687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buFont typeface="Arial" pitchFamily="34" charset="0"/>
              <a:buChar char="•"/>
            </a:pPr>
            <a:r>
              <a:rPr lang="en-US" smtClean="0"/>
              <a:t>Binary (0 or 1)</a:t>
            </a:r>
          </a:p>
          <a:p>
            <a:pPr>
              <a:buFont typeface="Arial" pitchFamily="34" charset="0"/>
              <a:buChar char="•"/>
            </a:pPr>
            <a:r>
              <a:rPr lang="en-US" smtClean="0"/>
              <a:t>Discrete (specific value at a given time stamp)</a:t>
            </a:r>
          </a:p>
          <a:p>
            <a:pPr>
              <a:buFont typeface="Arial" pitchFamily="34" charset="0"/>
              <a:buChar char="•"/>
            </a:pPr>
            <a:r>
              <a:rPr lang="en-US" smtClean="0"/>
              <a:t>Continuous (e.g. electric voltage, current, any wave)</a:t>
            </a:r>
          </a:p>
          <a:p>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206</a:t>
            </a:fld>
            <a:endParaRPr lang="en-US"/>
          </a:p>
        </p:txBody>
      </p:sp>
    </p:spTree>
    <p:extLst>
      <p:ext uri="{BB962C8B-B14F-4D97-AF65-F5344CB8AC3E}">
        <p14:creationId xmlns:p14="http://schemas.microsoft.com/office/powerpoint/2010/main" val="4040580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450D09-52D8-47A2-92B4-B2D13809C684}" type="slidenum">
              <a:rPr lang="en-US" altLang="en-US"/>
              <a:pPr>
                <a:spcBef>
                  <a:spcPct val="0"/>
                </a:spcBef>
              </a:pPr>
              <a:t>212</a:t>
            </a:fld>
            <a:endParaRPr lang="en-US" altLang="en-US"/>
          </a:p>
        </p:txBody>
      </p:sp>
      <p:sp>
        <p:nvSpPr>
          <p:cNvPr id="78851" name="Rectangle 2"/>
          <p:cNvSpPr>
            <a:spLocks noGrp="1" noRot="1" noChangeAspect="1" noChangeArrowheads="1" noTextEdit="1"/>
          </p:cNvSpPr>
          <p:nvPr>
            <p:ph type="sldImg"/>
          </p:nvPr>
        </p:nvSpPr>
        <p:spPr>
          <a:xfrm>
            <a:off x="1119188" y="698500"/>
            <a:ext cx="4646612" cy="3484563"/>
          </a:xfrm>
        </p:spPr>
      </p:sp>
      <p:sp>
        <p:nvSpPr>
          <p:cNvPr id="78852" name="Rectangle 3"/>
          <p:cNvSpPr>
            <a:spLocks noGrp="1" noChangeArrowheads="1"/>
          </p:cNvSpPr>
          <p:nvPr>
            <p:ph type="body" idx="1"/>
          </p:nvPr>
        </p:nvSpPr>
        <p:spPr>
          <a:xfrm>
            <a:off x="917575" y="4414838"/>
            <a:ext cx="5046663"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defPPr/>
          </a:lstStyle>
          <a:p>
            <a:r>
              <a:rPr lang="en-US" altLang="en-US" smtClean="0"/>
              <a:t>May we categorize data along the following dimensions?</a:t>
            </a:r>
          </a:p>
          <a:p>
            <a:r>
              <a:rPr lang="en-US" altLang="en-US" smtClean="0"/>
              <a:t>    - structured, semi-structured, and unstructured</a:t>
            </a:r>
          </a:p>
          <a:p>
            <a:r>
              <a:rPr lang="en-US" altLang="en-US" smtClean="0"/>
              <a:t>    - numeric and categorical</a:t>
            </a:r>
          </a:p>
          <a:p>
            <a:r>
              <a:rPr lang="en-US" altLang="en-US" smtClean="0"/>
              <a:t>    - static and dynamic (temporal?)</a:t>
            </a:r>
          </a:p>
          <a:p>
            <a:r>
              <a:rPr lang="en-US" altLang="en-US" smtClean="0"/>
              <a:t>    - by application</a:t>
            </a:r>
          </a:p>
        </p:txBody>
      </p:sp>
    </p:spTree>
    <p:extLst>
      <p:ext uri="{BB962C8B-B14F-4D97-AF65-F5344CB8AC3E}">
        <p14:creationId xmlns:p14="http://schemas.microsoft.com/office/powerpoint/2010/main" val="2485232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189437-E806-4CE8-A91E-C4554A4E753A}" type="slidenum">
              <a:rPr lang="en-US" altLang="en-US"/>
              <a:pPr>
                <a:spcBef>
                  <a:spcPct val="0"/>
                </a:spcBef>
              </a:pPr>
              <a:t>213</a:t>
            </a:fld>
            <a:endParaRPr lang="en-US" altLang="en-US"/>
          </a:p>
        </p:txBody>
      </p:sp>
      <p:sp>
        <p:nvSpPr>
          <p:cNvPr id="79875" name="Rectangle 2"/>
          <p:cNvSpPr>
            <a:spLocks noGrp="1" noRot="1" noChangeAspect="1" noChangeArrowheads="1" noTextEdit="1"/>
          </p:cNvSpPr>
          <p:nvPr>
            <p:ph type="sldImg"/>
          </p:nvPr>
        </p:nvSpPr>
        <p:spPr>
          <a:xfrm>
            <a:off x="1119188" y="698500"/>
            <a:ext cx="4646612" cy="3484563"/>
          </a:xfrm>
        </p:spPr>
      </p:sp>
      <p:sp>
        <p:nvSpPr>
          <p:cNvPr id="79876" name="Rectangle 3"/>
          <p:cNvSpPr>
            <a:spLocks noGrp="1" noChangeArrowheads="1"/>
          </p:cNvSpPr>
          <p:nvPr>
            <p:ph type="body" idx="1"/>
          </p:nvPr>
        </p:nvSpPr>
        <p:spPr>
          <a:xfrm>
            <a:off x="917575" y="4414838"/>
            <a:ext cx="5046663"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defPPr/>
          </a:lstStyle>
          <a:p>
            <a:endParaRPr lang="en-US" altLang="en-US" smtClean="0"/>
          </a:p>
        </p:txBody>
      </p:sp>
    </p:spTree>
    <p:extLst>
      <p:ext uri="{BB962C8B-B14F-4D97-AF65-F5344CB8AC3E}">
        <p14:creationId xmlns:p14="http://schemas.microsoft.com/office/powerpoint/2010/main" val="2978766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25</a:t>
            </a:fld>
            <a:endParaRPr lang="en-US"/>
          </a:p>
        </p:txBody>
      </p:sp>
    </p:spTree>
    <p:extLst>
      <p:ext uri="{BB962C8B-B14F-4D97-AF65-F5344CB8AC3E}">
        <p14:creationId xmlns:p14="http://schemas.microsoft.com/office/powerpoint/2010/main" val="963598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p:sp>
      <p:sp>
        <p:nvSpPr>
          <p:cNvPr id="808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endParaRPr lang="en-US" altLang="en-US" smtClean="0"/>
          </a:p>
        </p:txBody>
      </p:sp>
      <p:sp>
        <p:nvSpPr>
          <p:cNvPr id="809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904BFC-7CDC-4544-B74B-91E2B63AB99C}" type="slidenum">
              <a:rPr lang="en-US" altLang="en-US"/>
              <a:pPr>
                <a:spcBef>
                  <a:spcPct val="0"/>
                </a:spcBef>
              </a:pPr>
              <a:t>215</a:t>
            </a:fld>
            <a:endParaRPr lang="en-US" altLang="en-US"/>
          </a:p>
        </p:txBody>
      </p:sp>
    </p:spTree>
    <p:extLst>
      <p:ext uri="{BB962C8B-B14F-4D97-AF65-F5344CB8AC3E}">
        <p14:creationId xmlns:p14="http://schemas.microsoft.com/office/powerpoint/2010/main" val="2360966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p:sp>
      <p:sp>
        <p:nvSpPr>
          <p:cNvPr id="819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endParaRPr lang="en-US" altLang="en-US" smtClean="0"/>
          </a:p>
        </p:txBody>
      </p:sp>
      <p:sp>
        <p:nvSpPr>
          <p:cNvPr id="819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98F49E4-BE5A-489F-BB5A-13873A6A098A}" type="slidenum">
              <a:rPr lang="en-US" altLang="en-US"/>
              <a:pPr>
                <a:spcBef>
                  <a:spcPct val="0"/>
                </a:spcBef>
              </a:pPr>
              <a:t>216</a:t>
            </a:fld>
            <a:endParaRPr lang="en-US" altLang="en-US"/>
          </a:p>
        </p:txBody>
      </p:sp>
    </p:spTree>
    <p:extLst>
      <p:ext uri="{BB962C8B-B14F-4D97-AF65-F5344CB8AC3E}">
        <p14:creationId xmlns:p14="http://schemas.microsoft.com/office/powerpoint/2010/main" val="2844453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A49EF5-7310-44A3-924A-E504247AF64A}" type="slidenum">
              <a:rPr lang="en-US" altLang="en-US"/>
              <a:pPr>
                <a:spcBef>
                  <a:spcPct val="0"/>
                </a:spcBef>
              </a:pPr>
              <a:t>217</a:t>
            </a:fld>
            <a:endParaRPr lang="en-US" altLang="en-US"/>
          </a:p>
        </p:txBody>
      </p:sp>
      <p:sp>
        <p:nvSpPr>
          <p:cNvPr id="82947" name="Rectangle 2"/>
          <p:cNvSpPr>
            <a:spLocks noGrp="1" noRot="1" noChangeAspect="1" noChangeArrowheads="1" noTextEdit="1"/>
          </p:cNvSpPr>
          <p:nvPr>
            <p:ph type="sldImg"/>
          </p:nvPr>
        </p:nvSpPr>
        <p:spPr>
          <a:xfrm>
            <a:off x="1119188" y="698500"/>
            <a:ext cx="4646612" cy="3484563"/>
          </a:xfrm>
        </p:spPr>
      </p:sp>
      <p:sp>
        <p:nvSpPr>
          <p:cNvPr id="82948" name="Rectangle 3"/>
          <p:cNvSpPr>
            <a:spLocks noGrp="1" noChangeArrowheads="1"/>
          </p:cNvSpPr>
          <p:nvPr>
            <p:ph type="body" idx="1"/>
          </p:nvPr>
        </p:nvSpPr>
        <p:spPr>
          <a:xfrm>
            <a:off x="917575" y="4414838"/>
            <a:ext cx="5046663"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defPPr/>
          </a:lstStyle>
          <a:p>
            <a:endParaRPr lang="en-US" altLang="en-US" smtClean="0"/>
          </a:p>
        </p:txBody>
      </p:sp>
    </p:spTree>
    <p:extLst>
      <p:ext uri="{BB962C8B-B14F-4D97-AF65-F5344CB8AC3E}">
        <p14:creationId xmlns:p14="http://schemas.microsoft.com/office/powerpoint/2010/main" val="6850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FBC922-CDA6-44F9-8464-DD286D4243C1}" type="slidenum">
              <a:rPr lang="en-US" altLang="en-US"/>
              <a:pPr>
                <a:spcBef>
                  <a:spcPct val="0"/>
                </a:spcBef>
              </a:pPr>
              <a:t>218</a:t>
            </a:fld>
            <a:endParaRPr lang="en-US" altLang="en-US"/>
          </a:p>
        </p:txBody>
      </p:sp>
      <p:sp>
        <p:nvSpPr>
          <p:cNvPr id="83971" name="Rectangle 2"/>
          <p:cNvSpPr>
            <a:spLocks noGrp="1" noRot="1" noChangeAspect="1" noChangeArrowheads="1" noTextEdit="1"/>
          </p:cNvSpPr>
          <p:nvPr>
            <p:ph type="sldImg"/>
          </p:nvPr>
        </p:nvSpPr>
        <p:spPr>
          <a:xfrm>
            <a:off x="1119188" y="698500"/>
            <a:ext cx="4646612" cy="3484563"/>
          </a:xfrm>
        </p:spPr>
      </p:sp>
      <p:sp>
        <p:nvSpPr>
          <p:cNvPr id="83972" name="Rectangle 3"/>
          <p:cNvSpPr>
            <a:spLocks noGrp="1" noChangeArrowheads="1"/>
          </p:cNvSpPr>
          <p:nvPr>
            <p:ph type="body" idx="1"/>
          </p:nvPr>
        </p:nvSpPr>
        <p:spPr>
          <a:xfrm>
            <a:off x="917575" y="4414838"/>
            <a:ext cx="5046663"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defPPr/>
          </a:lstStyle>
          <a:p>
            <a:endParaRPr lang="en-US" altLang="en-US" smtClean="0"/>
          </a:p>
        </p:txBody>
      </p:sp>
    </p:spTree>
    <p:extLst>
      <p:ext uri="{BB962C8B-B14F-4D97-AF65-F5344CB8AC3E}">
        <p14:creationId xmlns:p14="http://schemas.microsoft.com/office/powerpoint/2010/main" val="795199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0588733-E1AA-43FF-845E-A4C95CC91E88}" type="slidenum">
              <a:rPr lang="en-US" altLang="en-US"/>
              <a:pPr>
                <a:spcBef>
                  <a:spcPct val="0"/>
                </a:spcBef>
              </a:pPr>
              <a:t>219</a:t>
            </a:fld>
            <a:endParaRPr lang="en-US" altLang="en-US"/>
          </a:p>
        </p:txBody>
      </p:sp>
      <p:sp>
        <p:nvSpPr>
          <p:cNvPr id="84995" name="Rectangle 2"/>
          <p:cNvSpPr>
            <a:spLocks noGrp="1" noRot="1" noChangeAspect="1" noChangeArrowheads="1" noTextEdit="1"/>
          </p:cNvSpPr>
          <p:nvPr>
            <p:ph type="sldImg"/>
          </p:nvPr>
        </p:nvSpPr>
        <p:spPr>
          <a:xfrm>
            <a:off x="1119188" y="698500"/>
            <a:ext cx="4646612" cy="3484563"/>
          </a:xfrm>
        </p:spPr>
      </p:sp>
      <p:sp>
        <p:nvSpPr>
          <p:cNvPr id="84996" name="Rectangle 3"/>
          <p:cNvSpPr>
            <a:spLocks noGrp="1" noChangeArrowheads="1"/>
          </p:cNvSpPr>
          <p:nvPr>
            <p:ph type="body" idx="1"/>
          </p:nvPr>
        </p:nvSpPr>
        <p:spPr>
          <a:xfrm>
            <a:off x="917575" y="4414838"/>
            <a:ext cx="5046663"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defPPr/>
          </a:lstStyle>
          <a:p>
            <a:endParaRPr lang="en-US" altLang="en-US" smtClean="0"/>
          </a:p>
        </p:txBody>
      </p:sp>
    </p:spTree>
    <p:extLst>
      <p:ext uri="{BB962C8B-B14F-4D97-AF65-F5344CB8AC3E}">
        <p14:creationId xmlns:p14="http://schemas.microsoft.com/office/powerpoint/2010/main" val="361948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DBA1564-5E2D-46C1-ACDD-9107D68FDCD1}" type="slidenum">
              <a:rPr lang="en-US" altLang="en-US"/>
              <a:pPr>
                <a:spcBef>
                  <a:spcPct val="0"/>
                </a:spcBef>
              </a:pPr>
              <a:t>220</a:t>
            </a:fld>
            <a:endParaRPr lang="en-US" altLang="en-US"/>
          </a:p>
        </p:txBody>
      </p:sp>
      <p:sp>
        <p:nvSpPr>
          <p:cNvPr id="87043" name="Rectangle 2"/>
          <p:cNvSpPr>
            <a:spLocks noGrp="1" noRot="1" noChangeAspect="1" noChangeArrowheads="1" noTextEdit="1"/>
          </p:cNvSpPr>
          <p:nvPr>
            <p:ph type="sldImg"/>
          </p:nvPr>
        </p:nvSpPr>
        <p:spPr>
          <a:xfrm>
            <a:off x="1079500" y="677863"/>
            <a:ext cx="4722813" cy="3541712"/>
          </a:xfrm>
        </p:spPr>
      </p:sp>
      <p:sp>
        <p:nvSpPr>
          <p:cNvPr id="87044" name="Rectangle 3"/>
          <p:cNvSpPr>
            <a:spLocks noGrp="1" noChangeArrowheads="1"/>
          </p:cNvSpPr>
          <p:nvPr>
            <p:ph type="body" idx="1"/>
          </p:nvPr>
        </p:nvSpPr>
        <p:spPr>
          <a:xfrm>
            <a:off x="908050" y="4446588"/>
            <a:ext cx="5065713" cy="414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defPPr/>
          </a:lstStyle>
          <a:p>
            <a:r>
              <a:rPr lang="en-US" altLang="en-US" smtClean="0"/>
              <a:t>Note to self (MK): last part of slide does not clearly match slides that follow</a:t>
            </a:r>
          </a:p>
          <a:p>
            <a:r>
              <a:rPr lang="en-US" altLang="en-US" smtClean="0"/>
              <a:t>Introduction slides: </a:t>
            </a:r>
          </a:p>
          <a:p>
            <a:r>
              <a:rPr lang="en-US" altLang="en-US" smtClean="0"/>
              <a:t>In the current version, we only talk about numeric data.  Can we add some materials about non-numeric data.</a:t>
            </a:r>
          </a:p>
          <a:p>
            <a:endParaRPr lang="en-US" altLang="en-US" smtClean="0"/>
          </a:p>
          <a:p>
            <a:r>
              <a:rPr lang="en-US" altLang="en-US" smtClean="0"/>
              <a:t>   - text statistics, TF/IDF</a:t>
            </a:r>
          </a:p>
          <a:p>
            <a:r>
              <a:rPr lang="en-US" altLang="en-US" smtClean="0"/>
              <a:t>   - visualization of text statistics such as word cloud</a:t>
            </a:r>
          </a:p>
          <a:p>
            <a:r>
              <a:rPr lang="en-US" altLang="en-US" smtClean="0"/>
              <a:t>   - distribution of Internet (IN, SCC, OUT, …)</a:t>
            </a:r>
          </a:p>
          <a:p>
            <a:r>
              <a:rPr lang="en-US" altLang="en-US" smtClean="0"/>
              <a:t>   - visualization of social relationship (e.g., http://renlifang.msra.cn/)</a:t>
            </a:r>
          </a:p>
        </p:txBody>
      </p:sp>
    </p:spTree>
    <p:extLst>
      <p:ext uri="{BB962C8B-B14F-4D97-AF65-F5344CB8AC3E}">
        <p14:creationId xmlns:p14="http://schemas.microsoft.com/office/powerpoint/2010/main" val="192414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302F4F-2F8B-4385-809A-8789D5DC1B1B}" type="slidenum">
              <a:rPr lang="en-US" altLang="en-US"/>
              <a:pPr>
                <a:spcBef>
                  <a:spcPct val="0"/>
                </a:spcBef>
              </a:pPr>
              <a:t>221</a:t>
            </a:fld>
            <a:endParaRPr lang="en-US" altLang="en-US"/>
          </a:p>
        </p:txBody>
      </p:sp>
      <p:sp>
        <p:nvSpPr>
          <p:cNvPr id="88067" name="Rectangle 2"/>
          <p:cNvSpPr>
            <a:spLocks noGrp="1" noRot="1" noChangeAspect="1" noChangeArrowheads="1" noTextEdit="1"/>
          </p:cNvSpPr>
          <p:nvPr>
            <p:ph type="sldImg"/>
          </p:nvPr>
        </p:nvSpPr>
        <p:spPr>
          <a:xfrm>
            <a:off x="1079500" y="677863"/>
            <a:ext cx="4722813" cy="3541712"/>
          </a:xfrm>
        </p:spPr>
      </p:sp>
      <p:sp>
        <p:nvSpPr>
          <p:cNvPr id="88068" name="Rectangle 3"/>
          <p:cNvSpPr>
            <a:spLocks noGrp="1" noChangeArrowheads="1"/>
          </p:cNvSpPr>
          <p:nvPr>
            <p:ph type="body" idx="1"/>
          </p:nvPr>
        </p:nvSpPr>
        <p:spPr>
          <a:xfrm>
            <a:off x="908050" y="4446588"/>
            <a:ext cx="5065713" cy="414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defPPr/>
          </a:lstStyle>
          <a:p>
            <a:endParaRPr lang="en-US" altLang="en-US" smtClean="0"/>
          </a:p>
        </p:txBody>
      </p:sp>
    </p:spTree>
    <p:extLst>
      <p:ext uri="{BB962C8B-B14F-4D97-AF65-F5344CB8AC3E}">
        <p14:creationId xmlns:p14="http://schemas.microsoft.com/office/powerpoint/2010/main" val="771888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52A3F32-DC2F-42C3-8EFB-69B16B6CBC08}" type="slidenum">
              <a:rPr lang="en-US" altLang="en-US"/>
              <a:pPr>
                <a:spcBef>
                  <a:spcPct val="0"/>
                </a:spcBef>
              </a:pPr>
              <a:t>222</a:t>
            </a:fld>
            <a:endParaRPr lang="en-US" altLang="en-US"/>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endParaRPr lang="en-US" altLang="en-US" smtClean="0"/>
          </a:p>
        </p:txBody>
      </p:sp>
    </p:spTree>
    <p:extLst>
      <p:ext uri="{BB962C8B-B14F-4D97-AF65-F5344CB8AC3E}">
        <p14:creationId xmlns:p14="http://schemas.microsoft.com/office/powerpoint/2010/main" val="1556421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F08C26-D7A2-40B9-B52D-4A79D7B05A50}" type="slidenum">
              <a:rPr lang="en-US" altLang="en-US"/>
              <a:pPr>
                <a:spcBef>
                  <a:spcPct val="0"/>
                </a:spcBef>
              </a:pPr>
              <a:t>223</a:t>
            </a:fld>
            <a:endParaRPr lang="en-US" altLang="en-US"/>
          </a:p>
        </p:txBody>
      </p:sp>
      <p:sp>
        <p:nvSpPr>
          <p:cNvPr id="90115" name="Rectangle 2"/>
          <p:cNvSpPr>
            <a:spLocks noGrp="1" noRot="1" noChangeAspect="1" noChangeArrowheads="1" noTextEdit="1"/>
          </p:cNvSpPr>
          <p:nvPr>
            <p:ph type="sldImg"/>
          </p:nvPr>
        </p:nvSpPr>
        <p:spPr>
          <a:xfrm>
            <a:off x="1079500" y="677863"/>
            <a:ext cx="4722813" cy="3541712"/>
          </a:xfrm>
        </p:spPr>
      </p:sp>
      <p:sp>
        <p:nvSpPr>
          <p:cNvPr id="90116" name="Rectangle 3"/>
          <p:cNvSpPr>
            <a:spLocks noGrp="1" noChangeArrowheads="1"/>
          </p:cNvSpPr>
          <p:nvPr>
            <p:ph type="body" idx="1"/>
          </p:nvPr>
        </p:nvSpPr>
        <p:spPr>
          <a:xfrm>
            <a:off x="908050" y="4446588"/>
            <a:ext cx="5065713" cy="414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defPPr/>
          </a:lstStyle>
          <a:p>
            <a:endParaRPr lang="en-US" altLang="en-US" smtClean="0"/>
          </a:p>
        </p:txBody>
      </p:sp>
    </p:spTree>
    <p:extLst>
      <p:ext uri="{BB962C8B-B14F-4D97-AF65-F5344CB8AC3E}">
        <p14:creationId xmlns:p14="http://schemas.microsoft.com/office/powerpoint/2010/main" val="1459907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4735D9C-602E-471D-A11C-A2FA03FC1C32}" type="slidenum">
              <a:rPr lang="en-US" altLang="en-US"/>
              <a:pPr>
                <a:spcBef>
                  <a:spcPct val="0"/>
                </a:spcBef>
              </a:pPr>
              <a:t>224</a:t>
            </a:fld>
            <a:endParaRPr lang="en-US" altLang="en-US"/>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r>
              <a:rPr lang="en-US" altLang="en-US" smtClean="0"/>
              <a:t>Redraw the boxplot!  Yes, we need a more real boxplot graph!</a:t>
            </a:r>
          </a:p>
        </p:txBody>
      </p:sp>
    </p:spTree>
    <p:extLst>
      <p:ext uri="{BB962C8B-B14F-4D97-AF65-F5344CB8AC3E}">
        <p14:creationId xmlns:p14="http://schemas.microsoft.com/office/powerpoint/2010/main" val="995750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marL="228600" indent="-228600">
              <a:buFont typeface="+mj-lt"/>
              <a:buAutoNum type="arabicPeriod"/>
            </a:pPr>
            <a:r>
              <a:rPr lang="en-US" smtClean="0"/>
              <a:t>Difference between data vs</a:t>
            </a:r>
            <a:r>
              <a:rPr lang="en-US" baseline="0" smtClean="0"/>
              <a:t> information ? e.g. marks of students in a class is raw data; average score of class, top 5 percentile etc. is information</a:t>
            </a:r>
          </a:p>
          <a:p>
            <a:pPr marL="228600" indent="-228600">
              <a:buFont typeface="+mj-lt"/>
              <a:buAutoNum type="arabicPeriod"/>
            </a:pPr>
            <a:r>
              <a:rPr lang="en-US" baseline="0" smtClean="0"/>
              <a:t>Data Preparation – R (readr, readcsv); Python (pandas, numpy) – ask for examples from audience, FSO data example</a:t>
            </a:r>
            <a:endParaRPr lang="en-US" smtClean="0"/>
          </a:p>
          <a:p>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29</a:t>
            </a:fld>
            <a:endParaRPr lang="en-US"/>
          </a:p>
        </p:txBody>
      </p:sp>
    </p:spTree>
    <p:extLst>
      <p:ext uri="{BB962C8B-B14F-4D97-AF65-F5344CB8AC3E}">
        <p14:creationId xmlns:p14="http://schemas.microsoft.com/office/powerpoint/2010/main" val="1165431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A0BFAE-24C4-4166-A527-BBE469A3D520}" type="slidenum">
              <a:rPr lang="en-US" altLang="en-US"/>
              <a:pPr>
                <a:spcBef>
                  <a:spcPct val="0"/>
                </a:spcBef>
              </a:pPr>
              <a:t>225</a:t>
            </a:fld>
            <a:endParaRPr lang="en-US" altLang="en-US"/>
          </a:p>
        </p:txBody>
      </p:sp>
      <p:sp>
        <p:nvSpPr>
          <p:cNvPr id="94211" name="Rectangle 2"/>
          <p:cNvSpPr>
            <a:spLocks noGrp="1" noRot="1" noChangeAspect="1" noChangeArrowheads="1" noTextEdit="1"/>
          </p:cNvSpPr>
          <p:nvPr>
            <p:ph type="sldImg"/>
          </p:nvPr>
        </p:nvSpPr>
        <p:spPr>
          <a:xfrm>
            <a:off x="1079500" y="677863"/>
            <a:ext cx="4722813" cy="3541712"/>
          </a:xfrm>
        </p:spPr>
      </p:sp>
      <p:sp>
        <p:nvSpPr>
          <p:cNvPr id="94212" name="Rectangle 3"/>
          <p:cNvSpPr>
            <a:spLocks noGrp="1" noChangeArrowheads="1"/>
          </p:cNvSpPr>
          <p:nvPr>
            <p:ph type="body" idx="1"/>
          </p:nvPr>
        </p:nvSpPr>
        <p:spPr>
          <a:xfrm>
            <a:off x="908050" y="4446588"/>
            <a:ext cx="5065713" cy="414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defPPr/>
          </a:lstStyle>
          <a:p>
            <a:r>
              <a:rPr lang="en-US" altLang="en-US" smtClean="0"/>
              <a:t>JH: Maybe we can remove Loess curve</a:t>
            </a:r>
          </a:p>
        </p:txBody>
      </p:sp>
    </p:spTree>
    <p:extLst>
      <p:ext uri="{BB962C8B-B14F-4D97-AF65-F5344CB8AC3E}">
        <p14:creationId xmlns:p14="http://schemas.microsoft.com/office/powerpoint/2010/main" val="1395455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DBD509-E769-489A-A936-1741B57BCE95}" type="slidenum">
              <a:rPr lang="en-US" altLang="en-US"/>
              <a:pPr>
                <a:spcBef>
                  <a:spcPct val="0"/>
                </a:spcBef>
              </a:pPr>
              <a:t>226</a:t>
            </a:fld>
            <a:endParaRPr lang="en-US" altLang="en-US"/>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r>
              <a:rPr lang="en-US" altLang="en-US" smtClean="0"/>
              <a:t>JH: A better and BASIC histogram figure --- because this one overlaps with a later one!</a:t>
            </a:r>
          </a:p>
        </p:txBody>
      </p:sp>
    </p:spTree>
    <p:extLst>
      <p:ext uri="{BB962C8B-B14F-4D97-AF65-F5344CB8AC3E}">
        <p14:creationId xmlns:p14="http://schemas.microsoft.com/office/powerpoint/2010/main" val="3791174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A56984-6173-4BCB-A0B8-45C70EAE4B92}" type="slidenum">
              <a:rPr lang="en-US" altLang="en-US"/>
              <a:pPr>
                <a:spcBef>
                  <a:spcPct val="0"/>
                </a:spcBef>
              </a:pPr>
              <a:t>227</a:t>
            </a:fld>
            <a:endParaRPr lang="en-US" altLang="en-US"/>
          </a:p>
        </p:txBody>
      </p:sp>
      <p:sp>
        <p:nvSpPr>
          <p:cNvPr id="96259" name="Rectangle 2"/>
          <p:cNvSpPr>
            <a:spLocks noGrp="1" noRot="1" noChangeAspect="1" noChangeArrowheads="1" noTextEdit="1"/>
          </p:cNvSpPr>
          <p:nvPr>
            <p:ph type="sldImg"/>
          </p:nvPr>
        </p:nvSpPr>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endParaRPr lang="en-US" altLang="en-US" smtClean="0"/>
          </a:p>
        </p:txBody>
      </p:sp>
    </p:spTree>
    <p:extLst>
      <p:ext uri="{BB962C8B-B14F-4D97-AF65-F5344CB8AC3E}">
        <p14:creationId xmlns:p14="http://schemas.microsoft.com/office/powerpoint/2010/main" val="220466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1260475" y="720725"/>
            <a:ext cx="4799013" cy="3598863"/>
          </a:xfrm>
        </p:spPr>
      </p:sp>
      <p:sp>
        <p:nvSpPr>
          <p:cNvPr id="793603" name="Rectangle 3"/>
          <p:cNvSpPr>
            <a:spLocks noGrp="1" noChangeArrowheads="1"/>
          </p:cNvSpPr>
          <p:nvPr>
            <p:ph type="body" idx="1"/>
          </p:nvPr>
        </p:nvSpPr>
        <p:spPr>
          <a:xfrm>
            <a:off x="974725" y="4559300"/>
            <a:ext cx="5365750" cy="4321175"/>
          </a:xfrm>
        </p:spPr>
        <p:txBody>
          <a:bodyPr lIns="95034" tIns="47516" rIns="95034" bIns="47516"/>
          <a:lstStyle>
            <a:defPPr/>
          </a:lstStyle>
          <a:p>
            <a:endParaRPr lang="en-US" altLang="en-US"/>
          </a:p>
        </p:txBody>
      </p:sp>
    </p:spTree>
    <p:extLst>
      <p:ext uri="{BB962C8B-B14F-4D97-AF65-F5344CB8AC3E}">
        <p14:creationId xmlns:p14="http://schemas.microsoft.com/office/powerpoint/2010/main" val="2176118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255</a:t>
            </a:fld>
            <a:endParaRPr lang="en-US"/>
          </a:p>
        </p:txBody>
      </p:sp>
    </p:spTree>
    <p:extLst>
      <p:ext uri="{BB962C8B-B14F-4D97-AF65-F5344CB8AC3E}">
        <p14:creationId xmlns:p14="http://schemas.microsoft.com/office/powerpoint/2010/main" val="3158103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1260475" y="720725"/>
            <a:ext cx="4799013" cy="3598863"/>
          </a:xfrm>
        </p:spPr>
      </p:sp>
      <p:sp>
        <p:nvSpPr>
          <p:cNvPr id="793603" name="Rectangle 3"/>
          <p:cNvSpPr>
            <a:spLocks noGrp="1" noChangeArrowheads="1"/>
          </p:cNvSpPr>
          <p:nvPr>
            <p:ph type="body" idx="1"/>
          </p:nvPr>
        </p:nvSpPr>
        <p:spPr>
          <a:xfrm>
            <a:off x="974725" y="4559300"/>
            <a:ext cx="5365750" cy="4321175"/>
          </a:xfrm>
        </p:spPr>
        <p:txBody>
          <a:bodyPr lIns="95034" tIns="47516" rIns="95034" bIns="47516"/>
          <a:lstStyle>
            <a:defPPr/>
          </a:lstStyle>
          <a:p>
            <a:endParaRPr lang="en-US" altLang="en-US"/>
          </a:p>
        </p:txBody>
      </p:sp>
    </p:spTree>
    <p:extLst>
      <p:ext uri="{BB962C8B-B14F-4D97-AF65-F5344CB8AC3E}">
        <p14:creationId xmlns:p14="http://schemas.microsoft.com/office/powerpoint/2010/main" val="2135094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sz="1200" b="0" i="0" kern="1200" smtClean="0">
                <a:solidFill>
                  <a:schemeClr val="tx1"/>
                </a:solidFill>
                <a:effectLst/>
                <a:latin typeface="+mn-lt"/>
                <a:ea typeface="+mn-ea"/>
                <a:cs typeface="+mn-cs"/>
              </a:rPr>
              <a:t>In the context of databases, </a:t>
            </a:r>
            <a:r>
              <a:rPr lang="en-US" sz="1200" b="1" i="0" kern="1200" smtClean="0">
                <a:solidFill>
                  <a:schemeClr val="tx1"/>
                </a:solidFill>
                <a:effectLst/>
                <a:latin typeface="+mn-lt"/>
                <a:ea typeface="+mn-ea"/>
                <a:cs typeface="+mn-cs"/>
              </a:rPr>
              <a:t>cardinality</a:t>
            </a:r>
            <a:r>
              <a:rPr lang="en-US" sz="1200" b="0" i="0" kern="1200" smtClean="0">
                <a:solidFill>
                  <a:schemeClr val="tx1"/>
                </a:solidFill>
                <a:effectLst/>
                <a:latin typeface="+mn-lt"/>
                <a:ea typeface="+mn-ea"/>
                <a:cs typeface="+mn-cs"/>
              </a:rPr>
              <a:t> refers to the uniqueness of data values contained in a </a:t>
            </a:r>
            <a:r>
              <a:rPr lang="en-US" sz="1200" b="1" i="0" kern="1200" smtClean="0">
                <a:solidFill>
                  <a:schemeClr val="tx1"/>
                </a:solidFill>
                <a:effectLst/>
                <a:latin typeface="+mn-lt"/>
                <a:ea typeface="+mn-ea"/>
                <a:cs typeface="+mn-cs"/>
              </a:rPr>
              <a:t>column</a:t>
            </a:r>
            <a:r>
              <a:rPr lang="en-US" sz="1200" b="0" i="0" kern="1200" smtClean="0">
                <a:solidFill>
                  <a:schemeClr val="tx1"/>
                </a:solidFill>
                <a:effectLst/>
                <a:latin typeface="+mn-lt"/>
                <a:ea typeface="+mn-ea"/>
                <a:cs typeface="+mn-cs"/>
              </a:rPr>
              <a:t>. High </a:t>
            </a:r>
            <a:r>
              <a:rPr lang="en-US" sz="1200" b="1" i="0" kern="1200" smtClean="0">
                <a:solidFill>
                  <a:schemeClr val="tx1"/>
                </a:solidFill>
                <a:effectLst/>
                <a:latin typeface="+mn-lt"/>
                <a:ea typeface="+mn-ea"/>
                <a:cs typeface="+mn-cs"/>
              </a:rPr>
              <a:t>cardinality</a:t>
            </a:r>
            <a:r>
              <a:rPr lang="en-US" sz="1200" b="0" i="0" kern="1200" smtClean="0">
                <a:solidFill>
                  <a:schemeClr val="tx1"/>
                </a:solidFill>
                <a:effectLst/>
                <a:latin typeface="+mn-lt"/>
                <a:ea typeface="+mn-ea"/>
                <a:cs typeface="+mn-cs"/>
              </a:rPr>
              <a:t> means that the </a:t>
            </a:r>
            <a:r>
              <a:rPr lang="en-US" sz="1200" b="1" i="0" kern="1200" smtClean="0">
                <a:solidFill>
                  <a:schemeClr val="tx1"/>
                </a:solidFill>
                <a:effectLst/>
                <a:latin typeface="+mn-lt"/>
                <a:ea typeface="+mn-ea"/>
                <a:cs typeface="+mn-cs"/>
              </a:rPr>
              <a:t>column</a:t>
            </a:r>
            <a:r>
              <a:rPr lang="en-US" sz="1200" b="0" i="0" kern="1200" smtClean="0">
                <a:solidFill>
                  <a:schemeClr val="tx1"/>
                </a:solidFill>
                <a:effectLst/>
                <a:latin typeface="+mn-lt"/>
                <a:ea typeface="+mn-ea"/>
                <a:cs typeface="+mn-cs"/>
              </a:rPr>
              <a:t> contains a large percentage of totally unique values. </a:t>
            </a:r>
            <a:r>
              <a:rPr lang="en-US" sz="1200" b="1" i="0" kern="1200" smtClean="0">
                <a:solidFill>
                  <a:schemeClr val="tx1"/>
                </a:solidFill>
                <a:effectLst/>
                <a:latin typeface="+mn-lt"/>
                <a:ea typeface="+mn-ea"/>
                <a:cs typeface="+mn-cs"/>
              </a:rPr>
              <a:t>Low cardinality</a:t>
            </a:r>
            <a:r>
              <a:rPr lang="en-US" sz="1200" b="0" i="0" kern="1200" smtClean="0">
                <a:solidFill>
                  <a:schemeClr val="tx1"/>
                </a:solidFill>
                <a:effectLst/>
                <a:latin typeface="+mn-lt"/>
                <a:ea typeface="+mn-ea"/>
                <a:cs typeface="+mn-cs"/>
              </a:rPr>
              <a:t> means that the </a:t>
            </a:r>
            <a:r>
              <a:rPr lang="en-US" sz="1200" b="1" i="0" kern="1200" err="1" smtClean="0">
                <a:solidFill>
                  <a:schemeClr val="tx1"/>
                </a:solidFill>
                <a:effectLst/>
                <a:latin typeface="+mn-lt"/>
                <a:ea typeface="+mn-ea"/>
                <a:cs typeface="+mn-cs"/>
              </a:rPr>
              <a:t>column</a:t>
            </a:r>
            <a:r>
              <a:rPr lang="en-US" sz="1200" b="0" i="0" kern="1200" err="1" smtClean="0">
                <a:solidFill>
                  <a:schemeClr val="tx1"/>
                </a:solidFill>
                <a:effectLst/>
                <a:latin typeface="+mn-lt"/>
                <a:ea typeface="+mn-ea"/>
                <a:cs typeface="+mn-cs"/>
              </a:rPr>
              <a:t>contains a lot of “repeats” in its data range</a:t>
            </a:r>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267</a:t>
            </a:fld>
            <a:endParaRPr lang="en-US"/>
          </a:p>
        </p:txBody>
      </p:sp>
    </p:spTree>
    <p:extLst>
      <p:ext uri="{BB962C8B-B14F-4D97-AF65-F5344CB8AC3E}">
        <p14:creationId xmlns:p14="http://schemas.microsoft.com/office/powerpoint/2010/main" val="1182501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pPr marL="0" marR="0" lvl="0" indent="0" algn="r" defTabSz="914400" rtl="0" eaLnBrk="1" fontAlgn="auto" latinLnBrk="0" hangingPunct="1">
              <a:lnSpc>
                <a:spcPct val="100000"/>
              </a:lnSpc>
              <a:spcBef>
                <a:spcPct val="0"/>
              </a:spcBef>
              <a:spcAft>
                <a:spcPct val="0"/>
              </a:spcAft>
              <a:buClrTx/>
              <a:buSzTx/>
              <a:buFontTx/>
              <a:buNone/>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498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defPPr/>
          </a:lstStyle>
          <a:p>
            <a:r>
              <a:rPr lang="en-US" smtClean="0"/>
              <a:t>For data scientists, software is the generalization of a specific aspect of a data analysis. So if specific parts of a data analysis may require implementing or applying a number of procedures or tools together. Software is the encompassing of all these tools into a specific module or procedure that can be repeatedly applied in a variety of settings. So software allows for the systematizing and the standardizing of a procedure, so that different people can use it and understand what it's gonna do, at any given time. What software is useful for, is that it formalizes and abstracts the functionality of a set of procedures or tools, by developing a well defined interface to the analysis. So the software will have an interface, or a set of inputs and a set of outputs that are well understood. </a:t>
            </a:r>
          </a:p>
          <a:p>
            <a:r>
              <a:rPr lang="en-US" smtClean="0"/>
              <a:t>So for example, most statistical packages will have a linear regression, a function which has a very well defined interface, usually. For example, you'll have to input things like the outcome and the set of predictors, and maybe there will be some other inputs like the data set or weights. But most linear regression functions kind of work in that way. And importantly the user does not have to know exactly how the linear regression calculation is done underneath the hood. Rather, they only need to know that they need to specify the outcome, the predictors, and a couple of other things. And so the linear regression function abstracts all the details that go on underneath, that are required to implement linear regression, so that the user can apply the tool in a variety of settings.</a:t>
            </a:r>
          </a:p>
          <a:p>
            <a:r>
              <a:rPr lang="en-US" sz="1200" kern="1200" smtClean="0">
                <a:solidFill>
                  <a:schemeClr val="tx1"/>
                </a:solidFill>
                <a:effectLst/>
                <a:latin typeface="+mn-lt"/>
                <a:ea typeface="+mn-ea"/>
                <a:cs typeface="+mn-cs"/>
              </a:rPr>
              <a:t>So there are basically three kind of levels of software that I can think about, going from kind of the simplest to the most abstract. And so at the first level you might just have some code that you wrote, and so this is really the first step towards encapsulating automation of a set of procedures. For example, you might have a loop of some sort, never repeats an operation multiple times. So this is the first tip. And then the next step might be some sort of function. So regardless of what language you may be using, often there will be some notion of a function, which is used to encapsulate a set of instructions. And the key thing about a function is that you'll have to define some sort of interface, which will be the inputs to the function. And then the function may have a set of outputs or it may have some side effect for example, if it's a plotting function. And then, so the user only needs to know those inputs and kind of what the outputs will be. And so this is kind of the first level of abstraction that you might encounter, where you have to actually define and interface to that function. And then the very highest level is the actual software package. Which will often be a collection of functions or functions in other things. That will be a little bit more formal because there'll be a very specific interface or API that a user has to understand. And often for a software package there'll be a level of convenience features for users, like documentation, or examples, or tutorials that may come with it, to help the user, to kind of apply the software to many different settings. So a full on software package will be most general in the sense that it should be applicable to kind of more than one setting. And maybe become more broadly useful to people. So, one question that you'll find yourself asking, is at what point do you need to systematize common tasks and procedures across projects versus, you know, recreating code or writing new code from scratch on every new project? Now it depends on a variety of factors and answering this question may require communication within your team, and with people outside of your team potentially. Because you may need to have an understanding of how often a given process is repeated, or how often a given type of data analysis is done, in order to weigh the costs and the benefits of kind of investing in either a software package or something like that. And so within your team, you may want to ask yourself, is the data analysis you're gonna do, is that something you're gonna build upon for future work, or is it just gonna be a one shot deal. Now in my experience, there are relatively few one shot deals out there. Often you will have to do a certain analysis or a certain type of analysis more than once, twice, or even three times. And at that point, it's usually often, you've kind of reached the threshold where you wanna write some code, write some software, or at least a function. So the point at which you need to systematize a given set of procedures, is probably gonna be sooner than you think it is. Because things will more likely be done more than once. Now the initial investment for developing more formal software will be higher, of course, but that will likely pay off in savings in time down the road. So my basic rule of thumb is that, if you're gonna do something once, that does happen on occasion, just write some code and document it very well. The important thing is that you wanna make sure that you understand what the code does, and so that requires both writing the code well and writing documentation. Cuz you wanna be able to reproduce it down the road, in case you ever come back to it, or in case someone else comes back to it, and needs to understand what was done. If you're gonna do something twice, write a function. This allows you to abstract a small piece of code, it forces you to define an interface, so you have well defined inputs and outputs. And that will allow for other people to access a given function and apply it to whatever situation they're in. And then if you're gonna do something three times or more, you should think about writing a small package. It doesn't have to be commercial level software. But a small package which encapsulates the set of operations that you're gonna be doing in a given analysis. And also write some real documentation so that people can understand what's supposed to be going on, and can apply the software to a different situation if they have to.</a:t>
            </a:r>
          </a:p>
          <a:p>
            <a:r>
              <a:rPr lang="en-US" sz="1200" b="1" kern="1200" smtClean="0">
                <a:solidFill>
                  <a:schemeClr val="tx1"/>
                </a:solidFill>
                <a:effectLst/>
                <a:latin typeface="+mn-lt"/>
                <a:ea typeface="+mn-ea"/>
                <a:cs typeface="+mn-cs"/>
              </a:rPr>
              <a:t>Explore our Catalog</a:t>
            </a:r>
          </a:p>
          <a:p>
            <a:r>
              <a:rPr lang="en-US" sz="1200" b="1" kern="1200" smtClean="0">
                <a:solidFill>
                  <a:schemeClr val="tx1"/>
                </a:solidFill>
                <a:effectLst/>
                <a:latin typeface="+mn-lt"/>
                <a:ea typeface="+mn-ea"/>
                <a:cs typeface="+mn-cs"/>
              </a:rPr>
              <a:t>Join for free and get personalized recommendations, updates and offers.</a:t>
            </a:r>
          </a:p>
          <a:p>
            <a:r>
              <a:rPr lang="en-US" sz="1200" b="1" kern="1200" smtClean="0">
                <a:solidFill>
                  <a:schemeClr val="tx1"/>
                </a:solidFill>
                <a:effectLst/>
                <a:latin typeface="+mn-lt"/>
                <a:ea typeface="+mn-ea"/>
                <a:cs typeface="+mn-cs"/>
              </a:rPr>
              <a:t>Get Started</a:t>
            </a:r>
          </a:p>
          <a:p>
            <a:r>
              <a:rPr lang="en-US" sz="1200" b="1" i="0" kern="1200" smtClean="0">
                <a:solidFill>
                  <a:schemeClr val="tx1"/>
                </a:solidFill>
                <a:effectLst/>
                <a:latin typeface="+mn-lt"/>
                <a:ea typeface="+mn-ea"/>
                <a:cs typeface="+mn-cs"/>
              </a:rPr>
              <a:t>Coursera</a:t>
            </a:r>
          </a:p>
          <a:p>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31</a:t>
            </a:fld>
            <a:endParaRPr lang="en-US"/>
          </a:p>
        </p:txBody>
      </p:sp>
    </p:spTree>
    <p:extLst>
      <p:ext uri="{BB962C8B-B14F-4D97-AF65-F5344CB8AC3E}">
        <p14:creationId xmlns:p14="http://schemas.microsoft.com/office/powerpoint/2010/main" val="2391284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smtClean="0"/>
              <a:t>Facebook controversial</a:t>
            </a:r>
            <a:r>
              <a:rPr lang="en-US" baseline="0" smtClean="0"/>
              <a:t> emotion experiment</a:t>
            </a:r>
          </a:p>
          <a:p>
            <a:r>
              <a:rPr lang="en-US" sz="1200" b="1" i="0" kern="1200" err="1" smtClean="0">
                <a:solidFill>
                  <a:schemeClr val="tx1"/>
                </a:solidFill>
                <a:effectLst/>
                <a:latin typeface="+mn-lt"/>
                <a:ea typeface="+mn-ea"/>
                <a:cs typeface="+mn-cs"/>
              </a:rPr>
              <a:t>Tay</a:t>
            </a:r>
            <a:r>
              <a:rPr lang="en-US" sz="1200" b="0" i="0" kern="1200" smtClean="0">
                <a:solidFill>
                  <a:schemeClr val="tx1"/>
                </a:solidFill>
                <a:effectLst/>
                <a:latin typeface="+mn-lt"/>
                <a:ea typeface="+mn-ea"/>
                <a:cs typeface="+mn-cs"/>
              </a:rPr>
              <a:t> was an </a:t>
            </a:r>
            <a:r>
              <a:rPr lang="en-US" sz="1200" b="0" i="0" u="none" strike="noStrike" kern="1200" smtClean="0">
                <a:solidFill>
                  <a:schemeClr val="tx1"/>
                </a:solidFill>
                <a:effectLst/>
                <a:latin typeface="+mn-lt"/>
                <a:ea typeface="+mn-ea"/>
                <a:cs typeface="+mn-cs"/>
                <a:hlinkClick r:id="rId3" tooltip="Artificial intelligence"/>
              </a:rPr>
              <a:t>artificial intelligence</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4" tooltip="Chatterbot"/>
              </a:rPr>
              <a:t>chatter bot</a:t>
            </a:r>
            <a:r>
              <a:rPr lang="en-US" sz="1200" b="0" i="0" kern="1200" smtClean="0">
                <a:solidFill>
                  <a:schemeClr val="tx1"/>
                </a:solidFill>
                <a:effectLst/>
                <a:latin typeface="+mn-lt"/>
                <a:ea typeface="+mn-ea"/>
                <a:cs typeface="+mn-cs"/>
              </a:rPr>
              <a:t> that was originally released by </a:t>
            </a:r>
            <a:r>
              <a:rPr lang="en-US" sz="1200" b="0" i="0" u="none" strike="noStrike" kern="1200" smtClean="0">
                <a:solidFill>
                  <a:schemeClr val="tx1"/>
                </a:solidFill>
                <a:effectLst/>
                <a:latin typeface="+mn-lt"/>
                <a:ea typeface="+mn-ea"/>
                <a:cs typeface="+mn-cs"/>
                <a:hlinkClick r:id="rId5" tooltip="Microsoft Corporation"/>
              </a:rPr>
              <a:t>Microsoft Corporation</a:t>
            </a:r>
            <a:r>
              <a:rPr lang="en-US" sz="1200" b="0" i="0" kern="1200" smtClean="0">
                <a:solidFill>
                  <a:schemeClr val="tx1"/>
                </a:solidFill>
                <a:effectLst/>
                <a:latin typeface="+mn-lt"/>
                <a:ea typeface="+mn-ea"/>
                <a:cs typeface="+mn-cs"/>
              </a:rPr>
              <a:t> via </a:t>
            </a:r>
            <a:r>
              <a:rPr lang="en-US" sz="1200" b="0" i="0" u="none" strike="noStrike" kern="1200" smtClean="0">
                <a:solidFill>
                  <a:schemeClr val="tx1"/>
                </a:solidFill>
                <a:effectLst/>
                <a:latin typeface="+mn-lt"/>
                <a:ea typeface="+mn-ea"/>
                <a:cs typeface="+mn-cs"/>
                <a:hlinkClick r:id="rId6" tooltip="Twitter"/>
              </a:rPr>
              <a:t>Twitter</a:t>
            </a:r>
            <a:r>
              <a:rPr lang="en-US" sz="1200" b="0" i="0" kern="1200" smtClean="0">
                <a:solidFill>
                  <a:schemeClr val="tx1"/>
                </a:solidFill>
                <a:effectLst/>
                <a:latin typeface="+mn-lt"/>
                <a:ea typeface="+mn-ea"/>
                <a:cs typeface="+mn-cs"/>
              </a:rPr>
              <a:t> on March 23, 2016; it caused subsequent controversy when the bot began to post inflammatory and offensive tweets through its Twitter account, forcing Microsoft to shut down the service only 16 hours after its launch</a:t>
            </a:r>
            <a:endParaRPr lang="en-US"/>
          </a:p>
        </p:txBody>
      </p:sp>
      <p:sp>
        <p:nvSpPr>
          <p:cNvPr id="4" name="Slide Number Placeholder 3"/>
          <p:cNvSpPr>
            <a:spLocks noGrp="1"/>
          </p:cNvSpPr>
          <p:nvPr>
            <p:ph type="sldNum" sz="quarter" idx="10"/>
          </p:nvPr>
        </p:nvSpPr>
        <p:spPr/>
        <p:txBody>
          <a:bodyPr/>
          <a:lstStyle>
            <a:defPPr/>
          </a:lstStyle>
          <a:p>
            <a:fld id="{8035028E-47DD-4B58-8D43-F65505D0BCB1}" type="slidenum">
              <a:rPr lang="en-US" smtClean="0"/>
              <a:pPr/>
              <a:t>36</a:t>
            </a:fld>
            <a:endParaRPr lang="en-US"/>
          </a:p>
        </p:txBody>
      </p:sp>
    </p:spTree>
    <p:extLst>
      <p:ext uri="{BB962C8B-B14F-4D97-AF65-F5344CB8AC3E}">
        <p14:creationId xmlns:p14="http://schemas.microsoft.com/office/powerpoint/2010/main" val="1365239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10"/>
          </p:nvPr>
        </p:nvSpPr>
        <p:spPr/>
        <p:txBody>
          <a:bodyPr/>
          <a:lstStyle>
            <a:defPPr/>
          </a:lstStyle>
          <a:p>
            <a:pPr marL="0" marR="0" lvl="0" indent="0" algn="r" defTabSz="914400" rtl="0" eaLnBrk="1" fontAlgn="auto" latinLnBrk="0" hangingPunct="1">
              <a:lnSpc>
                <a:spcPct val="100000"/>
              </a:lnSpc>
              <a:spcBef>
                <a:spcPct val="0"/>
              </a:spcBef>
              <a:spcAft>
                <a:spcPct val="0"/>
              </a:spcAft>
              <a:buClrTx/>
              <a:buSzTx/>
              <a:buFontTx/>
              <a:buNone/>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7687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a:t>Intelligent Traffic Management – e.g. CMU V2V traffic management system</a:t>
            </a:r>
          </a:p>
          <a:p>
            <a:r>
              <a:rPr lang="en-US"/>
              <a:t>Logistics – Delivery Route</a:t>
            </a:r>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57</a:t>
            </a:fld>
            <a:endParaRPr lang="en-US"/>
          </a:p>
        </p:txBody>
      </p:sp>
    </p:spTree>
    <p:extLst>
      <p:ext uri="{BB962C8B-B14F-4D97-AF65-F5344CB8AC3E}">
        <p14:creationId xmlns:p14="http://schemas.microsoft.com/office/powerpoint/2010/main" val="582693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marL="0" marR="0" lvl="0" indent="0" algn="l" defTabSz="455554" rtl="0" eaLnBrk="1" fontAlgn="auto" latinLnBrk="0" hangingPunct="1">
              <a:lnSpc>
                <a:spcPct val="100000"/>
              </a:lnSpc>
              <a:spcBef>
                <a:spcPct val="0"/>
              </a:spcBef>
              <a:spcAft>
                <a:spcPct val="0"/>
              </a:spcAft>
              <a:buClrTx/>
              <a:buSzTx/>
              <a:buFontTx/>
              <a:buNone/>
              <a:defRPr/>
            </a:pPr>
            <a:endParaRPr lang="en-US" sz="1200" kern="1200">
              <a:solidFill>
                <a:schemeClr val="tx1"/>
              </a:solidFill>
              <a:latin typeface="+mn-lt"/>
              <a:ea typeface="BentonSans"/>
              <a:cs typeface="BentonSans"/>
              <a:sym typeface="BentonSans"/>
            </a:endParaRPr>
          </a:p>
        </p:txBody>
      </p:sp>
      <p:sp>
        <p:nvSpPr>
          <p:cNvPr id="4" name="Slide Number Placeholder 3"/>
          <p:cNvSpPr>
            <a:spLocks noGrp="1"/>
          </p:cNvSpPr>
          <p:nvPr>
            <p:ph type="sldNum" sz="quarter" idx="10"/>
          </p:nvPr>
        </p:nvSpPr>
        <p:spPr/>
        <p:txBody>
          <a:bodyPr/>
          <a:lstStyle>
            <a:defPPr/>
          </a:lstStyle>
          <a:p>
            <a:fld id="{D36ED3F8-F0F5-0740-80BB-A0AC688E8499}" type="slidenum">
              <a:rPr lang="en-US" smtClean="0"/>
              <a:pPr/>
              <a:t>58</a:t>
            </a:fld>
            <a:endParaRPr lang="en-US"/>
          </a:p>
        </p:txBody>
      </p:sp>
    </p:spTree>
    <p:extLst>
      <p:ext uri="{BB962C8B-B14F-4D97-AF65-F5344CB8AC3E}">
        <p14:creationId xmlns:p14="http://schemas.microsoft.com/office/powerpoint/2010/main" val="2966867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2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2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defPPr/>
          </a:lstStyle>
          <a:p>
            <a:r>
              <a:rPr lang="en-US" smtClean="0"/>
              <a:t>Click to edit Master title style</a:t>
            </a:r>
            <a:endParaRPr lang="en-US"/>
          </a:p>
        </p:txBody>
      </p:sp>
      <p:sp>
        <p:nvSpPr>
          <p:cNvPr id="3" name="Subtitle 2"/>
          <p:cNvSpPr>
            <a:spLocks noGrp="1"/>
          </p:cNvSpPr>
          <p:nvPr>
            <p:ph type="subTitle" idx="1"/>
          </p:nvPr>
        </p:nvSpPr>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defPPr/>
          </a:lstStyle>
          <a:p>
            <a:fld id="{C66CEDF0-B2CD-47AC-A1B5-6D5A81E812F2}" type="datetimeFigureOut">
              <a:rPr lang="en-US" smtClean="0"/>
              <a:pPr/>
              <a:t>31-Oct-20</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fld id="{70944EA5-B11B-4A44-A9A9-BD8FC8C95EDF}" type="datetimeFigureOut">
              <a:rPr lang="en-US" smtClean="0"/>
              <a:pPr/>
              <a:t>31-Oct-20</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defPPr/>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defPPr/>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defPPr/>
          </a:lstStyle>
          <a:p>
            <a:fld id="{2E7CC8AB-DA3C-4CB0-8904-60D39B1950B9}" type="datetime1">
              <a:rPr lang="en-US" smtClean="0"/>
              <a:pPr/>
              <a:t>31-Oct-20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989192091"/>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defPPr/>
          </a:lstStyle>
          <a:p>
            <a:fld id="{6D3843B5-5FC3-457A-8B78-AA42173FD6A0}" type="datetime1">
              <a:rPr lang="en-US" smtClean="0"/>
              <a:pPr/>
              <a:t>31-Oct-20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469607476"/>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defPPr/>
          </a:lstStyle>
          <a:p>
            <a:fld id="{2D19A4DA-62CB-43A4-9353-73E74A75742A}" type="datetime1">
              <a:rPr lang="en-US" smtClean="0"/>
              <a:pPr/>
              <a:t>31-Oct-20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defP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33525956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defPPr/>
          </a:lstStyle>
          <a:p>
            <a:fld id="{FE2A3B25-CB58-45A2-92CE-132D94BDC731}" type="datetime1">
              <a:rPr lang="en-US" smtClean="0"/>
              <a:pPr/>
              <a:t>31-Oct-20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defP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885630080"/>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defPPr/>
          </a:lstStyle>
          <a:p>
            <a:fld id="{EAE2A60D-A378-4388-8F7C-2CE3DBDA5931}" type="datetime1">
              <a:rPr lang="en-US" smtClean="0"/>
              <a:pPr/>
              <a:t>31-Oct-20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defP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879584725"/>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defPPr/>
          </a:lstStyle>
          <a:p>
            <a:fld id="{24C364BE-BBB4-4250-A714-DA52E34663AC}" type="datetime1">
              <a:rPr lang="en-US" smtClean="0"/>
              <a:pPr/>
              <a:t>31-Oct-20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13362185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defPPr/>
          </a:lstStyle>
          <a:p>
            <a:fld id="{B07ECB27-79A4-4C4B-A5AA-09D7B8C301AE}" type="datetime1">
              <a:rPr lang="en-US" smtClean="0"/>
              <a:pPr/>
              <a:t>31-Oct-20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77116287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defPPr/>
          </a:lstStyle>
          <a:p>
            <a:fld id="{0620B13D-7C50-4893-9B96-D671BAC7961C}" type="datetime1">
              <a:rPr lang="en-US" smtClean="0"/>
              <a:pPr/>
              <a:t>31-Oct-20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855455107"/>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defPPr/>
          </a:lstStyle>
          <a:p>
            <a:fld id="{FCBAAED9-73BB-43FB-BE57-5F116564B6DB}" type="datetime1">
              <a:rPr lang="en-US" smtClean="0"/>
              <a:pPr/>
              <a:t>31-Oct-20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802655129"/>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defPPr/>
            <a:lvl1pPr marL="0" indent="0">
              <a:buNone/>
              <a:defRPr sz="794" b="1" cap="all" baseline="0">
                <a:solidFill>
                  <a:srgbClr val="EB8024"/>
                </a:solidFill>
                <a:latin typeface="+mj-lt"/>
                <a:cs typeface="BentonSans Book"/>
              </a:defRPr>
            </a:lvl1pPr>
          </a:lstStyle>
          <a:p>
            <a:pPr lvl="0"/>
            <a:r>
              <a:rPr lang="en-US"/>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defPPr/>
            <a:lvl1pPr marL="0" indent="0">
              <a:buNone/>
              <a:defRPr sz="1588" baseline="0">
                <a:latin typeface="+mj-lt"/>
              </a:defRPr>
            </a:lvl1pPr>
            <a:lvl2pPr>
              <a:defRPr sz="1588"/>
            </a:lvl2pPr>
            <a:lvl3pPr>
              <a:defRPr sz="1588"/>
            </a:lvl3pPr>
            <a:lvl4pPr>
              <a:defRPr sz="1588"/>
            </a:lvl4pPr>
            <a:lvl5pPr>
              <a:defRPr sz="1588"/>
            </a:lvl5pPr>
          </a:lstStyle>
          <a:p>
            <a:pPr lvl="0"/>
            <a:r>
              <a:rPr lang="nl-NL" err="1"/>
              <a:t>Slide Title</a:t>
            </a:r>
            <a:endParaRPr lang="en-GB"/>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defPPr/>
            <a:lvl1pPr marL="151198" indent="-151198">
              <a:buClr>
                <a:srgbClr val="EB8024"/>
              </a:buClr>
              <a:buFont typeface="Arial" pitchFamily="34" charset="0"/>
              <a:buChar char="•"/>
              <a:defRPr sz="899">
                <a:latin typeface="Georgia"/>
                <a:cs typeface="Georgia"/>
              </a:defRPr>
            </a:lvl1pPr>
            <a:lvl2pPr marL="494080" indent="-151198">
              <a:buClr>
                <a:srgbClr val="EB8024"/>
              </a:buClr>
              <a:buFont typeface="Arial" pitchFamily="34" charset="0"/>
              <a:buChar char="•"/>
              <a:defRPr sz="899">
                <a:latin typeface="Georgia"/>
                <a:cs typeface="Georgia"/>
              </a:defRPr>
            </a:lvl2pPr>
            <a:lvl3pPr marL="836963" indent="-151198">
              <a:buClr>
                <a:srgbClr val="EB8024"/>
              </a:buClr>
              <a:buFont typeface="Arial" pitchFamily="34" charset="0"/>
              <a:buChar char="•"/>
              <a:defRPr sz="899">
                <a:latin typeface="Georgia"/>
                <a:cs typeface="Georgia"/>
              </a:defRPr>
            </a:lvl3pPr>
            <a:lvl4pPr marL="1179845" indent="-151198">
              <a:buClr>
                <a:srgbClr val="EB8024"/>
              </a:buClr>
              <a:buFont typeface="Arial" pitchFamily="34" charset="0"/>
              <a:buChar char="•"/>
              <a:defRPr sz="899">
                <a:latin typeface="Georgia"/>
                <a:cs typeface="Georgia"/>
              </a:defRPr>
            </a:lvl4pPr>
            <a:lvl5pPr marL="1522728" indent="-151198">
              <a:buClr>
                <a:srgbClr val="EB8024"/>
              </a:buClr>
              <a:buFont typeface="Arial" pitchFamily="34" charset="0"/>
              <a:buChar char="•"/>
              <a:defRPr sz="899">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defPPr>
              <a:defRPr lang="en-US"/>
            </a:defPPr>
          </a:lstStyle>
          <a:p>
            <a:pPr lvl="0">
              <a:defRPr sz="2400">
                <a:solidFill>
                  <a:srgbClr val="F2AC00"/>
                </a:solidFill>
              </a:defRPr>
            </a:pPr>
            <a:endParaRPr sz="127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a:p>
        </p:txBody>
      </p:sp>
    </p:spTree>
    <p:extLst>
      <p:ext uri="{BB962C8B-B14F-4D97-AF65-F5344CB8AC3E}">
        <p14:creationId xmlns:p14="http://schemas.microsoft.com/office/powerpoint/2010/main" val="212832058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fld id="{F5A268E5-2FD5-4B34-BB30-50BAEC930B8B}" type="datetimeFigureOut">
              <a:rPr lang="en-US" smtClean="0"/>
              <a:pPr/>
              <a:t>31-Oct-20</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defPPr/>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defPPr/>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defPPr/>
          </a:lstStyle>
          <a:p>
            <a:fld id="{24DC790F-7421-49B5-A335-8A15BB65C9AD}" type="datetime1">
              <a:rPr lang="en-US" smtClean="0"/>
              <a:pPr/>
              <a:t>31-Oct-20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89897722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defPPr/>
          </a:lstStyle>
          <a:p>
            <a:fld id="{5D1E2D5E-AC7B-4B37-9246-DABB8770DABE}" type="datetime1">
              <a:rPr lang="en-US" smtClean="0"/>
              <a:pPr/>
              <a:t>31-Oct-20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1172399867"/>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defPPr/>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defPPr/>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defPPr/>
          </a:lstStyle>
          <a:p>
            <a:fld id="{2E7CC8AB-DA3C-4CB0-8904-60D39B1950B9}" type="datetime1">
              <a:rPr lang="en-US" smtClean="0"/>
              <a:pPr/>
              <a:t>31-Oct-20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2246750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defPPr/>
          </a:lstStyle>
          <a:p>
            <a:fld id="{6D3843B5-5FC3-457A-8B78-AA42173FD6A0}" type="datetime1">
              <a:rPr lang="en-US" smtClean="0"/>
              <a:pPr/>
              <a:t>31-Oct-20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487682571"/>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defPPr/>
          </a:lstStyle>
          <a:p>
            <a:fld id="{2D19A4DA-62CB-43A4-9353-73E74A75742A}" type="datetime1">
              <a:rPr lang="en-US" smtClean="0"/>
              <a:pPr/>
              <a:t>31-Oct-20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defP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382885574"/>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defPPr/>
          </a:lstStyle>
          <a:p>
            <a:fld id="{FE2A3B25-CB58-45A2-92CE-132D94BDC731}" type="datetime1">
              <a:rPr lang="en-US" smtClean="0"/>
              <a:pPr/>
              <a:t>31-Oct-20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defP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06629738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defPPr/>
          </a:lstStyle>
          <a:p>
            <a:fld id="{EAE2A60D-A378-4388-8F7C-2CE3DBDA5931}" type="datetime1">
              <a:rPr lang="en-US" smtClean="0"/>
              <a:pPr/>
              <a:t>31-Oct-20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defP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724021781"/>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defPPr/>
          </a:lstStyle>
          <a:p>
            <a:fld id="{24C364BE-BBB4-4250-A714-DA52E34663AC}" type="datetime1">
              <a:rPr lang="en-US" smtClean="0"/>
              <a:pPr/>
              <a:t>31-Oct-20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837923144"/>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defPPr/>
          </a:lstStyle>
          <a:p>
            <a:fld id="{B07ECB27-79A4-4C4B-A5AA-09D7B8C301AE}" type="datetime1">
              <a:rPr lang="en-US" smtClean="0"/>
              <a:pPr/>
              <a:t>31-Oct-20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499640326"/>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defPPr/>
          </a:lstStyle>
          <a:p>
            <a:fld id="{0620B13D-7C50-4893-9B96-D671BAC7961C}" type="datetime1">
              <a:rPr lang="en-US" smtClean="0"/>
              <a:pPr/>
              <a:t>31-Oct-20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18732399"/>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defPPr/>
          </a:lstStyle>
          <a:p>
            <a:fld id="{FCBAAED9-73BB-43FB-BE57-5F116564B6DB}" type="datetime1">
              <a:rPr lang="en-US" smtClean="0"/>
              <a:pPr/>
              <a:t>31-Oct-20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98254412"/>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defPPr/>
            <a:lvl1pPr marL="0" indent="0">
              <a:buNone/>
              <a:defRPr sz="794" b="1" cap="all" baseline="0">
                <a:solidFill>
                  <a:srgbClr val="EB8024"/>
                </a:solidFill>
                <a:latin typeface="+mj-lt"/>
                <a:cs typeface="BentonSans Book"/>
              </a:defRPr>
            </a:lvl1pPr>
          </a:lstStyle>
          <a:p>
            <a:pPr lvl="0"/>
            <a:r>
              <a:rPr lang="en-US"/>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defPPr/>
            <a:lvl1pPr marL="0" indent="0">
              <a:buNone/>
              <a:defRPr sz="1588" baseline="0">
                <a:latin typeface="+mj-lt"/>
              </a:defRPr>
            </a:lvl1pPr>
            <a:lvl2pPr>
              <a:defRPr sz="1588"/>
            </a:lvl2pPr>
            <a:lvl3pPr>
              <a:defRPr sz="1588"/>
            </a:lvl3pPr>
            <a:lvl4pPr>
              <a:defRPr sz="1588"/>
            </a:lvl4pPr>
            <a:lvl5pPr>
              <a:defRPr sz="1588"/>
            </a:lvl5pPr>
          </a:lstStyle>
          <a:p>
            <a:pPr lvl="0"/>
            <a:r>
              <a:rPr lang="nl-NL" err="1"/>
              <a:t>Slide Title</a:t>
            </a:r>
            <a:endParaRPr lang="en-GB"/>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defPPr/>
            <a:lvl1pPr marL="151198" indent="-151198">
              <a:buClr>
                <a:srgbClr val="EB8024"/>
              </a:buClr>
              <a:buFont typeface="Arial" pitchFamily="34" charset="0"/>
              <a:buChar char="•"/>
              <a:defRPr sz="899">
                <a:latin typeface="Georgia"/>
                <a:cs typeface="Georgia"/>
              </a:defRPr>
            </a:lvl1pPr>
            <a:lvl2pPr marL="494080" indent="-151198">
              <a:buClr>
                <a:srgbClr val="EB8024"/>
              </a:buClr>
              <a:buFont typeface="Arial" pitchFamily="34" charset="0"/>
              <a:buChar char="•"/>
              <a:defRPr sz="899">
                <a:latin typeface="Georgia"/>
                <a:cs typeface="Georgia"/>
              </a:defRPr>
            </a:lvl2pPr>
            <a:lvl3pPr marL="836963" indent="-151198">
              <a:buClr>
                <a:srgbClr val="EB8024"/>
              </a:buClr>
              <a:buFont typeface="Arial" pitchFamily="34" charset="0"/>
              <a:buChar char="•"/>
              <a:defRPr sz="899">
                <a:latin typeface="Georgia"/>
                <a:cs typeface="Georgia"/>
              </a:defRPr>
            </a:lvl3pPr>
            <a:lvl4pPr marL="1179845" indent="-151198">
              <a:buClr>
                <a:srgbClr val="EB8024"/>
              </a:buClr>
              <a:buFont typeface="Arial" pitchFamily="34" charset="0"/>
              <a:buChar char="•"/>
              <a:defRPr sz="899">
                <a:latin typeface="Georgia"/>
                <a:cs typeface="Georgia"/>
              </a:defRPr>
            </a:lvl4pPr>
            <a:lvl5pPr marL="1522728" indent="-151198">
              <a:buClr>
                <a:srgbClr val="EB8024"/>
              </a:buClr>
              <a:buFont typeface="Arial" pitchFamily="34" charset="0"/>
              <a:buChar char="•"/>
              <a:defRPr sz="899">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defPPr>
              <a:defRPr lang="en-US"/>
            </a:defPPr>
          </a:lstStyle>
          <a:p>
            <a:pPr lvl="0">
              <a:defRPr sz="2400">
                <a:solidFill>
                  <a:srgbClr val="F2AC00"/>
                </a:solidFill>
              </a:defRPr>
            </a:pPr>
            <a:endParaRPr sz="127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a:p>
        </p:txBody>
      </p:sp>
    </p:spTree>
    <p:extLst>
      <p:ext uri="{BB962C8B-B14F-4D97-AF65-F5344CB8AC3E}">
        <p14:creationId xmlns:p14="http://schemas.microsoft.com/office/powerpoint/2010/main" val="500604622"/>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233924221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endParaRPr kumimoji="0" lang="en-GB" sz="2400" u="none" strike="noStrike" kern="1200" cap="none" spc="0" normalizeH="0" noProof="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a:solidFill>
                  <a:srgbClr val="101141"/>
                </a:solidFill>
                <a:latin typeface="Arial" pitchFamily="34" charset="0"/>
                <a:cs typeface="Arial" pitchFamily="34" charset="0"/>
              </a:rPr>
              <a:t>BITS </a:t>
            </a:r>
            <a:r>
              <a:rPr lang="en-US" sz="1100">
                <a:solidFill>
                  <a:srgbClr val="101141"/>
                </a:solidFill>
                <a:latin typeface="Arial" pitchFamily="34" charset="0"/>
                <a:cs typeface="Arial" pitchFamily="34" charset="0"/>
              </a:rPr>
              <a:t>Pilani, Deemed</a:t>
            </a:r>
            <a:r>
              <a:rPr lang="en-US" sz="1100" baseline="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Aricent Leadership Team">
    <p:spTree>
      <p:nvGrpSpPr>
        <p:cNvPr id="1" name=""/>
        <p:cNvGrpSpPr/>
        <p:nvPr/>
      </p:nvGrpSpPr>
      <p:grpSpPr>
        <a:xfrm>
          <a:off x="0" y="0"/>
          <a:ext cx="0" cy="0"/>
          <a:chOff x="0" y="0"/>
          <a:chExt cx="0" cy="0"/>
        </a:xfrm>
      </p:grpSpPr>
      <p:sp>
        <p:nvSpPr>
          <p:cNvPr id="6" name="TextBox 5"/>
          <p:cNvSpPr txBox="1"/>
          <p:nvPr userDrawn="1"/>
        </p:nvSpPr>
        <p:spPr>
          <a:xfrm>
            <a:off x="8580398" y="6585831"/>
            <a:ext cx="563604" cy="211596"/>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775" smtClean="0">
                <a:solidFill>
                  <a:schemeClr val="tx1"/>
                </a:solidFill>
                <a:latin typeface="+mj-lt"/>
                <a:ea typeface="BentonSans"/>
                <a:cs typeface="BentonSans"/>
                <a:sym typeface="BentonSans"/>
              </a:rPr>
              <a:pPr marL="0" indent="0" algn="ctr"/>
              <a:t>‹#›</a:t>
            </a:fld>
            <a:endParaRPr lang="en-GB" sz="775">
              <a:solidFill>
                <a:schemeClr val="tx1"/>
              </a:solidFill>
              <a:latin typeface="+mj-lt"/>
              <a:ea typeface="BentonSans"/>
              <a:cs typeface="BentonSans"/>
              <a:sym typeface="BentonSans"/>
            </a:endParaRPr>
          </a:p>
        </p:txBody>
      </p:sp>
      <p:sp>
        <p:nvSpPr>
          <p:cNvPr id="45" name="Text Placeholder 10"/>
          <p:cNvSpPr>
            <a:spLocks noGrp="1"/>
          </p:cNvSpPr>
          <p:nvPr>
            <p:ph type="body" sz="quarter" idx="25" hasCustomPrompt="1"/>
          </p:nvPr>
        </p:nvSpPr>
        <p:spPr>
          <a:xfrm>
            <a:off x="309669" y="645147"/>
            <a:ext cx="7176120" cy="545609"/>
          </a:xfrm>
          <a:prstGeom prst="rect">
            <a:avLst/>
          </a:prstGeom>
        </p:spPr>
        <p:txBody>
          <a:bodyPr lIns="91111" tIns="45555" rIns="91111" bIns="45555"/>
          <a:lstStyle>
            <a:defPPr/>
            <a:lvl1pPr marL="0" indent="0">
              <a:buNone/>
              <a:defRPr sz="2115" b="0" baseline="0">
                <a:latin typeface="+mj-lt"/>
              </a:defRPr>
            </a:lvl1pPr>
            <a:lvl2pPr>
              <a:defRPr sz="2115"/>
            </a:lvl2pPr>
            <a:lvl3pPr>
              <a:defRPr sz="2115"/>
            </a:lvl3pPr>
            <a:lvl4pPr>
              <a:defRPr sz="2115"/>
            </a:lvl4pPr>
            <a:lvl5pPr>
              <a:defRPr sz="2115"/>
            </a:lvl5pPr>
          </a:lstStyle>
          <a:p>
            <a:pPr lvl="0"/>
            <a:r>
              <a:rPr lang="nl-NL" err="1"/>
              <a:t>Aricent Leadership Team</a:t>
            </a:r>
            <a:endParaRPr lang="en-GB"/>
          </a:p>
        </p:txBody>
      </p:sp>
    </p:spTree>
    <p:extLst>
      <p:ext uri="{BB962C8B-B14F-4D97-AF65-F5344CB8AC3E}">
        <p14:creationId xmlns:p14="http://schemas.microsoft.com/office/powerpoint/2010/main" val="1335342192"/>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defPPr/>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defPPr/>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defPPr/>
          </a:lstStyle>
          <a:p>
            <a:fld id="{24DC790F-7421-49B5-A335-8A15BB65C9AD}" type="datetime1">
              <a:rPr lang="en-US" smtClean="0"/>
              <a:pPr/>
              <a:t>31-Oct-20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898977222"/>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defPPr/>
          </a:lstStyle>
          <a:p>
            <a:fld id="{5D1E2D5E-AC7B-4B37-9246-DABB8770DABE}" type="datetime1">
              <a:rPr lang="en-US" smtClean="0"/>
              <a:pPr/>
              <a:t>31-Oct-20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1172399867"/>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defPPr/>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defPPr/>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defPPr/>
          </a:lstStyle>
          <a:p>
            <a:fld id="{2E7CC8AB-DA3C-4CB0-8904-60D39B1950B9}" type="datetime1">
              <a:rPr lang="en-US" smtClean="0"/>
              <a:pPr/>
              <a:t>31-Oct-20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22467505"/>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defPPr/>
          </a:lstStyle>
          <a:p>
            <a:fld id="{6D3843B5-5FC3-457A-8B78-AA42173FD6A0}" type="datetime1">
              <a:rPr lang="en-US" smtClean="0"/>
              <a:pPr/>
              <a:t>31-Oct-20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487682571"/>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defPPr/>
          </a:lstStyle>
          <a:p>
            <a:fld id="{2D19A4DA-62CB-43A4-9353-73E74A75742A}" type="datetime1">
              <a:rPr lang="en-US" smtClean="0"/>
              <a:pPr/>
              <a:t>31-Oct-20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defP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382885574"/>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defPPr/>
          </a:lstStyle>
          <a:p>
            <a:fld id="{FE2A3B25-CB58-45A2-92CE-132D94BDC731}" type="datetime1">
              <a:rPr lang="en-US" smtClean="0"/>
              <a:pPr/>
              <a:t>31-Oct-20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defP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066297382"/>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defPPr/>
          </a:lstStyle>
          <a:p>
            <a:fld id="{EAE2A60D-A378-4388-8F7C-2CE3DBDA5931}" type="datetime1">
              <a:rPr lang="en-US" smtClean="0"/>
              <a:pPr/>
              <a:t>31-Oct-20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defP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72402178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defPPr/>
          </a:lstStyle>
          <a:p>
            <a:fld id="{24C364BE-BBB4-4250-A714-DA52E34663AC}" type="datetime1">
              <a:rPr lang="en-US" smtClean="0"/>
              <a:pPr/>
              <a:t>31-Oct-20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83792314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defPPr/>
          </a:lstStyle>
          <a:p>
            <a:fld id="{B07ECB27-79A4-4C4B-A5AA-09D7B8C301AE}" type="datetime1">
              <a:rPr lang="en-US" smtClean="0"/>
              <a:pPr/>
              <a:t>31-Oct-20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499640326"/>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defPPr/>
          </a:lstStyle>
          <a:p>
            <a:fld id="{0620B13D-7C50-4893-9B96-D671BAC7961C}" type="datetime1">
              <a:rPr lang="en-US" smtClean="0"/>
              <a:pPr/>
              <a:t>31-Oct-20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18732399"/>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defPPr/>
          </a:lstStyle>
          <a:p>
            <a:fld id="{FCBAAED9-73BB-43FB-BE57-5F116564B6DB}" type="datetime1">
              <a:rPr lang="en-US" smtClean="0"/>
              <a:pPr/>
              <a:t>31-Oct-20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9825441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defPPr/>
            <a:lvl1pPr marL="0" indent="0">
              <a:buNone/>
              <a:defRPr sz="794" b="1" cap="all" baseline="0">
                <a:solidFill>
                  <a:srgbClr val="EB8024"/>
                </a:solidFill>
                <a:latin typeface="+mj-lt"/>
                <a:cs typeface="BentonSans Book"/>
              </a:defRPr>
            </a:lvl1pPr>
          </a:lstStyle>
          <a:p>
            <a:pPr lvl="0"/>
            <a:r>
              <a:rPr lang="en-US"/>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defPPr/>
            <a:lvl1pPr marL="0" indent="0">
              <a:buNone/>
              <a:defRPr sz="1588" baseline="0">
                <a:latin typeface="+mj-lt"/>
              </a:defRPr>
            </a:lvl1pPr>
            <a:lvl2pPr>
              <a:defRPr sz="1588"/>
            </a:lvl2pPr>
            <a:lvl3pPr>
              <a:defRPr sz="1588"/>
            </a:lvl3pPr>
            <a:lvl4pPr>
              <a:defRPr sz="1588"/>
            </a:lvl4pPr>
            <a:lvl5pPr>
              <a:defRPr sz="1588"/>
            </a:lvl5pPr>
          </a:lstStyle>
          <a:p>
            <a:pPr lvl="0"/>
            <a:r>
              <a:rPr lang="nl-NL" err="1"/>
              <a:t>Slide Title</a:t>
            </a:r>
            <a:endParaRPr lang="en-GB"/>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defPPr/>
            <a:lvl1pPr marL="151198" indent="-151198">
              <a:buClr>
                <a:srgbClr val="EB8024"/>
              </a:buClr>
              <a:buFont typeface="Arial" pitchFamily="34" charset="0"/>
              <a:buChar char="•"/>
              <a:defRPr sz="899">
                <a:latin typeface="Georgia"/>
                <a:cs typeface="Georgia"/>
              </a:defRPr>
            </a:lvl1pPr>
            <a:lvl2pPr marL="494080" indent="-151198">
              <a:buClr>
                <a:srgbClr val="EB8024"/>
              </a:buClr>
              <a:buFont typeface="Arial" pitchFamily="34" charset="0"/>
              <a:buChar char="•"/>
              <a:defRPr sz="899">
                <a:latin typeface="Georgia"/>
                <a:cs typeface="Georgia"/>
              </a:defRPr>
            </a:lvl2pPr>
            <a:lvl3pPr marL="836963" indent="-151198">
              <a:buClr>
                <a:srgbClr val="EB8024"/>
              </a:buClr>
              <a:buFont typeface="Arial" pitchFamily="34" charset="0"/>
              <a:buChar char="•"/>
              <a:defRPr sz="899">
                <a:latin typeface="Georgia"/>
                <a:cs typeface="Georgia"/>
              </a:defRPr>
            </a:lvl3pPr>
            <a:lvl4pPr marL="1179845" indent="-151198">
              <a:buClr>
                <a:srgbClr val="EB8024"/>
              </a:buClr>
              <a:buFont typeface="Arial" pitchFamily="34" charset="0"/>
              <a:buChar char="•"/>
              <a:defRPr sz="899">
                <a:latin typeface="Georgia"/>
                <a:cs typeface="Georgia"/>
              </a:defRPr>
            </a:lvl4pPr>
            <a:lvl5pPr marL="1522728" indent="-151198">
              <a:buClr>
                <a:srgbClr val="EB8024"/>
              </a:buClr>
              <a:buFont typeface="Arial" pitchFamily="34" charset="0"/>
              <a:buChar char="•"/>
              <a:defRPr sz="899">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defPPr>
              <a:defRPr lang="en-US"/>
            </a:defPPr>
          </a:lstStyle>
          <a:p>
            <a:pPr lvl="0">
              <a:defRPr sz="2400">
                <a:solidFill>
                  <a:srgbClr val="F2AC00"/>
                </a:solidFill>
              </a:defRPr>
            </a:pPr>
            <a:endParaRPr sz="127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a:p>
        </p:txBody>
      </p:sp>
    </p:spTree>
    <p:extLst>
      <p:ext uri="{BB962C8B-B14F-4D97-AF65-F5344CB8AC3E}">
        <p14:creationId xmlns:p14="http://schemas.microsoft.com/office/powerpoint/2010/main" val="500604622"/>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endParaRPr kumimoji="0" lang="en-GB" sz="2400" u="none" strike="noStrike" kern="1200" cap="none" spc="0" normalizeH="0" noProof="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a:solidFill>
                  <a:srgbClr val="101141"/>
                </a:solidFill>
                <a:latin typeface="Arial" pitchFamily="34" charset="0"/>
                <a:cs typeface="Arial" pitchFamily="34" charset="0"/>
              </a:rPr>
              <a:t>BITS </a:t>
            </a:r>
            <a:r>
              <a:rPr lang="en-US" sz="1100">
                <a:solidFill>
                  <a:srgbClr val="101141"/>
                </a:solidFill>
                <a:latin typeface="Arial" pitchFamily="34" charset="0"/>
                <a:cs typeface="Arial" pitchFamily="34" charset="0"/>
              </a:rPr>
              <a:t>Pilani, Deemed</a:t>
            </a:r>
            <a:r>
              <a:rPr lang="en-US" sz="1100" baseline="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Slide heading here and it can run in two lines</a:t>
            </a:r>
          </a:p>
        </p:txBody>
      </p:sp>
    </p:spTree>
    <p:extLst>
      <p:ext uri="{BB962C8B-B14F-4D97-AF65-F5344CB8AC3E}">
        <p14:creationId xmlns:p14="http://schemas.microsoft.com/office/powerpoint/2010/main" val="233924221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endParaRPr kumimoji="0" lang="en-GB" sz="2400" u="none" strike="noStrike" kern="1200" cap="none" spc="0" normalizeH="0" noProof="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a:solidFill>
                  <a:srgbClr val="101141"/>
                </a:solidFill>
                <a:latin typeface="Arial" pitchFamily="34" charset="0"/>
                <a:cs typeface="Arial" pitchFamily="34" charset="0"/>
              </a:rPr>
              <a:t>BITS </a:t>
            </a:r>
            <a:r>
              <a:rPr lang="en-US" sz="1100">
                <a:solidFill>
                  <a:srgbClr val="101141"/>
                </a:solidFill>
                <a:latin typeface="Arial" pitchFamily="34" charset="0"/>
                <a:cs typeface="Arial" pitchFamily="34" charset="0"/>
              </a:rPr>
              <a:t>Pilani, Deemed</a:t>
            </a:r>
            <a:r>
              <a:rPr lang="en-US" sz="1100" baseline="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Aricent Leadership Team">
    <p:spTree>
      <p:nvGrpSpPr>
        <p:cNvPr id="1" name=""/>
        <p:cNvGrpSpPr/>
        <p:nvPr/>
      </p:nvGrpSpPr>
      <p:grpSpPr>
        <a:xfrm>
          <a:off x="0" y="0"/>
          <a:ext cx="0" cy="0"/>
          <a:chOff x="0" y="0"/>
          <a:chExt cx="0" cy="0"/>
        </a:xfrm>
      </p:grpSpPr>
      <p:sp>
        <p:nvSpPr>
          <p:cNvPr id="6" name="TextBox 5"/>
          <p:cNvSpPr txBox="1"/>
          <p:nvPr userDrawn="1"/>
        </p:nvSpPr>
        <p:spPr>
          <a:xfrm>
            <a:off x="8580398" y="6585831"/>
            <a:ext cx="563604" cy="211596"/>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775" smtClean="0">
                <a:solidFill>
                  <a:schemeClr val="tx1"/>
                </a:solidFill>
                <a:latin typeface="+mj-lt"/>
                <a:ea typeface="BentonSans"/>
                <a:cs typeface="BentonSans"/>
                <a:sym typeface="BentonSans"/>
              </a:rPr>
              <a:pPr marL="0" indent="0" algn="ctr"/>
              <a:t>‹#›</a:t>
            </a:fld>
            <a:endParaRPr lang="en-GB" sz="775">
              <a:solidFill>
                <a:schemeClr val="tx1"/>
              </a:solidFill>
              <a:latin typeface="+mj-lt"/>
              <a:ea typeface="BentonSans"/>
              <a:cs typeface="BentonSans"/>
              <a:sym typeface="BentonSans"/>
            </a:endParaRPr>
          </a:p>
        </p:txBody>
      </p:sp>
      <p:sp>
        <p:nvSpPr>
          <p:cNvPr id="45" name="Text Placeholder 10"/>
          <p:cNvSpPr>
            <a:spLocks noGrp="1"/>
          </p:cNvSpPr>
          <p:nvPr>
            <p:ph type="body" sz="quarter" idx="25" hasCustomPrompt="1"/>
          </p:nvPr>
        </p:nvSpPr>
        <p:spPr>
          <a:xfrm>
            <a:off x="309669" y="645147"/>
            <a:ext cx="7176120" cy="545609"/>
          </a:xfrm>
          <a:prstGeom prst="rect">
            <a:avLst/>
          </a:prstGeom>
        </p:spPr>
        <p:txBody>
          <a:bodyPr lIns="91111" tIns="45555" rIns="91111" bIns="45555"/>
          <a:lstStyle>
            <a:defPPr/>
            <a:lvl1pPr marL="0" indent="0">
              <a:buNone/>
              <a:defRPr sz="2115" b="0" baseline="0">
                <a:latin typeface="+mj-lt"/>
              </a:defRPr>
            </a:lvl1pPr>
            <a:lvl2pPr>
              <a:defRPr sz="2115"/>
            </a:lvl2pPr>
            <a:lvl3pPr>
              <a:defRPr sz="2115"/>
            </a:lvl3pPr>
            <a:lvl4pPr>
              <a:defRPr sz="2115"/>
            </a:lvl4pPr>
            <a:lvl5pPr>
              <a:defRPr sz="2115"/>
            </a:lvl5pPr>
          </a:lstStyle>
          <a:p>
            <a:pPr lvl="0"/>
            <a:r>
              <a:rPr lang="nl-NL" err="1"/>
              <a:t>Aricent Leadership Team</a:t>
            </a:r>
            <a:endParaRPr lang="en-GB"/>
          </a:p>
        </p:txBody>
      </p:sp>
    </p:spTree>
    <p:extLst>
      <p:ext uri="{BB962C8B-B14F-4D97-AF65-F5344CB8AC3E}">
        <p14:creationId xmlns:p14="http://schemas.microsoft.com/office/powerpoint/2010/main" val="1335342192"/>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fld id="{82A98DF1-C9FA-462E-83CF-90C4C0E05E64}" type="datetimeFigureOut">
              <a:rPr lang="en-US" smtClean="0"/>
              <a:pPr/>
              <a:t>31-Oct-20</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endParaRPr kumimoji="0" lang="en-GB" sz="2400" u="none" strike="noStrike" kern="1200" cap="none" spc="0" normalizeH="0" noProof="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a:solidFill>
                  <a:srgbClr val="101141"/>
                </a:solidFill>
                <a:latin typeface="Arial" pitchFamily="34" charset="0"/>
                <a:cs typeface="Arial" pitchFamily="34" charset="0"/>
              </a:rPr>
              <a:t>BITS </a:t>
            </a:r>
            <a:r>
              <a:rPr lang="en-US" sz="1100">
                <a:solidFill>
                  <a:srgbClr val="101141"/>
                </a:solidFill>
                <a:latin typeface="Arial" pitchFamily="34" charset="0"/>
                <a:cs typeface="Arial" pitchFamily="34" charset="0"/>
              </a:rPr>
              <a:t>Pilani, Deemed</a:t>
            </a:r>
            <a:r>
              <a:rPr lang="en-US" sz="1100" baseline="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defPPr/>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defPPr/>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defPPr/>
          </a:lstStyle>
          <a:p>
            <a:fld id="{24DC790F-7421-49B5-A335-8A15BB65C9AD}" type="datetime1">
              <a:rPr lang="en-US" smtClean="0"/>
              <a:pPr/>
              <a:t>31-Oct-20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898977222"/>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defPPr/>
          </a:lstStyle>
          <a:p>
            <a:fld id="{5D1E2D5E-AC7B-4B37-9246-DABB8770DABE}" type="datetime1">
              <a:rPr lang="en-US" smtClean="0"/>
              <a:pPr/>
              <a:t>31-Oct-20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1172399867"/>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defPPr/>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defPPr/>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defPPr/>
          </a:lstStyle>
          <a:p>
            <a:fld id="{2E7CC8AB-DA3C-4CB0-8904-60D39B1950B9}" type="datetime1">
              <a:rPr lang="en-US" smtClean="0"/>
              <a:pPr/>
              <a:t>31-Oct-20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22467505"/>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defPPr/>
          </a:lstStyle>
          <a:p>
            <a:fld id="{6D3843B5-5FC3-457A-8B78-AA42173FD6A0}" type="datetime1">
              <a:rPr lang="en-US" smtClean="0"/>
              <a:pPr/>
              <a:t>31-Oct-20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487682571"/>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defPPr/>
          </a:lstStyle>
          <a:p>
            <a:fld id="{2D19A4DA-62CB-43A4-9353-73E74A75742A}" type="datetime1">
              <a:rPr lang="en-US" smtClean="0"/>
              <a:pPr/>
              <a:t>31-Oct-20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defP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382885574"/>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defPPr/>
          </a:lstStyle>
          <a:p>
            <a:fld id="{FE2A3B25-CB58-45A2-92CE-132D94BDC731}" type="datetime1">
              <a:rPr lang="en-US" smtClean="0"/>
              <a:pPr/>
              <a:t>31-Oct-20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defP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066297382"/>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defPPr/>
          </a:lstStyle>
          <a:p>
            <a:fld id="{EAE2A60D-A378-4388-8F7C-2CE3DBDA5931}" type="datetime1">
              <a:rPr lang="en-US" smtClean="0"/>
              <a:pPr/>
              <a:t>31-Oct-20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defP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724021781"/>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defPPr/>
          </a:lstStyle>
          <a:p>
            <a:fld id="{24C364BE-BBB4-4250-A714-DA52E34663AC}" type="datetime1">
              <a:rPr lang="en-US" smtClean="0"/>
              <a:pPr/>
              <a:t>31-Oct-20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837923144"/>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defPPr/>
          </a:lstStyle>
          <a:p>
            <a:fld id="{B07ECB27-79A4-4C4B-A5AA-09D7B8C301AE}" type="datetime1">
              <a:rPr lang="en-US" smtClean="0"/>
              <a:pPr/>
              <a:t>31-Oct-20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49964032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defPPr/>
          </a:lstStyle>
          <a:p>
            <a:fld id="{0620B13D-7C50-4893-9B96-D671BAC7961C}" type="datetime1">
              <a:rPr lang="en-US" smtClean="0"/>
              <a:pPr/>
              <a:t>31-Oct-20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1873239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defPPr/>
          </a:lstStyle>
          <a:p>
            <a:fld id="{FCBAAED9-73BB-43FB-BE57-5F116564B6DB}" type="datetime1">
              <a:rPr lang="en-US" smtClean="0"/>
              <a:pPr/>
              <a:t>31-Oct-20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98254412"/>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defPPr/>
            <a:lvl1pPr marL="0" indent="0">
              <a:buNone/>
              <a:defRPr sz="794" b="1" cap="all" baseline="0">
                <a:solidFill>
                  <a:srgbClr val="EB8024"/>
                </a:solidFill>
                <a:latin typeface="+mj-lt"/>
                <a:cs typeface="BentonSans Book"/>
              </a:defRPr>
            </a:lvl1pPr>
          </a:lstStyle>
          <a:p>
            <a:pPr lvl="0"/>
            <a:r>
              <a:rPr lang="en-US"/>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defPPr/>
            <a:lvl1pPr marL="0" indent="0">
              <a:buNone/>
              <a:defRPr sz="1588" baseline="0">
                <a:latin typeface="+mj-lt"/>
              </a:defRPr>
            </a:lvl1pPr>
            <a:lvl2pPr>
              <a:defRPr sz="1588"/>
            </a:lvl2pPr>
            <a:lvl3pPr>
              <a:defRPr sz="1588"/>
            </a:lvl3pPr>
            <a:lvl4pPr>
              <a:defRPr sz="1588"/>
            </a:lvl4pPr>
            <a:lvl5pPr>
              <a:defRPr sz="1588"/>
            </a:lvl5pPr>
          </a:lstStyle>
          <a:p>
            <a:pPr lvl="0"/>
            <a:r>
              <a:rPr lang="nl-NL" err="1"/>
              <a:t>Slide Title</a:t>
            </a:r>
            <a:endParaRPr lang="en-GB"/>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defPPr/>
            <a:lvl1pPr marL="151198" indent="-151198">
              <a:buClr>
                <a:srgbClr val="EB8024"/>
              </a:buClr>
              <a:buFont typeface="Arial" pitchFamily="34" charset="0"/>
              <a:buChar char="•"/>
              <a:defRPr sz="899">
                <a:latin typeface="Georgia"/>
                <a:cs typeface="Georgia"/>
              </a:defRPr>
            </a:lvl1pPr>
            <a:lvl2pPr marL="494080" indent="-151198">
              <a:buClr>
                <a:srgbClr val="EB8024"/>
              </a:buClr>
              <a:buFont typeface="Arial" pitchFamily="34" charset="0"/>
              <a:buChar char="•"/>
              <a:defRPr sz="899">
                <a:latin typeface="Georgia"/>
                <a:cs typeface="Georgia"/>
              </a:defRPr>
            </a:lvl2pPr>
            <a:lvl3pPr marL="836963" indent="-151198">
              <a:buClr>
                <a:srgbClr val="EB8024"/>
              </a:buClr>
              <a:buFont typeface="Arial" pitchFamily="34" charset="0"/>
              <a:buChar char="•"/>
              <a:defRPr sz="899">
                <a:latin typeface="Georgia"/>
                <a:cs typeface="Georgia"/>
              </a:defRPr>
            </a:lvl3pPr>
            <a:lvl4pPr marL="1179845" indent="-151198">
              <a:buClr>
                <a:srgbClr val="EB8024"/>
              </a:buClr>
              <a:buFont typeface="Arial" pitchFamily="34" charset="0"/>
              <a:buChar char="•"/>
              <a:defRPr sz="899">
                <a:latin typeface="Georgia"/>
                <a:cs typeface="Georgia"/>
              </a:defRPr>
            </a:lvl4pPr>
            <a:lvl5pPr marL="1522728" indent="-151198">
              <a:buClr>
                <a:srgbClr val="EB8024"/>
              </a:buClr>
              <a:buFont typeface="Arial" pitchFamily="34" charset="0"/>
              <a:buChar char="•"/>
              <a:defRPr sz="899">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defPPr>
              <a:defRPr lang="en-US"/>
            </a:defPPr>
          </a:lstStyle>
          <a:p>
            <a:pPr lvl="0">
              <a:defRPr sz="2400">
                <a:solidFill>
                  <a:srgbClr val="F2AC00"/>
                </a:solidFill>
              </a:defRPr>
            </a:pPr>
            <a:endParaRPr sz="127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a:p>
        </p:txBody>
      </p:sp>
    </p:spTree>
    <p:extLst>
      <p:ext uri="{BB962C8B-B14F-4D97-AF65-F5344CB8AC3E}">
        <p14:creationId xmlns:p14="http://schemas.microsoft.com/office/powerpoint/2010/main" val="500604622"/>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a:t>Second level</a:t>
            </a:r>
            <a:endParaRPr kumimoji="0" lang="en-GB" sz="2400" u="none" strike="noStrike" kern="1200" cap="none" spc="0" normalizeH="0" noProof="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a:ln>
                  <a:noFill/>
                </a:ln>
                <a:solidFill>
                  <a:srgbClr val="101141"/>
                </a:solidFill>
                <a:effectLst/>
                <a:uLnTx/>
                <a:uFillTx/>
                <a:latin typeface="Arial" pitchFamily="34" charset="0"/>
                <a:cs typeface="Arial" pitchFamily="34" charset="0"/>
              </a:rPr>
              <a:t> ipsum dolor sit amet dolor ipsum </a:t>
            </a:r>
            <a:endParaRPr lang="en-US"/>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a:solidFill>
                  <a:srgbClr val="101141"/>
                </a:solidFill>
                <a:latin typeface="Arial" pitchFamily="34" charset="0"/>
                <a:cs typeface="Arial" pitchFamily="34" charset="0"/>
              </a:rPr>
              <a:t>BITS </a:t>
            </a:r>
            <a:r>
              <a:rPr lang="en-US" sz="1100">
                <a:solidFill>
                  <a:srgbClr val="101141"/>
                </a:solidFill>
                <a:latin typeface="Arial" pitchFamily="34" charset="0"/>
                <a:cs typeface="Arial" pitchFamily="34" charset="0"/>
              </a:rPr>
              <a:t>Pilani, Deemed</a:t>
            </a:r>
            <a:r>
              <a:rPr lang="en-US" sz="1100" baseline="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defPPr/>
          </a:lstStyle>
          <a:p>
            <a:fld id="{24DC790F-7421-49B5-A335-8A15BB65C9AD}" type="datetime1">
              <a:rPr lang="en-US" smtClean="0"/>
              <a:pPr/>
              <a:t>31-Oct-20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554096835"/>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grpSp>
        <p:nvGrpSpPr>
          <p:cNvPr id="9" name="Group 11"/>
          <p:cNvGrpSpPr/>
          <p:nvPr userDrawn="1"/>
        </p:nvGrpSpPr>
        <p:grpSpPr>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defPPr>
                <a:defRPr lang="en-US"/>
              </a:defPPr>
            </a:lstStyle>
            <a:p>
              <a:pPr algn="ctr" eaLnBrk="1" fontAlgn="auto" hangingPunct="1">
                <a:spcBef>
                  <a:spcPct val="0"/>
                </a:spcBef>
                <a:spcAft>
                  <a:spcPct val="0"/>
                </a:spcAft>
                <a:defRPr/>
              </a:pPr>
              <a:r>
                <a:rPr lang="en-US" sz="2175" b="1" spc="-113">
                  <a:solidFill>
                    <a:prstClr val="white"/>
                  </a:solidFill>
                  <a:latin typeface="Arial" pitchFamily="34" charset="0"/>
                  <a:ea typeface="+mn-ea"/>
                  <a:cs typeface="Arial" pitchFamily="34" charset="0"/>
                </a:rPr>
                <a:t>BITS</a:t>
              </a:r>
              <a:r>
                <a:rPr lang="en-US" sz="2175" spc="-113">
                  <a:solidFill>
                    <a:prstClr val="white"/>
                  </a:solidFill>
                  <a:latin typeface="Arial" pitchFamily="34" charset="0"/>
                  <a:ea typeface="+mn-ea"/>
                  <a:cs typeface="Arial" pitchFamily="34" charset="0"/>
                </a:rPr>
                <a:t> Pilani</a:t>
              </a:r>
            </a:p>
          </p:txBody>
        </p:sp>
        <p:sp>
          <p:nvSpPr>
            <p:cNvPr id="11" name="TextBox 10"/>
            <p:cNvSpPr txBox="1"/>
            <p:nvPr userDrawn="1"/>
          </p:nvSpPr>
          <p:spPr>
            <a:xfrm>
              <a:off x="228600" y="2665413"/>
              <a:ext cx="1905000" cy="196208"/>
            </a:xfrm>
            <a:prstGeom prst="rect">
              <a:avLst/>
            </a:prstGeom>
            <a:noFill/>
          </p:spPr>
          <p:txBody>
            <a:bodyPr>
              <a:spAutoFit/>
            </a:bodyPr>
            <a:lstStyle>
              <a:defPPr>
                <a:defRPr lang="en-US"/>
              </a:defPPr>
            </a:lstStyle>
            <a:p>
              <a:pPr algn="ctr" eaLnBrk="1" fontAlgn="auto" hangingPunct="1">
                <a:spcBef>
                  <a:spcPct val="0"/>
                </a:spcBef>
                <a:spcAft>
                  <a:spcPct val="0"/>
                </a:spcAft>
                <a:defRPr/>
              </a:pPr>
              <a:r>
                <a:rPr lang="en-US" sz="675" spc="-113">
                  <a:solidFill>
                    <a:srgbClr val="FFFFFF"/>
                  </a:solidFill>
                  <a:latin typeface="Arial" pitchFamily="34" charset="0"/>
                  <a:ea typeface="+mn-ea"/>
                  <a:cs typeface="Arial" pitchFamily="34" charset="0"/>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defPPr/>
            <a:lvl1pPr marL="0" indent="0">
              <a:lnSpc>
                <a:spcPts val="3150"/>
              </a:lnSpc>
              <a:spcBef>
                <a:spcPct val="0"/>
              </a:spcBef>
              <a:buNone/>
              <a:defRPr sz="3000" b="1" spc="-113"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74377694"/>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defPPr/>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defPPr/>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defPPr/>
          </a:lstStyle>
          <a:p>
            <a:fld id="{24DC790F-7421-49B5-A335-8A15BB65C9AD}" type="datetime1">
              <a:rPr lang="en-US" smtClean="0"/>
              <a:pPr/>
              <a:t>31-Oct-20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767427483"/>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defPPr/>
          </a:lstStyle>
          <a:p>
            <a:fld id="{5D1E2D5E-AC7B-4B37-9246-DABB8770DABE}" type="datetime1">
              <a:rPr lang="en-US" smtClean="0"/>
              <a:pPr/>
              <a:t>31-Oct-20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269046517"/>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defPPr/>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defPPr/>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defPPr/>
          </a:lstStyle>
          <a:p>
            <a:fld id="{2E7CC8AB-DA3C-4CB0-8904-60D39B1950B9}" type="datetime1">
              <a:rPr lang="en-US" smtClean="0"/>
              <a:pPr/>
              <a:t>31-Oct-20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98919209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defPPr/>
          </a:lstStyle>
          <a:p>
            <a:fld id="{5D1E2D5E-AC7B-4B37-9246-DABB8770DABE}" type="datetime1">
              <a:rPr lang="en-US" smtClean="0"/>
              <a:pPr/>
              <a:t>31-Oct-20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196167472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defPPr/>
          </a:lstStyle>
          <a:p>
            <a:fld id="{6D3843B5-5FC3-457A-8B78-AA42173FD6A0}" type="datetime1">
              <a:rPr lang="en-US" smtClean="0"/>
              <a:pPr/>
              <a:t>31-Oct-20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469607476"/>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defPPr/>
          </a:lstStyle>
          <a:p>
            <a:fld id="{2D19A4DA-62CB-43A4-9353-73E74A75742A}" type="datetime1">
              <a:rPr lang="en-US" smtClean="0"/>
              <a:pPr/>
              <a:t>31-Oct-20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defP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335259563"/>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defPPr/>
          </a:lstStyle>
          <a:p>
            <a:fld id="{FE2A3B25-CB58-45A2-92CE-132D94BDC731}" type="datetime1">
              <a:rPr lang="en-US" smtClean="0"/>
              <a:pPr/>
              <a:t>31-Oct-20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defP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885630080"/>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defPPr/>
          </a:lstStyle>
          <a:p>
            <a:fld id="{EAE2A60D-A378-4388-8F7C-2CE3DBDA5931}" type="datetime1">
              <a:rPr lang="en-US" smtClean="0"/>
              <a:pPr/>
              <a:t>31-Oct-20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defP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879584725"/>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defPPr/>
          </a:lstStyle>
          <a:p>
            <a:fld id="{24C364BE-BBB4-4250-A714-DA52E34663AC}" type="datetime1">
              <a:rPr lang="en-US" smtClean="0"/>
              <a:pPr/>
              <a:t>31-Oct-20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133621859"/>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defPPr/>
          </a:lstStyle>
          <a:p>
            <a:fld id="{B07ECB27-79A4-4C4B-A5AA-09D7B8C301AE}" type="datetime1">
              <a:rPr lang="en-US" smtClean="0"/>
              <a:pPr/>
              <a:t>31-Oct-20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771162874"/>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defPPr/>
          </a:lstStyle>
          <a:p>
            <a:fld id="{0620B13D-7C50-4893-9B96-D671BAC7961C}" type="datetime1">
              <a:rPr lang="en-US" smtClean="0"/>
              <a:pPr/>
              <a:t>31-Oct-20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855455107"/>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defPPr/>
          </a:lstStyle>
          <a:p>
            <a:fld id="{FCBAAED9-73BB-43FB-BE57-5F116564B6DB}" type="datetime1">
              <a:rPr lang="en-US" smtClean="0"/>
              <a:pPr/>
              <a:t>31-Oct-20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802655129"/>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defPPr/>
            <a:lvl1pPr marL="0" indent="0">
              <a:buNone/>
              <a:defRPr sz="794" b="1" cap="all" baseline="0">
                <a:solidFill>
                  <a:srgbClr val="EB8024"/>
                </a:solidFill>
                <a:latin typeface="+mj-lt"/>
                <a:cs typeface="BentonSans Book"/>
              </a:defRPr>
            </a:lvl1pPr>
          </a:lstStyle>
          <a:p>
            <a:pPr lvl="0"/>
            <a:r>
              <a:rPr lang="en-US"/>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defPPr/>
            <a:lvl1pPr marL="0" indent="0">
              <a:buNone/>
              <a:defRPr sz="1588" baseline="0">
                <a:latin typeface="+mj-lt"/>
              </a:defRPr>
            </a:lvl1pPr>
            <a:lvl2pPr>
              <a:defRPr sz="1588"/>
            </a:lvl2pPr>
            <a:lvl3pPr>
              <a:defRPr sz="1588"/>
            </a:lvl3pPr>
            <a:lvl4pPr>
              <a:defRPr sz="1588"/>
            </a:lvl4pPr>
            <a:lvl5pPr>
              <a:defRPr sz="1588"/>
            </a:lvl5pPr>
          </a:lstStyle>
          <a:p>
            <a:pPr lvl="0"/>
            <a:r>
              <a:rPr lang="nl-NL" err="1"/>
              <a:t>Slide Title</a:t>
            </a:r>
            <a:endParaRPr lang="en-GB"/>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defPPr/>
            <a:lvl1pPr marL="151198" indent="-151198">
              <a:buClr>
                <a:srgbClr val="EB8024"/>
              </a:buClr>
              <a:buFont typeface="Arial" pitchFamily="34" charset="0"/>
              <a:buChar char="•"/>
              <a:defRPr sz="899">
                <a:latin typeface="Georgia"/>
                <a:cs typeface="Georgia"/>
              </a:defRPr>
            </a:lvl1pPr>
            <a:lvl2pPr marL="494080" indent="-151198">
              <a:buClr>
                <a:srgbClr val="EB8024"/>
              </a:buClr>
              <a:buFont typeface="Arial" pitchFamily="34" charset="0"/>
              <a:buChar char="•"/>
              <a:defRPr sz="899">
                <a:latin typeface="Georgia"/>
                <a:cs typeface="Georgia"/>
              </a:defRPr>
            </a:lvl2pPr>
            <a:lvl3pPr marL="836963" indent="-151198">
              <a:buClr>
                <a:srgbClr val="EB8024"/>
              </a:buClr>
              <a:buFont typeface="Arial" pitchFamily="34" charset="0"/>
              <a:buChar char="•"/>
              <a:defRPr sz="899">
                <a:latin typeface="Georgia"/>
                <a:cs typeface="Georgia"/>
              </a:defRPr>
            </a:lvl3pPr>
            <a:lvl4pPr marL="1179845" indent="-151198">
              <a:buClr>
                <a:srgbClr val="EB8024"/>
              </a:buClr>
              <a:buFont typeface="Arial" pitchFamily="34" charset="0"/>
              <a:buChar char="•"/>
              <a:defRPr sz="899">
                <a:latin typeface="Georgia"/>
                <a:cs typeface="Georgia"/>
              </a:defRPr>
            </a:lvl4pPr>
            <a:lvl5pPr marL="1522728" indent="-151198">
              <a:buClr>
                <a:srgbClr val="EB8024"/>
              </a:buClr>
              <a:buFont typeface="Arial" pitchFamily="34" charset="0"/>
              <a:buChar char="•"/>
              <a:defRPr sz="899">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defPPr>
              <a:defRPr lang="en-US"/>
            </a:defPPr>
          </a:lstStyle>
          <a:p>
            <a:pPr lvl="0">
              <a:defRPr sz="2400">
                <a:solidFill>
                  <a:srgbClr val="F2AC00"/>
                </a:solidFill>
              </a:defRPr>
            </a:pPr>
            <a:endParaRPr sz="127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a:p>
        </p:txBody>
      </p:sp>
    </p:spTree>
    <p:extLst>
      <p:ext uri="{BB962C8B-B14F-4D97-AF65-F5344CB8AC3E}">
        <p14:creationId xmlns:p14="http://schemas.microsoft.com/office/powerpoint/2010/main" val="2128320580"/>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334113551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defPPr/>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defPPr/>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defPPr/>
          </a:lstStyle>
          <a:p>
            <a:fld id="{2E7CC8AB-DA3C-4CB0-8904-60D39B1950B9}" type="datetime1">
              <a:rPr lang="en-US" smtClean="0"/>
              <a:pPr/>
              <a:t>31-Oct-20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310873913"/>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defPPr/>
          </a:lstStyle>
          <a:p>
            <a:fld id="{6D3843B5-5FC3-457A-8B78-AA42173FD6A0}" type="datetime1">
              <a:rPr lang="en-US" smtClean="0"/>
              <a:pPr/>
              <a:t>31-Oct-20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075668350"/>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grpSp>
        <p:nvGrpSpPr>
          <p:cNvPr id="9" name="Group 11"/>
          <p:cNvGrpSpPr/>
          <p:nvPr userDrawn="1"/>
        </p:nvGrpSpPr>
        <p:grpSpPr>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defPPr>
                <a:defRPr lang="en-US"/>
              </a:defPPr>
            </a:lstStyle>
            <a:p>
              <a:pPr algn="ctr" eaLnBrk="1" fontAlgn="auto" hangingPunct="1">
                <a:spcBef>
                  <a:spcPct val="0"/>
                </a:spcBef>
                <a:spcAft>
                  <a:spcPct val="0"/>
                </a:spcAft>
                <a:defRPr/>
              </a:pPr>
              <a:r>
                <a:rPr lang="en-US" sz="2175" b="1" spc="-113">
                  <a:solidFill>
                    <a:prstClr val="white"/>
                  </a:solidFill>
                  <a:latin typeface="Arial" pitchFamily="34" charset="0"/>
                  <a:ea typeface="+mn-ea"/>
                  <a:cs typeface="Arial" pitchFamily="34" charset="0"/>
                </a:rPr>
                <a:t>BITS</a:t>
              </a:r>
              <a:r>
                <a:rPr lang="en-US" sz="2175" spc="-113">
                  <a:solidFill>
                    <a:prstClr val="white"/>
                  </a:solidFill>
                  <a:latin typeface="Arial" pitchFamily="34" charset="0"/>
                  <a:ea typeface="+mn-ea"/>
                  <a:cs typeface="Arial" pitchFamily="34" charset="0"/>
                </a:rPr>
                <a:t> Pilani</a:t>
              </a:r>
            </a:p>
          </p:txBody>
        </p:sp>
        <p:sp>
          <p:nvSpPr>
            <p:cNvPr id="11" name="TextBox 10"/>
            <p:cNvSpPr txBox="1"/>
            <p:nvPr userDrawn="1"/>
          </p:nvSpPr>
          <p:spPr>
            <a:xfrm>
              <a:off x="228600" y="2665413"/>
              <a:ext cx="1905000" cy="196208"/>
            </a:xfrm>
            <a:prstGeom prst="rect">
              <a:avLst/>
            </a:prstGeom>
            <a:noFill/>
          </p:spPr>
          <p:txBody>
            <a:bodyPr>
              <a:spAutoFit/>
            </a:bodyPr>
            <a:lstStyle>
              <a:defPPr>
                <a:defRPr lang="en-US"/>
              </a:defPPr>
            </a:lstStyle>
            <a:p>
              <a:pPr algn="ctr" eaLnBrk="1" fontAlgn="auto" hangingPunct="1">
                <a:spcBef>
                  <a:spcPct val="0"/>
                </a:spcBef>
                <a:spcAft>
                  <a:spcPct val="0"/>
                </a:spcAft>
                <a:defRPr/>
              </a:pPr>
              <a:r>
                <a:rPr lang="en-US" sz="675" spc="-113">
                  <a:solidFill>
                    <a:srgbClr val="FFFFFF"/>
                  </a:solidFill>
                  <a:latin typeface="Arial" pitchFamily="34" charset="0"/>
                  <a:ea typeface="+mn-ea"/>
                  <a:cs typeface="Arial" pitchFamily="34" charset="0"/>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defPPr/>
            <a:lvl1pPr marL="0" indent="0">
              <a:lnSpc>
                <a:spcPts val="3150"/>
              </a:lnSpc>
              <a:spcBef>
                <a:spcPct val="0"/>
              </a:spcBef>
              <a:buNone/>
              <a:defRPr sz="3000" b="1" spc="-113"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74377694"/>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defPPr/>
          </a:lstStyle>
          <a:p>
            <a:fld id="{2D19A4DA-62CB-43A4-9353-73E74A75742A}" type="datetime1">
              <a:rPr lang="en-US" smtClean="0"/>
              <a:pPr/>
              <a:t>31-Oct-20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defP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975144446"/>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grpSp>
        <p:nvGrpSpPr>
          <p:cNvPr id="9" name="Group 11"/>
          <p:cNvGrpSpPr/>
          <p:nvPr userDrawn="1"/>
        </p:nvGrpSpPr>
        <p:grpSpPr>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defPPr>
                <a:defRPr lang="en-US"/>
              </a:defPPr>
            </a:lstStyle>
            <a:p>
              <a:pPr algn="ctr" eaLnBrk="1" fontAlgn="auto" hangingPunct="1">
                <a:spcBef>
                  <a:spcPct val="0"/>
                </a:spcBef>
                <a:spcAft>
                  <a:spcPct val="0"/>
                </a:spcAft>
                <a:defRPr/>
              </a:pPr>
              <a:r>
                <a:rPr lang="en-US" sz="2175" b="1" spc="-113">
                  <a:solidFill>
                    <a:prstClr val="white"/>
                  </a:solidFill>
                  <a:latin typeface="Arial" pitchFamily="34" charset="0"/>
                  <a:ea typeface="+mn-ea"/>
                  <a:cs typeface="Arial" pitchFamily="34" charset="0"/>
                </a:rPr>
                <a:t>BITS</a:t>
              </a:r>
              <a:r>
                <a:rPr lang="en-US" sz="2175" spc="-113">
                  <a:solidFill>
                    <a:prstClr val="white"/>
                  </a:solidFill>
                  <a:latin typeface="Arial" pitchFamily="34" charset="0"/>
                  <a:ea typeface="+mn-ea"/>
                  <a:cs typeface="Arial" pitchFamily="34" charset="0"/>
                </a:rPr>
                <a:t> Pilani</a:t>
              </a:r>
            </a:p>
          </p:txBody>
        </p:sp>
        <p:sp>
          <p:nvSpPr>
            <p:cNvPr id="11" name="TextBox 10"/>
            <p:cNvSpPr txBox="1"/>
            <p:nvPr userDrawn="1"/>
          </p:nvSpPr>
          <p:spPr>
            <a:xfrm>
              <a:off x="228600" y="2665413"/>
              <a:ext cx="1905000" cy="196208"/>
            </a:xfrm>
            <a:prstGeom prst="rect">
              <a:avLst/>
            </a:prstGeom>
            <a:noFill/>
          </p:spPr>
          <p:txBody>
            <a:bodyPr>
              <a:spAutoFit/>
            </a:bodyPr>
            <a:lstStyle>
              <a:defPPr>
                <a:defRPr lang="en-US"/>
              </a:defPPr>
            </a:lstStyle>
            <a:p>
              <a:pPr algn="ctr" eaLnBrk="1" fontAlgn="auto" hangingPunct="1">
                <a:spcBef>
                  <a:spcPct val="0"/>
                </a:spcBef>
                <a:spcAft>
                  <a:spcPct val="0"/>
                </a:spcAft>
                <a:defRPr/>
              </a:pPr>
              <a:r>
                <a:rPr lang="en-US" sz="675" spc="-113">
                  <a:solidFill>
                    <a:srgbClr val="FFFFFF"/>
                  </a:solidFill>
                  <a:latin typeface="Arial" pitchFamily="34" charset="0"/>
                  <a:ea typeface="+mn-ea"/>
                  <a:cs typeface="Arial" pitchFamily="34" charset="0"/>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defPPr/>
            <a:lvl1pPr marL="0" indent="0">
              <a:lnSpc>
                <a:spcPts val="3150"/>
              </a:lnSpc>
              <a:spcBef>
                <a:spcPct val="0"/>
              </a:spcBef>
              <a:buNone/>
              <a:defRPr sz="3000" b="1" spc="-113"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38590685"/>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defPPr/>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defPPr/>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defPPr/>
          </a:lstStyle>
          <a:p>
            <a:fld id="{24DC790F-7421-49B5-A335-8A15BB65C9AD}" type="datetime1">
              <a:rPr lang="en-US" smtClean="0"/>
              <a:pPr/>
              <a:t>31-Oct-20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898977222"/>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defPPr/>
          </a:lstStyle>
          <a:p>
            <a:fld id="{5D1E2D5E-AC7B-4B37-9246-DABB8770DABE}" type="datetime1">
              <a:rPr lang="en-US" smtClean="0"/>
              <a:pPr/>
              <a:t>31-Oct-20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1172399867"/>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defPPr/>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defPPr/>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defPPr/>
          </a:lstStyle>
          <a:p>
            <a:fld id="{2E7CC8AB-DA3C-4CB0-8904-60D39B1950B9}" type="datetime1">
              <a:rPr lang="en-US" smtClean="0"/>
              <a:pPr/>
              <a:t>31-Oct-20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22467505"/>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defPPr/>
          </a:lstStyle>
          <a:p>
            <a:fld id="{6D3843B5-5FC3-457A-8B78-AA42173FD6A0}" type="datetime1">
              <a:rPr lang="en-US" smtClean="0"/>
              <a:pPr/>
              <a:t>31-Oct-20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48768257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defPPr/>
          </a:lstStyle>
          <a:p>
            <a:fld id="{FE2A3B25-CB58-45A2-92CE-132D94BDC731}" type="datetime1">
              <a:rPr lang="en-US" smtClean="0"/>
              <a:pPr/>
              <a:t>31-Oct-20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defP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180898171"/>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defPPr/>
          </a:lstStyle>
          <a:p>
            <a:fld id="{2D19A4DA-62CB-43A4-9353-73E74A75742A}" type="datetime1">
              <a:rPr lang="en-US" smtClean="0"/>
              <a:pPr/>
              <a:t>31-Oct-20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defP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382885574"/>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defPPr/>
          </a:lstStyle>
          <a:p>
            <a:fld id="{FE2A3B25-CB58-45A2-92CE-132D94BDC731}" type="datetime1">
              <a:rPr lang="en-US" smtClean="0"/>
              <a:pPr/>
              <a:t>31-Oct-20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defP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066297382"/>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defPPr/>
          </a:lstStyle>
          <a:p>
            <a:fld id="{EAE2A60D-A378-4388-8F7C-2CE3DBDA5931}" type="datetime1">
              <a:rPr lang="en-US" smtClean="0"/>
              <a:pPr/>
              <a:t>31-Oct-20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defP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724021781"/>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defPPr/>
          </a:lstStyle>
          <a:p>
            <a:fld id="{24C364BE-BBB4-4250-A714-DA52E34663AC}" type="datetime1">
              <a:rPr lang="en-US" smtClean="0"/>
              <a:pPr/>
              <a:t>31-Oct-20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837923144"/>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defPPr/>
          </a:lstStyle>
          <a:p>
            <a:fld id="{B07ECB27-79A4-4C4B-A5AA-09D7B8C301AE}" type="datetime1">
              <a:rPr lang="en-US" smtClean="0"/>
              <a:pPr/>
              <a:t>31-Oct-20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499640326"/>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defPPr/>
          </a:lstStyle>
          <a:p>
            <a:fld id="{0620B13D-7C50-4893-9B96-D671BAC7961C}" type="datetime1">
              <a:rPr lang="en-US" smtClean="0"/>
              <a:pPr/>
              <a:t>31-Oct-20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18732399"/>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defPPr/>
          </a:lstStyle>
          <a:p>
            <a:fld id="{FCBAAED9-73BB-43FB-BE57-5F116564B6DB}" type="datetime1">
              <a:rPr lang="en-US" smtClean="0"/>
              <a:pPr/>
              <a:t>31-Oct-20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298254412"/>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defPPr/>
            <a:lvl1pPr marL="0" indent="0">
              <a:buNone/>
              <a:defRPr sz="794" b="1" cap="all" baseline="0">
                <a:solidFill>
                  <a:srgbClr val="EB8024"/>
                </a:solidFill>
                <a:latin typeface="+mj-lt"/>
                <a:cs typeface="BentonSans Book"/>
              </a:defRPr>
            </a:lvl1pPr>
          </a:lstStyle>
          <a:p>
            <a:pPr lvl="0"/>
            <a:r>
              <a:rPr lang="en-US"/>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defPPr/>
            <a:lvl1pPr marL="0" indent="0">
              <a:buNone/>
              <a:defRPr sz="1588" baseline="0">
                <a:latin typeface="+mj-lt"/>
              </a:defRPr>
            </a:lvl1pPr>
            <a:lvl2pPr>
              <a:defRPr sz="1588"/>
            </a:lvl2pPr>
            <a:lvl3pPr>
              <a:defRPr sz="1588"/>
            </a:lvl3pPr>
            <a:lvl4pPr>
              <a:defRPr sz="1588"/>
            </a:lvl4pPr>
            <a:lvl5pPr>
              <a:defRPr sz="1588"/>
            </a:lvl5pPr>
          </a:lstStyle>
          <a:p>
            <a:pPr lvl="0"/>
            <a:r>
              <a:rPr lang="nl-NL" err="1"/>
              <a:t>Slide Title</a:t>
            </a:r>
            <a:endParaRPr lang="en-GB"/>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defPPr/>
            <a:lvl1pPr marL="151198" indent="-151198">
              <a:buClr>
                <a:srgbClr val="EB8024"/>
              </a:buClr>
              <a:buFont typeface="Arial" pitchFamily="34" charset="0"/>
              <a:buChar char="•"/>
              <a:defRPr sz="899">
                <a:latin typeface="Georgia"/>
                <a:cs typeface="Georgia"/>
              </a:defRPr>
            </a:lvl1pPr>
            <a:lvl2pPr marL="494080" indent="-151198">
              <a:buClr>
                <a:srgbClr val="EB8024"/>
              </a:buClr>
              <a:buFont typeface="Arial" pitchFamily="34" charset="0"/>
              <a:buChar char="•"/>
              <a:defRPr sz="899">
                <a:latin typeface="Georgia"/>
                <a:cs typeface="Georgia"/>
              </a:defRPr>
            </a:lvl2pPr>
            <a:lvl3pPr marL="836963" indent="-151198">
              <a:buClr>
                <a:srgbClr val="EB8024"/>
              </a:buClr>
              <a:buFont typeface="Arial" pitchFamily="34" charset="0"/>
              <a:buChar char="•"/>
              <a:defRPr sz="899">
                <a:latin typeface="Georgia"/>
                <a:cs typeface="Georgia"/>
              </a:defRPr>
            </a:lvl3pPr>
            <a:lvl4pPr marL="1179845" indent="-151198">
              <a:buClr>
                <a:srgbClr val="EB8024"/>
              </a:buClr>
              <a:buFont typeface="Arial" pitchFamily="34" charset="0"/>
              <a:buChar char="•"/>
              <a:defRPr sz="899">
                <a:latin typeface="Georgia"/>
                <a:cs typeface="Georgia"/>
              </a:defRPr>
            </a:lvl4pPr>
            <a:lvl5pPr marL="1522728" indent="-151198">
              <a:buClr>
                <a:srgbClr val="EB8024"/>
              </a:buClr>
              <a:buFont typeface="Arial" pitchFamily="34" charset="0"/>
              <a:buChar char="•"/>
              <a:defRPr sz="899">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defPPr>
              <a:defRPr lang="en-US"/>
            </a:defPPr>
          </a:lstStyle>
          <a:p>
            <a:pPr lvl="0">
              <a:defRPr sz="2400">
                <a:solidFill>
                  <a:srgbClr val="F2AC00"/>
                </a:solidFill>
              </a:defRPr>
            </a:pPr>
            <a:endParaRPr sz="127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a:p>
        </p:txBody>
      </p:sp>
    </p:spTree>
    <p:extLst>
      <p:ext uri="{BB962C8B-B14F-4D97-AF65-F5344CB8AC3E}">
        <p14:creationId xmlns:p14="http://schemas.microsoft.com/office/powerpoint/2010/main" val="500604622"/>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defPPr/>
          </a:lstStyle>
          <a:p>
            <a:fld id="{95D3FA85-E7AB-45FA-97BA-2C3F58C0CDF6}" type="datetimeFigureOut">
              <a:rPr lang="en-US" smtClean="0"/>
              <a:pPr/>
              <a:t>31-Oct-20</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defPPr/>
          </a:lstStyle>
          <a:p>
            <a:fld id="{EAE2A60D-A378-4388-8F7C-2CE3DBDA5931}" type="datetime1">
              <a:rPr lang="en-US" smtClean="0"/>
              <a:pPr/>
              <a:t>31-Oct-20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defP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515676228"/>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defPPr/>
          </a:lstStyle>
          <a:p>
            <a:fld id="{24C364BE-BBB4-4250-A714-DA52E34663AC}" type="datetime1">
              <a:rPr lang="en-US" smtClean="0"/>
              <a:pPr/>
              <a:t>31-Oct-20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798719350"/>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stStyle>
          <a:p>
            <a:pPr algn="ctr" eaLnBrk="1" fontAlgn="auto" hangingPunct="1">
              <a:spcBef>
                <a:spcPct val="0"/>
              </a:spcBef>
              <a:spcAft>
                <a:spcPct val="0"/>
              </a:spcAft>
              <a:defRPr/>
            </a:pPr>
            <a:endParaRPr lang="en-US" sz="1350">
              <a:solidFill>
                <a:prstClr val="white"/>
              </a:solidFill>
            </a:endParaRPr>
          </a:p>
        </p:txBody>
      </p:sp>
      <p:grpSp>
        <p:nvGrpSpPr>
          <p:cNvPr id="9" name="Group 11"/>
          <p:cNvGrpSpPr/>
          <p:nvPr userDrawn="1"/>
        </p:nvGrpSpPr>
        <p:grpSpPr>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defPPr>
                <a:defRPr lang="en-US"/>
              </a:defPPr>
            </a:lstStyle>
            <a:p>
              <a:pPr algn="ctr" eaLnBrk="1" fontAlgn="auto" hangingPunct="1">
                <a:spcBef>
                  <a:spcPct val="0"/>
                </a:spcBef>
                <a:spcAft>
                  <a:spcPct val="0"/>
                </a:spcAft>
                <a:defRPr/>
              </a:pPr>
              <a:r>
                <a:rPr lang="en-US" sz="2175" b="1" spc="-113">
                  <a:solidFill>
                    <a:prstClr val="white"/>
                  </a:solidFill>
                  <a:latin typeface="Arial" pitchFamily="34" charset="0"/>
                  <a:ea typeface="+mn-ea"/>
                  <a:cs typeface="Arial" pitchFamily="34" charset="0"/>
                </a:rPr>
                <a:t>BITS</a:t>
              </a:r>
              <a:r>
                <a:rPr lang="en-US" sz="2175" spc="-113">
                  <a:solidFill>
                    <a:prstClr val="white"/>
                  </a:solidFill>
                  <a:latin typeface="Arial" pitchFamily="34" charset="0"/>
                  <a:ea typeface="+mn-ea"/>
                  <a:cs typeface="Arial" pitchFamily="34" charset="0"/>
                </a:rPr>
                <a:t> Pilani</a:t>
              </a:r>
            </a:p>
          </p:txBody>
        </p:sp>
        <p:sp>
          <p:nvSpPr>
            <p:cNvPr id="11" name="TextBox 10"/>
            <p:cNvSpPr txBox="1"/>
            <p:nvPr userDrawn="1"/>
          </p:nvSpPr>
          <p:spPr>
            <a:xfrm>
              <a:off x="228600" y="2665413"/>
              <a:ext cx="1905000" cy="196208"/>
            </a:xfrm>
            <a:prstGeom prst="rect">
              <a:avLst/>
            </a:prstGeom>
            <a:noFill/>
          </p:spPr>
          <p:txBody>
            <a:bodyPr>
              <a:spAutoFit/>
            </a:bodyPr>
            <a:lstStyle>
              <a:defPPr>
                <a:defRPr lang="en-US"/>
              </a:defPPr>
            </a:lstStyle>
            <a:p>
              <a:pPr algn="ctr" eaLnBrk="1" fontAlgn="auto" hangingPunct="1">
                <a:spcBef>
                  <a:spcPct val="0"/>
                </a:spcBef>
                <a:spcAft>
                  <a:spcPct val="0"/>
                </a:spcAft>
                <a:defRPr/>
              </a:pPr>
              <a:r>
                <a:rPr lang="en-US" sz="675" spc="-113">
                  <a:solidFill>
                    <a:srgbClr val="FFFFFF"/>
                  </a:solidFill>
                  <a:latin typeface="Arial" pitchFamily="34" charset="0"/>
                  <a:ea typeface="+mn-ea"/>
                  <a:cs typeface="Arial" pitchFamily="34" charset="0"/>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defPPr/>
            <a:lvl1pPr marL="0" indent="0">
              <a:lnSpc>
                <a:spcPts val="3150"/>
              </a:lnSpc>
              <a:spcBef>
                <a:spcPct val="0"/>
              </a:spcBef>
              <a:buNone/>
              <a:defRPr sz="3000" b="1" spc="-113"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3859068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defPPr/>
          </a:lstStyle>
          <a:p>
            <a:fld id="{B07ECB27-79A4-4C4B-A5AA-09D7B8C301AE}" type="datetime1">
              <a:rPr lang="en-US" smtClean="0"/>
              <a:pPr/>
              <a:t>31-Oct-20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20687319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defPPr/>
          </a:lstStyle>
          <a:p>
            <a:fld id="{0620B13D-7C50-4893-9B96-D671BAC7961C}" type="datetime1">
              <a:rPr lang="en-US" smtClean="0"/>
              <a:pPr/>
              <a:t>31-Oct-20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420017386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defPPr/>
          </a:lstStyle>
          <a:p>
            <a:fld id="{FCBAAED9-73BB-43FB-BE57-5F116564B6DB}" type="datetime1">
              <a:rPr lang="en-US" smtClean="0"/>
              <a:pPr/>
              <a:t>31-Oct-20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427428415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defPPr/>
            <a:lvl1pPr marL="0" indent="0">
              <a:buNone/>
              <a:defRPr sz="794" b="1" cap="all" baseline="0">
                <a:solidFill>
                  <a:srgbClr val="EB8024"/>
                </a:solidFill>
                <a:latin typeface="+mj-lt"/>
                <a:cs typeface="BentonSans Book"/>
              </a:defRPr>
            </a:lvl1pPr>
          </a:lstStyle>
          <a:p>
            <a:pPr lvl="0"/>
            <a:r>
              <a:rPr lang="en-US"/>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defPPr/>
            <a:lvl1pPr marL="0" indent="0">
              <a:buNone/>
              <a:defRPr sz="1588" baseline="0">
                <a:latin typeface="+mj-lt"/>
              </a:defRPr>
            </a:lvl1pPr>
            <a:lvl2pPr>
              <a:defRPr sz="1588"/>
            </a:lvl2pPr>
            <a:lvl3pPr>
              <a:defRPr sz="1588"/>
            </a:lvl3pPr>
            <a:lvl4pPr>
              <a:defRPr sz="1588"/>
            </a:lvl4pPr>
            <a:lvl5pPr>
              <a:defRPr sz="1588"/>
            </a:lvl5pPr>
          </a:lstStyle>
          <a:p>
            <a:pPr lvl="0"/>
            <a:r>
              <a:rPr lang="nl-NL" err="1"/>
              <a:t>Slide Title</a:t>
            </a:r>
            <a:endParaRPr lang="en-GB"/>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defPPr/>
            <a:lvl1pPr marL="151198" indent="-151198">
              <a:buClr>
                <a:srgbClr val="EB8024"/>
              </a:buClr>
              <a:buFont typeface="Arial" pitchFamily="34" charset="0"/>
              <a:buChar char="•"/>
              <a:defRPr sz="899">
                <a:latin typeface="Georgia"/>
                <a:cs typeface="Georgia"/>
              </a:defRPr>
            </a:lvl1pPr>
            <a:lvl2pPr marL="494080" indent="-151198">
              <a:buClr>
                <a:srgbClr val="EB8024"/>
              </a:buClr>
              <a:buFont typeface="Arial" pitchFamily="34" charset="0"/>
              <a:buChar char="•"/>
              <a:defRPr sz="899">
                <a:latin typeface="Georgia"/>
                <a:cs typeface="Georgia"/>
              </a:defRPr>
            </a:lvl2pPr>
            <a:lvl3pPr marL="836963" indent="-151198">
              <a:buClr>
                <a:srgbClr val="EB8024"/>
              </a:buClr>
              <a:buFont typeface="Arial" pitchFamily="34" charset="0"/>
              <a:buChar char="•"/>
              <a:defRPr sz="899">
                <a:latin typeface="Georgia"/>
                <a:cs typeface="Georgia"/>
              </a:defRPr>
            </a:lvl3pPr>
            <a:lvl4pPr marL="1179845" indent="-151198">
              <a:buClr>
                <a:srgbClr val="EB8024"/>
              </a:buClr>
              <a:buFont typeface="Arial" pitchFamily="34" charset="0"/>
              <a:buChar char="•"/>
              <a:defRPr sz="899">
                <a:latin typeface="Georgia"/>
                <a:cs typeface="Georgia"/>
              </a:defRPr>
            </a:lvl4pPr>
            <a:lvl5pPr marL="1522728" indent="-151198">
              <a:buClr>
                <a:srgbClr val="EB8024"/>
              </a:buClr>
              <a:buFont typeface="Arial" pitchFamily="34" charset="0"/>
              <a:buChar char="•"/>
              <a:defRPr sz="899">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defPPr>
              <a:defRPr lang="en-US"/>
            </a:defPPr>
          </a:lstStyle>
          <a:p>
            <a:pPr lvl="0">
              <a:defRPr sz="2400">
                <a:solidFill>
                  <a:srgbClr val="F2AC00"/>
                </a:solidFill>
              </a:defRPr>
            </a:pPr>
            <a:endParaRPr sz="127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a:p>
        </p:txBody>
      </p:sp>
    </p:spTree>
    <p:extLst>
      <p:ext uri="{BB962C8B-B14F-4D97-AF65-F5344CB8AC3E}">
        <p14:creationId xmlns:p14="http://schemas.microsoft.com/office/powerpoint/2010/main" val="61369956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defPPr/>
          </a:lstStyle>
          <a:p>
            <a:fld id="{FBB4482D-EF95-4CCC-A5AE-95DEF06331FA}" type="datetimeFigureOut">
              <a:rPr lang="en-US" smtClean="0"/>
              <a:pPr/>
              <a:t>31-Oct-20</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defPPr/>
          </a:lstStyle>
          <a:p>
            <a:fld id="{22793606-A731-4D8C-9BA7-C10ED17AF23D}" type="datetimeFigureOut">
              <a:rPr lang="en-US" smtClean="0"/>
              <a:pPr/>
              <a:t>31-Oct-20</a:t>
            </a:fld>
            <a:endParaRPr lang="en-US"/>
          </a:p>
        </p:txBody>
      </p:sp>
      <p:sp>
        <p:nvSpPr>
          <p:cNvPr id="8" name="Footer Placeholder 7"/>
          <p:cNvSpPr>
            <a:spLocks noGrp="1"/>
          </p:cNvSpPr>
          <p:nvPr>
            <p:ph type="ftr" sz="quarter" idx="6"/>
          </p:nvPr>
        </p:nvSpPr>
        <p:spPr/>
        <p:txBody>
          <a:bodyPr/>
          <a:lstStyle>
            <a:defPPr/>
          </a:lstStyle>
          <a:p>
            <a:endParaRPr lang="en-US"/>
          </a:p>
        </p:txBody>
      </p:sp>
      <p:sp>
        <p:nvSpPr>
          <p:cNvPr id="9" name="Slide Number Placeholder 8"/>
          <p:cNvSpPr>
            <a:spLocks noGrp="1"/>
          </p:cNvSpPr>
          <p:nvPr>
            <p:ph type="sldNum" sz="quarter" idx="7"/>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
          </p:nvPr>
        </p:nvSpPr>
        <p:spPr/>
        <p:txBody>
          <a:bodyPr/>
          <a:lstStyle>
            <a:defPPr/>
          </a:lstStyle>
          <a:p>
            <a:fld id="{E299D2A6-43B9-4906-B864-AE670378FFCC}" type="datetimeFigureOut">
              <a:rPr lang="en-US" smtClean="0"/>
              <a:pPr/>
              <a:t>31-Oct-20</a:t>
            </a:fld>
            <a:endParaRPr lang="en-US"/>
          </a:p>
        </p:txBody>
      </p:sp>
      <p:sp>
        <p:nvSpPr>
          <p:cNvPr id="4" name="Footer Placeholder 3"/>
          <p:cNvSpPr>
            <a:spLocks noGrp="1"/>
          </p:cNvSpPr>
          <p:nvPr>
            <p:ph type="ftr" sz="quarter" idx="2"/>
          </p:nvPr>
        </p:nvSpPr>
        <p:spPr/>
        <p:txBody>
          <a:bodyPr/>
          <a:lstStyle>
            <a:defPPr/>
          </a:lstStyle>
          <a:p>
            <a:endParaRPr lang="en-US"/>
          </a:p>
        </p:txBody>
      </p:sp>
      <p:sp>
        <p:nvSpPr>
          <p:cNvPr id="5" name="Slide Number Placeholder 4"/>
          <p:cNvSpPr>
            <a:spLocks noGrp="1"/>
          </p:cNvSpPr>
          <p:nvPr>
            <p:ph type="sldNum" sz="quarter" idx="3"/>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Aricent Leadership Team">
    <p:spTree>
      <p:nvGrpSpPr>
        <p:cNvPr id="1" name=""/>
        <p:cNvGrpSpPr/>
        <p:nvPr/>
      </p:nvGrpSpPr>
      <p:grpSpPr>
        <a:xfrm>
          <a:off x="0" y="0"/>
          <a:ext cx="0" cy="0"/>
          <a:chOff x="0" y="0"/>
          <a:chExt cx="0" cy="0"/>
        </a:xfrm>
      </p:grpSpPr>
      <p:sp>
        <p:nvSpPr>
          <p:cNvPr id="6" name="TextBox 5"/>
          <p:cNvSpPr txBox="1"/>
          <p:nvPr userDrawn="1"/>
        </p:nvSpPr>
        <p:spPr>
          <a:xfrm>
            <a:off x="8580398" y="6585831"/>
            <a:ext cx="563604" cy="211596"/>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775" smtClean="0">
                <a:solidFill>
                  <a:schemeClr val="tx1"/>
                </a:solidFill>
                <a:latin typeface="+mj-lt"/>
                <a:ea typeface="BentonSans"/>
                <a:cs typeface="BentonSans"/>
                <a:sym typeface="BentonSans"/>
              </a:rPr>
              <a:pPr marL="0" indent="0" algn="ctr"/>
              <a:t>‹#›</a:t>
            </a:fld>
            <a:endParaRPr lang="en-GB" sz="775">
              <a:solidFill>
                <a:schemeClr val="tx1"/>
              </a:solidFill>
              <a:latin typeface="+mj-lt"/>
              <a:ea typeface="BentonSans"/>
              <a:cs typeface="BentonSans"/>
              <a:sym typeface="BentonSans"/>
            </a:endParaRPr>
          </a:p>
        </p:txBody>
      </p:sp>
      <p:sp>
        <p:nvSpPr>
          <p:cNvPr id="45" name="Text Placeholder 10"/>
          <p:cNvSpPr>
            <a:spLocks noGrp="1"/>
          </p:cNvSpPr>
          <p:nvPr>
            <p:ph type="body" sz="quarter" idx="25" hasCustomPrompt="1"/>
          </p:nvPr>
        </p:nvSpPr>
        <p:spPr>
          <a:xfrm>
            <a:off x="309669" y="645147"/>
            <a:ext cx="7176120" cy="545609"/>
          </a:xfrm>
          <a:prstGeom prst="rect">
            <a:avLst/>
          </a:prstGeom>
        </p:spPr>
        <p:txBody>
          <a:bodyPr lIns="91111" tIns="45555" rIns="91111" bIns="45555"/>
          <a:lstStyle>
            <a:defPPr/>
            <a:lvl1pPr marL="0" indent="0">
              <a:buNone/>
              <a:defRPr sz="2115" b="0" baseline="0">
                <a:latin typeface="+mj-lt"/>
              </a:defRPr>
            </a:lvl1pPr>
            <a:lvl2pPr>
              <a:defRPr sz="2115"/>
            </a:lvl2pPr>
            <a:lvl3pPr>
              <a:defRPr sz="2115"/>
            </a:lvl3pPr>
            <a:lvl4pPr>
              <a:defRPr sz="2115"/>
            </a:lvl4pPr>
            <a:lvl5pPr>
              <a:defRPr sz="2115"/>
            </a:lvl5pPr>
          </a:lstStyle>
          <a:p>
            <a:pPr lvl="0"/>
            <a:r>
              <a:rPr lang="nl-NL" err="1"/>
              <a:t>Aricent Leadership Team</a:t>
            </a:r>
            <a:endParaRPr lang="en-GB"/>
          </a:p>
        </p:txBody>
      </p:sp>
    </p:spTree>
    <p:extLst>
      <p:ext uri="{BB962C8B-B14F-4D97-AF65-F5344CB8AC3E}">
        <p14:creationId xmlns:p14="http://schemas.microsoft.com/office/powerpoint/2010/main" val="4178614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defPPr/>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defPPr/>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defPPr/>
          </a:lstStyle>
          <a:p>
            <a:fld id="{24DC790F-7421-49B5-A335-8A15BB65C9AD}" type="datetime1">
              <a:rPr lang="en-US" smtClean="0"/>
              <a:pPr/>
              <a:t>31-Oct-20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76742748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defPPr/>
          </a:lstStyle>
          <a:p>
            <a:fld id="{5D1E2D5E-AC7B-4B37-9246-DABB8770DABE}" type="datetime1">
              <a:rPr lang="en-US" smtClean="0"/>
              <a:pPr/>
              <a:t>31-Oct-20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26904651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defPPr/>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defPPr/>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defPPr/>
          </a:lstStyle>
          <a:p>
            <a:fld id="{2E7CC8AB-DA3C-4CB0-8904-60D39B1950B9}" type="datetime1">
              <a:rPr lang="en-US" smtClean="0"/>
              <a:pPr/>
              <a:t>31-Oct-20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989192091"/>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defPPr/>
          </a:lstStyle>
          <a:p>
            <a:fld id="{6D3843B5-5FC3-457A-8B78-AA42173FD6A0}" type="datetime1">
              <a:rPr lang="en-US" smtClean="0"/>
              <a:pPr/>
              <a:t>31-Oct-20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469607476"/>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defPPr/>
          </a:lstStyle>
          <a:p>
            <a:fld id="{2D19A4DA-62CB-43A4-9353-73E74A75742A}" type="datetime1">
              <a:rPr lang="en-US" smtClean="0"/>
              <a:pPr/>
              <a:t>31-Oct-20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defP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33525956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defPPr/>
          </a:lstStyle>
          <a:p>
            <a:fld id="{FE2A3B25-CB58-45A2-92CE-132D94BDC731}" type="datetime1">
              <a:rPr lang="en-US" smtClean="0"/>
              <a:pPr/>
              <a:t>31-Oct-20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defP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88563008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defPPr/>
          </a:lstStyle>
          <a:p>
            <a:fld id="{EAE2A60D-A378-4388-8F7C-2CE3DBDA5931}" type="datetime1">
              <a:rPr lang="en-US" smtClean="0"/>
              <a:pPr/>
              <a:t>31-Oct-20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defP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879584725"/>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defPPr/>
          </a:lstStyle>
          <a:p>
            <a:fld id="{24C364BE-BBB4-4250-A714-DA52E34663AC}" type="datetime1">
              <a:rPr lang="en-US" smtClean="0"/>
              <a:pPr/>
              <a:t>31-Oct-20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133621859"/>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defPPr/>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defPPr/>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defPPr/>
          </a:lstStyle>
          <a:p>
            <a:fld id="{B07ECB27-79A4-4C4B-A5AA-09D7B8C301AE}" type="datetime1">
              <a:rPr lang="en-US" smtClean="0"/>
              <a:pPr/>
              <a:t>31-Oct-20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defP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77116287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defPPr/>
          </a:lstStyle>
          <a:p>
            <a:fld id="{4017D889-33D9-4909-A2CB-EF90BA39072B}" type="datetimeFigureOut">
              <a:rPr lang="en-US" smtClean="0"/>
              <a:pPr/>
              <a:t>31-Oct-20</a:t>
            </a:fld>
            <a:endParaRPr lang="en-US"/>
          </a:p>
        </p:txBody>
      </p:sp>
      <p:sp>
        <p:nvSpPr>
          <p:cNvPr id="3" name="Footer Placeholder 2"/>
          <p:cNvSpPr>
            <a:spLocks noGrp="1"/>
          </p:cNvSpPr>
          <p:nvPr>
            <p:ph type="ftr" sz="quarter" idx="1"/>
          </p:nvPr>
        </p:nvSpPr>
        <p:spPr/>
        <p:txBody>
          <a:bodyPr/>
          <a:lstStyle>
            <a:defPPr/>
          </a:lstStyle>
          <a:p>
            <a:endParaRPr lang="en-US"/>
          </a:p>
        </p:txBody>
      </p:sp>
      <p:sp>
        <p:nvSpPr>
          <p:cNvPr id="4" name="Slide Number Placeholder 3"/>
          <p:cNvSpPr>
            <a:spLocks noGrp="1"/>
          </p:cNvSpPr>
          <p:nvPr>
            <p:ph type="sldNum" sz="quarter" idx="2"/>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defPPr/>
          </a:lstStyle>
          <a:p>
            <a:fld id="{0620B13D-7C50-4893-9B96-D671BAC7961C}" type="datetime1">
              <a:rPr lang="en-US" smtClean="0"/>
              <a:pPr/>
              <a:t>31-Oct-20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1855455107"/>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defPPr/>
          </a:lstStyle>
          <a:p>
            <a:fld id="{FCBAAED9-73BB-43FB-BE57-5F116564B6DB}" type="datetime1">
              <a:rPr lang="en-US" smtClean="0"/>
              <a:pPr/>
              <a:t>31-Oct-20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380265512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defPPr/>
            <a:lvl1pPr marL="0" indent="0">
              <a:buNone/>
              <a:defRPr sz="794" b="1" cap="all" baseline="0">
                <a:solidFill>
                  <a:srgbClr val="EB8024"/>
                </a:solidFill>
                <a:latin typeface="+mj-lt"/>
                <a:cs typeface="BentonSans Book"/>
              </a:defRPr>
            </a:lvl1pPr>
          </a:lstStyle>
          <a:p>
            <a:pPr lvl="0"/>
            <a:r>
              <a:rPr lang="en-US"/>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defPPr/>
            <a:lvl1pPr marL="0" indent="0">
              <a:buNone/>
              <a:defRPr sz="1588" baseline="0">
                <a:latin typeface="+mj-lt"/>
              </a:defRPr>
            </a:lvl1pPr>
            <a:lvl2pPr>
              <a:defRPr sz="1588"/>
            </a:lvl2pPr>
            <a:lvl3pPr>
              <a:defRPr sz="1588"/>
            </a:lvl3pPr>
            <a:lvl4pPr>
              <a:defRPr sz="1588"/>
            </a:lvl4pPr>
            <a:lvl5pPr>
              <a:defRPr sz="1588"/>
            </a:lvl5pPr>
          </a:lstStyle>
          <a:p>
            <a:pPr lvl="0"/>
            <a:r>
              <a:rPr lang="nl-NL" err="1"/>
              <a:t>Slide Title</a:t>
            </a:r>
            <a:endParaRPr lang="en-GB"/>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defPPr/>
            <a:lvl1pPr marL="151198" indent="-151198">
              <a:buClr>
                <a:srgbClr val="EB8024"/>
              </a:buClr>
              <a:buFont typeface="Arial" pitchFamily="34" charset="0"/>
              <a:buChar char="•"/>
              <a:defRPr sz="899">
                <a:latin typeface="Georgia"/>
                <a:cs typeface="Georgia"/>
              </a:defRPr>
            </a:lvl1pPr>
            <a:lvl2pPr marL="494080" indent="-151198">
              <a:buClr>
                <a:srgbClr val="EB8024"/>
              </a:buClr>
              <a:buFont typeface="Arial" pitchFamily="34" charset="0"/>
              <a:buChar char="•"/>
              <a:defRPr sz="899">
                <a:latin typeface="Georgia"/>
                <a:cs typeface="Georgia"/>
              </a:defRPr>
            </a:lvl2pPr>
            <a:lvl3pPr marL="836963" indent="-151198">
              <a:buClr>
                <a:srgbClr val="EB8024"/>
              </a:buClr>
              <a:buFont typeface="Arial" pitchFamily="34" charset="0"/>
              <a:buChar char="•"/>
              <a:defRPr sz="899">
                <a:latin typeface="Georgia"/>
                <a:cs typeface="Georgia"/>
              </a:defRPr>
            </a:lvl3pPr>
            <a:lvl4pPr marL="1179845" indent="-151198">
              <a:buClr>
                <a:srgbClr val="EB8024"/>
              </a:buClr>
              <a:buFont typeface="Arial" pitchFamily="34" charset="0"/>
              <a:buChar char="•"/>
              <a:defRPr sz="899">
                <a:latin typeface="Georgia"/>
                <a:cs typeface="Georgia"/>
              </a:defRPr>
            </a:lvl4pPr>
            <a:lvl5pPr marL="1522728" indent="-151198">
              <a:buClr>
                <a:srgbClr val="EB8024"/>
              </a:buClr>
              <a:buFont typeface="Arial" pitchFamily="34" charset="0"/>
              <a:buChar char="•"/>
              <a:defRPr sz="899">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defPPr>
              <a:defRPr lang="en-US"/>
            </a:defPPr>
          </a:lstStyle>
          <a:p>
            <a:pPr lvl="0">
              <a:defRPr sz="2400">
                <a:solidFill>
                  <a:srgbClr val="F2AC00"/>
                </a:solidFill>
              </a:defRPr>
            </a:pPr>
            <a:endParaRPr sz="127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a:p>
        </p:txBody>
      </p:sp>
    </p:spTree>
    <p:extLst>
      <p:ext uri="{BB962C8B-B14F-4D97-AF65-F5344CB8AC3E}">
        <p14:creationId xmlns:p14="http://schemas.microsoft.com/office/powerpoint/2010/main" val="2128320580"/>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defPPr/>
          </a:lstStyle>
          <a:p>
            <a:fld id="{6D62E06D-10A9-487D-B4CF-0DA20335128E}" type="datetimeFigureOut">
              <a:rPr lang="en-US" smtClean="0"/>
              <a:pPr/>
              <a:t>31-Oct-20</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Aricent Leadership Team">
    <p:spTree>
      <p:nvGrpSpPr>
        <p:cNvPr id="1" name=""/>
        <p:cNvGrpSpPr/>
        <p:nvPr/>
      </p:nvGrpSpPr>
      <p:grpSpPr>
        <a:xfrm>
          <a:off x="0" y="0"/>
          <a:ext cx="0" cy="0"/>
          <a:chOff x="0" y="0"/>
          <a:chExt cx="0" cy="0"/>
        </a:xfrm>
      </p:grpSpPr>
      <p:sp>
        <p:nvSpPr>
          <p:cNvPr id="6" name="TextBox 5"/>
          <p:cNvSpPr txBox="1"/>
          <p:nvPr userDrawn="1"/>
        </p:nvSpPr>
        <p:spPr>
          <a:xfrm>
            <a:off x="8580398" y="6585831"/>
            <a:ext cx="563604" cy="211596"/>
          </a:xfrm>
          <a:prstGeom prst="rect">
            <a:avLst/>
          </a:prstGeom>
          <a:ln>
            <a:noFill/>
          </a:ln>
        </p:spPr>
        <p:txBody>
          <a:bodyPr wrap="square" rtlCol="0" anchor="ctr">
            <a:spAutoFit/>
          </a:bodyPr>
          <a:lstStyle>
            <a:defPPr>
              <a:defRPr lang="en-US"/>
            </a:defPPr>
          </a:lstStyle>
          <a:p>
            <a:pPr marL="0" indent="0" algn="ctr"/>
            <a:fld id="{9C0653CD-709A-4C23-AF85-C211F9C3D3CB}" type="slidenum">
              <a:rPr lang="nl-NL" sz="775" smtClean="0">
                <a:solidFill>
                  <a:schemeClr val="tx1"/>
                </a:solidFill>
                <a:latin typeface="+mj-lt"/>
                <a:ea typeface="BentonSans"/>
                <a:cs typeface="BentonSans"/>
                <a:sym typeface="BentonSans"/>
              </a:rPr>
              <a:pPr marL="0" indent="0" algn="ctr"/>
              <a:t>‹#›</a:t>
            </a:fld>
            <a:endParaRPr lang="en-GB" sz="775">
              <a:solidFill>
                <a:schemeClr val="tx1"/>
              </a:solidFill>
              <a:latin typeface="+mj-lt"/>
              <a:ea typeface="BentonSans"/>
              <a:cs typeface="BentonSans"/>
              <a:sym typeface="BentonSans"/>
            </a:endParaRPr>
          </a:p>
        </p:txBody>
      </p:sp>
      <p:sp>
        <p:nvSpPr>
          <p:cNvPr id="45" name="Text Placeholder 10"/>
          <p:cNvSpPr>
            <a:spLocks noGrp="1"/>
          </p:cNvSpPr>
          <p:nvPr>
            <p:ph type="body" sz="quarter" idx="25" hasCustomPrompt="1"/>
          </p:nvPr>
        </p:nvSpPr>
        <p:spPr>
          <a:xfrm>
            <a:off x="309669" y="645147"/>
            <a:ext cx="7176120" cy="545609"/>
          </a:xfrm>
          <a:prstGeom prst="rect">
            <a:avLst/>
          </a:prstGeom>
        </p:spPr>
        <p:txBody>
          <a:bodyPr lIns="91111" tIns="45555" rIns="91111" bIns="45555"/>
          <a:lstStyle>
            <a:defPPr/>
            <a:lvl1pPr marL="0" indent="0">
              <a:buNone/>
              <a:defRPr sz="2115" b="0" baseline="0">
                <a:latin typeface="+mj-lt"/>
              </a:defRPr>
            </a:lvl1pPr>
            <a:lvl2pPr>
              <a:defRPr sz="2115"/>
            </a:lvl2pPr>
            <a:lvl3pPr>
              <a:defRPr sz="2115"/>
            </a:lvl3pPr>
            <a:lvl4pPr>
              <a:defRPr sz="2115"/>
            </a:lvl4pPr>
            <a:lvl5pPr>
              <a:defRPr sz="2115"/>
            </a:lvl5pPr>
          </a:lstStyle>
          <a:p>
            <a:pPr lvl="0"/>
            <a:r>
              <a:rPr lang="nl-NL" err="1"/>
              <a:t>Aricent Leadership Team</a:t>
            </a:r>
            <a:endParaRPr lang="en-GB"/>
          </a:p>
        </p:txBody>
      </p:sp>
    </p:spTree>
    <p:extLst>
      <p:ext uri="{BB962C8B-B14F-4D97-AF65-F5344CB8AC3E}">
        <p14:creationId xmlns:p14="http://schemas.microsoft.com/office/powerpoint/2010/main" val="4178614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defPPr/>
          </a:lstStyle>
          <a:p>
            <a:fld id="{ABFAA9B9-E5FC-4B75-B231-2AF313DDBE18}" type="datetimeFigureOut">
              <a:rPr lang="en-US" smtClean="0"/>
              <a:pPr/>
              <a:t>31-Oct-20</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F7E6B7A1-1A60-4CB5-83B3-0CE236199703}" type="datetimeFigureOut">
              <a:rPr lang="en-US" smtClean="0"/>
              <a:pPr/>
              <a:t>31-Oct-20</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4446DAAC-8ABD-4CAE-AF6B-733F259BCA5B}" type="slidenum">
              <a:rPr lang="en-US" smtClean="0"/>
              <a:pPr/>
              <a:t>‹#›</a:t>
            </a:fld>
            <a:endParaRPr lang="en-US"/>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US" smtClean="0"/>
              <a:t>Second level</a:t>
            </a:r>
            <a:endParaRPr kumimoji="0" lang="en-GB" sz="2400" u="none" strike="noStrike" kern="1200" cap="none" spc="0" normalizeH="0" noProof="0" smtClean="0">
              <a:ln>
                <a:noFill/>
              </a:ln>
              <a:solidFill>
                <a:srgbClr val="101141"/>
              </a:solidFill>
              <a:effectLst/>
              <a:uLnTx/>
              <a:uFillTx/>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a:p>
            <a:pPr marL="342900" marR="0" lvl="0" indent="-342900" algn="l" defTabSz="914400" rtl="0" eaLnBrk="1" fontAlgn="auto" latinLnBrk="0" hangingPunct="1">
              <a:lnSpc>
                <a:spcPct val="100000"/>
              </a:lnSpc>
              <a:spcBef>
                <a:spcPct val="20000"/>
              </a:spcBef>
              <a:spcAft>
                <a:spcPct val="0"/>
              </a:spcAft>
              <a:buClr>
                <a:srgbClr val="101141"/>
              </a:buClr>
              <a:buSzTx/>
              <a:buFont typeface="Arial" pitchFamily="34" charset="0"/>
              <a:buChar char="•"/>
              <a:defRPr/>
            </a:pPr>
            <a:r>
              <a:rPr kumimoji="0" lang="en-GB" sz="2400" u="none" strike="noStrike" kern="1200" cap="none" spc="0" normalizeH="0" baseline="0" noProof="0" err="1" smtClean="0">
                <a:ln>
                  <a:noFill/>
                </a:ln>
                <a:solidFill>
                  <a:srgbClr val="101141"/>
                </a:solidFill>
                <a:effectLst/>
                <a:uLnTx/>
                <a:uFillTx/>
                <a:latin typeface="Arial" pitchFamily="34" charset="0"/>
                <a:cs typeface="Arial" pitchFamily="34" charset="0"/>
              </a:rPr>
              <a:t>Lorem</a:t>
            </a:r>
            <a:r>
              <a:rPr kumimoji="0" lang="en-GB" sz="2400" u="none" strike="noStrike" kern="1200" cap="none" spc="0" normalizeH="0" noProof="0" smtClean="0">
                <a:ln>
                  <a:noFill/>
                </a:ln>
                <a:solidFill>
                  <a:srgbClr val="101141"/>
                </a:solidFill>
                <a:effectLst/>
                <a:uLnTx/>
                <a:uFillTx/>
                <a:latin typeface="Arial" pitchFamily="34" charset="0"/>
                <a:cs typeface="Arial" pitchFamily="34" charset="0"/>
              </a:rPr>
              <a:t> ipsum dolor sit amet dolor ipsum </a:t>
            </a:r>
            <a:endParaRPr lang="en-US"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defPPr>
              <a:defRPr lang="en-US"/>
            </a:defPPr>
          </a:lstStyle>
          <a:p>
            <a:pPr algn="r"/>
            <a:r>
              <a:rPr lang="en-US" sz="1100" b="1" smtClean="0">
                <a:solidFill>
                  <a:srgbClr val="101141"/>
                </a:solidFill>
                <a:latin typeface="Arial" pitchFamily="34" charset="0"/>
                <a:cs typeface="Arial" pitchFamily="34" charset="0"/>
              </a:rPr>
              <a:t>BITS </a:t>
            </a:r>
            <a:r>
              <a:rPr lang="en-US" sz="1100" smtClean="0">
                <a:solidFill>
                  <a:srgbClr val="101141"/>
                </a:solidFill>
                <a:latin typeface="Arial" pitchFamily="34" charset="0"/>
                <a:cs typeface="Arial" pitchFamily="34" charset="0"/>
              </a:rPr>
              <a:t>Pilani, Deemed</a:t>
            </a:r>
            <a:r>
              <a:rPr lang="en-US" sz="1100" baseline="0" smtClean="0">
                <a:solidFill>
                  <a:srgbClr val="101141"/>
                </a:solidFill>
                <a:latin typeface="Arial" pitchFamily="34" charset="0"/>
                <a:cs typeface="Arial" pitchFamily="34" charset="0"/>
              </a:rPr>
              <a:t> to be University under Section 3 of UGC Act, 1956</a:t>
            </a:r>
            <a:endParaRPr lang="en-US" sz="1100">
              <a:solidFill>
                <a:srgbClr val="101141"/>
              </a:solidFill>
              <a:latin typeface="Arial" pitchFamily="34" charset="0"/>
              <a:cs typeface="Arial" pitchFamily="34" charset="0"/>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pic>
        <p:nvPicPr>
          <p:cNvPr id="16" name="Picture 15" descr="Picture 7.png"/>
          <p:cNvPicPr>
            <a:picLocks noChangeAspect="1"/>
          </p:cNvPicPr>
          <p:nvPr userDrawn="1"/>
        </p:nvPicPr>
        <p:blipFill>
          <a:blip r:embed="rId2"/>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defPPr/>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defPPr/>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defPPr/>
          </a:lstStyle>
          <a:p>
            <a:fld id="{24DC790F-7421-49B5-A335-8A15BB65C9AD}" type="datetime1">
              <a:rPr lang="en-US" smtClean="0"/>
              <a:pPr/>
              <a:t>31-Oct-20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defPPr/>
          </a:lstStyle>
          <a:p>
            <a:fld id="{29C7079E-14CB-49E3-8BA8-C540CEA3A588}" type="slidenum">
              <a:rPr lang="en-US" smtClean="0"/>
              <a:pPr/>
              <a:t>‹#›</a:t>
            </a:fld>
            <a:endParaRPr lang="en-US"/>
          </a:p>
        </p:txBody>
      </p:sp>
    </p:spTree>
    <p:extLst>
      <p:ext uri="{BB962C8B-B14F-4D97-AF65-F5344CB8AC3E}">
        <p14:creationId xmlns:p14="http://schemas.microsoft.com/office/powerpoint/2010/main" val="2767427483"/>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defPPr/>
          </a:lstStyle>
          <a:p>
            <a:fld id="{5D1E2D5E-AC7B-4B37-9246-DABB8770DABE}" type="datetime1">
              <a:rPr lang="en-US" smtClean="0"/>
              <a:pPr/>
              <a:t>31-Oct-20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def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defPPr/>
          </a:lstStyle>
          <a:p>
            <a:fld id="{29C7079E-14CB-49E3-8BA8-C540CEA3A588}" type="slidenum">
              <a:rPr lang="en-US" smtClean="0"/>
              <a:pPr/>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2690465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theme" Target="../theme/theme10.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heme" Target="../theme/theme11.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theme" Target="../theme/theme13.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theme" Target="../theme/theme17.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18.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theme" Target="../theme/theme1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theme" Target="../theme/theme24.xml"/><Relationship Id="rId3" Type="http://schemas.openxmlformats.org/officeDocument/2006/relationships/slideLayout" Target="../slideLayouts/slideLayout288.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5" Type="http://schemas.openxmlformats.org/officeDocument/2006/relationships/slideLayout" Target="../slideLayouts/slideLayout290.xml"/><Relationship Id="rId10" Type="http://schemas.openxmlformats.org/officeDocument/2006/relationships/slideLayout" Target="../slideLayouts/slideLayout295.xml"/><Relationship Id="rId4" Type="http://schemas.openxmlformats.org/officeDocument/2006/relationships/slideLayout" Target="../slideLayouts/slideLayout289.xml"/><Relationship Id="rId9" Type="http://schemas.openxmlformats.org/officeDocument/2006/relationships/slideLayout" Target="../slideLayouts/slideLayout29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theme" Target="../theme/theme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9.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fld id="{E8FD0B7A-F5DD-4F40-B4CB-3B2C354B893A}"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stStyle>
          <a:p>
            <a:fld id="{1B62156B-E58D-4B8D-8888-B311B490C688}" type="datetime1">
              <a:rPr lang="en-US" smtClean="0"/>
              <a:pPr/>
              <a:t>31-Oct-20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stStyle>
          <a:p>
            <a:fld id="{29C7079E-14CB-49E3-8BA8-C540CEA3A588}" type="slidenum">
              <a:rPr lang="en-US" smtClean="0"/>
              <a:pPr/>
              <a:t>‹#›</a:t>
            </a:fld>
            <a:endParaRPr lang="en-US"/>
          </a:p>
        </p:txBody>
      </p:sp>
    </p:spTree>
    <p:extLst>
      <p:ext uri="{BB962C8B-B14F-4D97-AF65-F5344CB8AC3E}">
        <p14:creationId xmlns:p14="http://schemas.microsoft.com/office/powerpoint/2010/main" val="32780994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transition/>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stStyle>
          <a:p>
            <a:fld id="{1B62156B-E58D-4B8D-8888-B311B490C688}" type="datetime1">
              <a:rPr lang="en-US" smtClean="0"/>
              <a:pPr/>
              <a:t>31-Oct-20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stStyle>
          <a:p>
            <a:fld id="{29C7079E-14CB-49E3-8BA8-C540CEA3A588}" type="slidenum">
              <a:rPr lang="en-US" smtClean="0"/>
              <a:pPr/>
              <a:t>‹#›</a:t>
            </a:fld>
            <a:endParaRPr lang="en-US"/>
          </a:p>
        </p:txBody>
      </p:sp>
    </p:spTree>
    <p:extLst>
      <p:ext uri="{BB962C8B-B14F-4D97-AF65-F5344CB8AC3E}">
        <p14:creationId xmlns:p14="http://schemas.microsoft.com/office/powerpoint/2010/main" val="327809946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transition/>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stStyle>
          <a:p>
            <a:fld id="{1B62156B-E58D-4B8D-8888-B311B490C688}" type="datetime1">
              <a:rPr lang="en-US" smtClean="0"/>
              <a:pPr/>
              <a:t>31-Oct-20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stStyle>
          <a:p>
            <a:fld id="{29C7079E-14CB-49E3-8BA8-C540CEA3A588}" type="slidenum">
              <a:rPr lang="en-US" smtClean="0"/>
              <a:pPr/>
              <a:t>‹#›</a:t>
            </a:fld>
            <a:endParaRPr lang="en-US"/>
          </a:p>
        </p:txBody>
      </p:sp>
    </p:spTree>
    <p:extLst>
      <p:ext uri="{BB962C8B-B14F-4D97-AF65-F5344CB8AC3E}">
        <p14:creationId xmlns:p14="http://schemas.microsoft.com/office/powerpoint/2010/main" val="3278099467"/>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Lst>
  <p:transition/>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stStyle>
          <a:p>
            <a:fld id="{1B62156B-E58D-4B8D-8888-B311B490C688}" type="datetime1">
              <a:rPr lang="en-US" smtClean="0"/>
              <a:pPr/>
              <a:t>31-Oct-20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stStyle>
          <a:p>
            <a:fld id="{29C7079E-14CB-49E3-8BA8-C540CEA3A588}" type="slidenum">
              <a:rPr lang="en-US" smtClean="0"/>
              <a:pPr/>
              <a:t>‹#›</a:t>
            </a:fld>
            <a:endParaRPr lang="en-US"/>
          </a:p>
        </p:txBody>
      </p:sp>
    </p:spTree>
    <p:extLst>
      <p:ext uri="{BB962C8B-B14F-4D97-AF65-F5344CB8AC3E}">
        <p14:creationId xmlns:p14="http://schemas.microsoft.com/office/powerpoint/2010/main" val="2000799341"/>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Lst>
  <p:transition/>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stStyle>
          <a:p>
            <a:fld id="{1B62156B-E58D-4B8D-8888-B311B490C688}" type="datetime1">
              <a:rPr lang="en-US" smtClean="0"/>
              <a:pPr/>
              <a:t>31-Oct-20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stStyle>
          <a:p>
            <a:fld id="{29C7079E-14CB-49E3-8BA8-C540CEA3A588}" type="slidenum">
              <a:rPr lang="en-US" smtClean="0"/>
              <a:pPr/>
              <a:t>‹#›</a:t>
            </a:fld>
            <a:endParaRPr lang="en-US"/>
          </a:p>
        </p:txBody>
      </p:sp>
    </p:spTree>
    <p:extLst>
      <p:ext uri="{BB962C8B-B14F-4D97-AF65-F5344CB8AC3E}">
        <p14:creationId xmlns:p14="http://schemas.microsoft.com/office/powerpoint/2010/main" val="3278099467"/>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Lst>
  <p:transition/>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stStyle>
          <a:p>
            <a:fld id="{1B62156B-E58D-4B8D-8888-B311B490C688}" type="datetime1">
              <a:rPr lang="en-US" smtClean="0"/>
              <a:pPr/>
              <a:t>31-Oct-20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stStyle>
          <a:p>
            <a:fld id="{29C7079E-14CB-49E3-8BA8-C540CEA3A588}" type="slidenum">
              <a:rPr lang="en-US" smtClean="0"/>
              <a:pPr/>
              <a:t>‹#›</a:t>
            </a:fld>
            <a:endParaRPr lang="en-US"/>
          </a:p>
        </p:txBody>
      </p:sp>
    </p:spTree>
    <p:extLst>
      <p:ext uri="{BB962C8B-B14F-4D97-AF65-F5344CB8AC3E}">
        <p14:creationId xmlns:p14="http://schemas.microsoft.com/office/powerpoint/2010/main" val="39811407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stStyle>
          <a:p>
            <a:fld id="{1B62156B-E58D-4B8D-8888-B311B490C688}" type="datetime1">
              <a:rPr lang="en-US" smtClean="0"/>
              <a:pPr/>
              <a:t>31-Oct-20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stStyle>
          <a:p>
            <a:fld id="{29C7079E-14CB-49E3-8BA8-C540CEA3A588}" type="slidenum">
              <a:rPr lang="en-US" smtClean="0"/>
              <a:pPr/>
              <a:t>‹#›</a:t>
            </a:fld>
            <a:endParaRPr lang="en-US"/>
          </a:p>
        </p:txBody>
      </p:sp>
    </p:spTree>
    <p:extLst>
      <p:ext uri="{BB962C8B-B14F-4D97-AF65-F5344CB8AC3E}">
        <p14:creationId xmlns:p14="http://schemas.microsoft.com/office/powerpoint/2010/main" val="200079934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ransition/>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F7E6B7A1-1A60-4CB5-83B3-0CE236199703}" type="datetimeFigureOut">
              <a:rPr lang="en-US" smtClean="0"/>
              <a:pPr/>
              <a:t>31-Oct-20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4446DAAC-8ABD-4CAE-AF6B-733F259BC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stStyle>
          <a:p>
            <a:fld id="{1B62156B-E58D-4B8D-8888-B311B490C688}" type="datetime1">
              <a:rPr lang="en-US" smtClean="0"/>
              <a:pPr/>
              <a:t>31-Oct-20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stStyle>
          <a:p>
            <a:fld id="{29C7079E-14CB-49E3-8BA8-C540CEA3A588}" type="slidenum">
              <a:rPr lang="en-US" smtClean="0"/>
              <a:pPr/>
              <a:t>‹#›</a:t>
            </a:fld>
            <a:endParaRPr lang="en-US"/>
          </a:p>
        </p:txBody>
      </p:sp>
    </p:spTree>
    <p:extLst>
      <p:ext uri="{BB962C8B-B14F-4D97-AF65-F5344CB8AC3E}">
        <p14:creationId xmlns:p14="http://schemas.microsoft.com/office/powerpoint/2010/main" val="200079934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ransition/>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hub.packtpub.com/two-popular-data-analytics-methodologies-every-data-professional-should-know-tdsp-crisp-dm/" TargetMode="External"/><Relationship Id="rId1" Type="http://schemas.openxmlformats.org/officeDocument/2006/relationships/slideLayout" Target="../slideLayouts/slideLayout121.xml"/></Relationships>
</file>

<file path=ppt/slides/_rels/slide101.xml.rels><?xml version="1.0" encoding="UTF-8" standalone="yes"?>
<Relationships xmlns="http://schemas.openxmlformats.org/package/2006/relationships"><Relationship Id="rId3" Type="http://schemas.openxmlformats.org/officeDocument/2006/relationships/hyperlink" Target="https://chhsdata.github.io/dataplaybook/documents/APHSA-Roadmap-to-Capacity-Building-in-Analytics-White-Paper.pdf" TargetMode="External"/><Relationship Id="rId2" Type="http://schemas.openxmlformats.org/officeDocument/2006/relationships/notesSlide" Target="../notesSlides/notesSlide18.xml"/><Relationship Id="rId1" Type="http://schemas.openxmlformats.org/officeDocument/2006/relationships/slideLayout" Target="../slideLayouts/slideLayout121.xml"/><Relationship Id="rId4" Type="http://schemas.openxmlformats.org/officeDocument/2006/relationships/image" Target="../media/image7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5.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1.xml"/></Relationships>
</file>

<file path=ppt/slides/_rels/slide105.xml.rels><?xml version="1.0" encoding="UTF-8" standalone="yes"?>
<Relationships xmlns="http://schemas.openxmlformats.org/package/2006/relationships"><Relationship Id="rId3" Type="http://schemas.openxmlformats.org/officeDocument/2006/relationships/hyperlink" Target="https://pdfs.semanticscholar.org/7dfe/3bc6035da527deaa72007a27cef94047a7f9.pdf" TargetMode="External"/><Relationship Id="rId2" Type="http://schemas.openxmlformats.org/officeDocument/2006/relationships/hyperlink" Target="https://www.scnsoft.com/blog/4-types-of-data-analytics" TargetMode="External"/><Relationship Id="rId1" Type="http://schemas.openxmlformats.org/officeDocument/2006/relationships/slideLayout" Target="../slideLayouts/slideLayout121.xml"/><Relationship Id="rId6" Type="http://schemas.openxmlformats.org/officeDocument/2006/relationships/hyperlink" Target="https://www.jigsawacademy.com/em/Beginners_Guide_to_Analytics.pdf" TargetMode="External"/><Relationship Id="rId5" Type="http://schemas.openxmlformats.org/officeDocument/2006/relationships/hyperlink" Target="https://www.kdnuggets.com/2017/01/four-problems-crisp-dm-fix.html" TargetMode="External"/><Relationship Id="rId4" Type="http://schemas.openxmlformats.org/officeDocument/2006/relationships/hyperlink" Target="https://www.nap.edu/read/23670/chapter/6#57" TargetMode="External"/></Relationships>
</file>

<file path=ppt/slides/_rels/slide106.xml.rels><?xml version="1.0" encoding="UTF-8" standalone="yes"?>
<Relationships xmlns="http://schemas.openxmlformats.org/package/2006/relationships"><Relationship Id="rId2" Type="http://schemas.openxmlformats.org/officeDocument/2006/relationships/hyperlink" Target="https://www.eaie.org/blog/7-challenges-becoming-data-driven.html#:~:text=Data%20can%20play%20an%20important,and%20wrong%20or%20missing%20information." TargetMode="External"/><Relationship Id="rId1" Type="http://schemas.openxmlformats.org/officeDocument/2006/relationships/slideLayout" Target="../slideLayouts/slideLayout1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18.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18.xml"/><Relationship Id="rId7" Type="http://schemas.openxmlformats.org/officeDocument/2006/relationships/image" Target="../media/image77.png"/><Relationship Id="rId2" Type="http://schemas.openxmlformats.org/officeDocument/2006/relationships/diagramData" Target="../diagrams/data18.xml"/><Relationship Id="rId1" Type="http://schemas.openxmlformats.org/officeDocument/2006/relationships/slideLayout" Target="../slideLayouts/slideLayout158.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 Id="rId9" Type="http://schemas.openxmlformats.org/officeDocument/2006/relationships/image" Target="../media/image79.png"/></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0.xml"/><Relationship Id="rId1" Type="http://schemas.openxmlformats.org/officeDocument/2006/relationships/slideLayout" Target="../slideLayouts/slideLayout158.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3.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3.xml"/><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3.xml"/><Relationship Id="rId5" Type="http://schemas.openxmlformats.org/officeDocument/2006/relationships/image" Target="../media/image80.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58.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158.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19.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58.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58.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58.xml"/></Relationships>
</file>

<file path=ppt/slides/_rels/slide1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3.xml"/><Relationship Id="rId4" Type="http://schemas.openxmlformats.org/officeDocument/2006/relationships/image" Target="../media/image11.png"/></Relationships>
</file>

<file path=ppt/slides/_rels/slide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3.xml"/><Relationship Id="rId5" Type="http://schemas.openxmlformats.org/officeDocument/2006/relationships/image" Target="../media/image85.png"/><Relationship Id="rId4" Type="http://schemas.openxmlformats.org/officeDocument/2006/relationships/image" Target="../media/image11.png"/></Relationships>
</file>

<file path=ppt/slides/_rels/slide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3.xml"/><Relationship Id="rId4" Type="http://schemas.openxmlformats.org/officeDocument/2006/relationships/image" Target="../media/image11.png"/></Relationships>
</file>

<file path=ppt/slides/_rels/slide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3.xml"/><Relationship Id="rId4" Type="http://schemas.openxmlformats.org/officeDocument/2006/relationships/image" Target="../media/image8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3.xml"/><Relationship Id="rId4" Type="http://schemas.openxmlformats.org/officeDocument/2006/relationships/image" Target="../media/image87.png"/></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towardsdatascience.com/what-is-ai-bias-6606a3bcb814" TargetMode="External"/><Relationship Id="rId1" Type="http://schemas.openxmlformats.org/officeDocument/2006/relationships/slideLayout" Target="../slideLayouts/slideLayout158.xml"/></Relationships>
</file>

<file path=ppt/slides/_rels/slide135.xml.rels><?xml version="1.0" encoding="UTF-8" standalone="yes"?>
<Relationships xmlns="http://schemas.openxmlformats.org/package/2006/relationships"><Relationship Id="rId8" Type="http://schemas.openxmlformats.org/officeDocument/2006/relationships/hyperlink" Target="https://www.analyticsvidhya.com/blog/2016/01/top-certification-courses-sas-r-python-machine-learning-big-data-spark-2015-16/#five" TargetMode="External"/><Relationship Id="rId3" Type="http://schemas.openxmlformats.org/officeDocument/2006/relationships/hyperlink" Target="https://www.udacity.com/course/data-analysis-with-r--ud651" TargetMode="External"/><Relationship Id="rId7" Type="http://schemas.openxmlformats.org/officeDocument/2006/relationships/hyperlink" Target="https://www.kdnuggets.com/2017/06/7-steps-mastering-data-preparation-python.html" TargetMode="External"/><Relationship Id="rId2" Type="http://schemas.openxmlformats.org/officeDocument/2006/relationships/hyperlink" Target="http://www.milanor.net/blog/preparing-the-data-for-modelling-with-r/" TargetMode="External"/><Relationship Id="rId1" Type="http://schemas.openxmlformats.org/officeDocument/2006/relationships/slideLayout" Target="../slideLayouts/slideLayout158.xml"/><Relationship Id="rId6" Type="http://schemas.openxmlformats.org/officeDocument/2006/relationships/hyperlink" Target="https://courses.edx.org/courses/course-v1:Microsoft+DAT209x+5T2016/course/" TargetMode="External"/><Relationship Id="rId5" Type="http://schemas.openxmlformats.org/officeDocument/2006/relationships/hyperlink" Target="https://www.datacamp.com/courses/free-introduction-to-r/continue" TargetMode="External"/><Relationship Id="rId4" Type="http://schemas.openxmlformats.org/officeDocument/2006/relationships/hyperlink" Target="https://www.datacamp.com/home" TargetMode="External"/><Relationship Id="rId9" Type="http://schemas.openxmlformats.org/officeDocument/2006/relationships/hyperlink" Target="https://www.predictiveanalyticstoday.com/data-preparation-tools-and-platforms/"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datavizcatalogue.com/search/relationships.html" TargetMode="External"/><Relationship Id="rId2" Type="http://schemas.openxmlformats.org/officeDocument/2006/relationships/hyperlink" Target="http://www.sthda.com/english/wiki/visualize-correlation-matrix-using-correlogram" TargetMode="External"/><Relationship Id="rId1" Type="http://schemas.openxmlformats.org/officeDocument/2006/relationships/slideLayout" Target="../slideLayouts/slideLayout146.xml"/><Relationship Id="rId6" Type="http://schemas.openxmlformats.org/officeDocument/2006/relationships/hyperlink" Target="https://measuringu.com/handle-missing-data/" TargetMode="External"/><Relationship Id="rId5" Type="http://schemas.openxmlformats.org/officeDocument/2006/relationships/hyperlink" Target="https://towardsdatascience.com/6-different-ways-to-compensate-for-missing-values-data-imputation-with-examples-6022d9ca0779" TargetMode="External"/><Relationship Id="rId4" Type="http://schemas.openxmlformats.org/officeDocument/2006/relationships/hyperlink" Target="https://www.khanacademy.org/math/pre-algebra/pre-algebra-equations-expressions/pre-algebra-dependent-independent/v/dependent-and-independent-variables-exercise-example-2" TargetMode="External"/></Relationships>
</file>

<file path=ppt/slides/_rels/slide137.xml.rels><?xml version="1.0" encoding="UTF-8" standalone="yes"?>
<Relationships xmlns="http://schemas.openxmlformats.org/package/2006/relationships"><Relationship Id="rId8" Type="http://schemas.openxmlformats.org/officeDocument/2006/relationships/hyperlink" Target="https://www.questionpro.com/blog/qualitative-data/" TargetMode="External"/><Relationship Id="rId3" Type="http://schemas.openxmlformats.org/officeDocument/2006/relationships/hyperlink" Target="https://www.altexsoft.com/blog/datascience/how-to-structure-data-science-team-key-models-and-roles/" TargetMode="External"/><Relationship Id="rId7" Type="http://schemas.openxmlformats.org/officeDocument/2006/relationships/hyperlink" Target="https://www.slideshare.net/priyansakthi/methods-of-data-collection-16037781" TargetMode="External"/><Relationship Id="rId2" Type="http://schemas.openxmlformats.org/officeDocument/2006/relationships/hyperlink" Target="https://www.bouvet.no/bouvet-deler/roles-in-a-data-science-project" TargetMode="External"/><Relationship Id="rId1" Type="http://schemas.openxmlformats.org/officeDocument/2006/relationships/slideLayout" Target="../slideLayouts/slideLayout158.xml"/><Relationship Id="rId6" Type="http://schemas.openxmlformats.org/officeDocument/2006/relationships/hyperlink" Target="https://www.dezyre.com/article/life-cycle-of-a-data-science-project/270" TargetMode="External"/><Relationship Id="rId11" Type="http://schemas.openxmlformats.org/officeDocument/2006/relationships/hyperlink" Target="https://www.coursera.org/learn/decision-making" TargetMode="External"/><Relationship Id="rId5" Type="http://schemas.openxmlformats.org/officeDocument/2006/relationships/hyperlink" Target="https://towardsdatascience.com/5-steps-of-a-data-science-project-lifecycle-26c50372b492" TargetMode="External"/><Relationship Id="rId10" Type="http://schemas.openxmlformats.org/officeDocument/2006/relationships/hyperlink" Target="https://www.mymarketresearchmethods.com/types-of-data-nominal-ordinal-interval-ratio/" TargetMode="External"/><Relationship Id="rId4" Type="http://schemas.openxmlformats.org/officeDocument/2006/relationships/hyperlink" Target="https://www.quora.com/What-is-the-life-cycle-of-a-data-science-project" TargetMode="External"/><Relationship Id="rId9" Type="http://schemas.openxmlformats.org/officeDocument/2006/relationships/hyperlink" Target="https://surfstat.anu.edu.au/surfstat-home/1-1-1.html"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21.png"/><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9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1.xml"/><Relationship Id="rId4" Type="http://schemas.openxmlformats.org/officeDocument/2006/relationships/image" Target="../media/image11.png"/></Relationships>
</file>

<file path=ppt/slides/_rels/slide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1.xml"/><Relationship Id="rId4" Type="http://schemas.openxmlformats.org/officeDocument/2006/relationships/image" Target="../media/image11.png"/></Relationships>
</file>

<file path=ppt/slides/_rels/slide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1.xml"/><Relationship Id="rId5" Type="http://schemas.openxmlformats.org/officeDocument/2006/relationships/image" Target="../media/image89.png"/><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1.xml"/><Relationship Id="rId5" Type="http://schemas.openxmlformats.org/officeDocument/2006/relationships/image" Target="../media/image90.png"/><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image" Target="../media/image91.png"/><Relationship Id="rId1" Type="http://schemas.openxmlformats.org/officeDocument/2006/relationships/slideLayout" Target="../slideLayouts/slideLayout191.xml"/></Relationships>
</file>

<file path=ppt/slides/_rels/slide1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91.xml"/></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19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22.png"/><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1.xml"/></Relationships>
</file>

<file path=ppt/slides/_rels/slide151.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image" Target="../media/image94.png"/><Relationship Id="rId1" Type="http://schemas.openxmlformats.org/officeDocument/2006/relationships/slideLayout" Target="../slideLayouts/slideLayout184.xml"/><Relationship Id="rId4" Type="http://schemas.openxmlformats.org/officeDocument/2006/relationships/hyperlink" Target="https://blog.contactsunny.com/data-science/different-types-of-validations-in-machine-learning-cross-validation"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6.xml"/><Relationship Id="rId4" Type="http://schemas.openxmlformats.org/officeDocument/2006/relationships/hyperlink" Target="https://towardsdatascience.com/creating-benchmark-models-the-scikit-learn-way-af227f6ea977"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96.xml"/></Relationships>
</file>

<file path=ppt/slides/_rels/slide158.xml.rels><?xml version="1.0" encoding="UTF-8" standalone="yes"?>
<Relationships xmlns="http://schemas.openxmlformats.org/package/2006/relationships"><Relationship Id="rId3" Type="http://schemas.openxmlformats.org/officeDocument/2006/relationships/hyperlink" Target="https://www.khanacademy.org/partner-content/wi-phi/wiphi-critical-thinking/wiphi-fundamentals/v/bayes-theorem" TargetMode="External"/><Relationship Id="rId2" Type="http://schemas.openxmlformats.org/officeDocument/2006/relationships/hyperlink" Target="https://www.edureka.co/blog/naive-bayes-classifier/" TargetMode="External"/><Relationship Id="rId1" Type="http://schemas.openxmlformats.org/officeDocument/2006/relationships/slideLayout" Target="../slideLayouts/slideLayout196.xml"/><Relationship Id="rId4" Type="http://schemas.openxmlformats.org/officeDocument/2006/relationships/image" Target="../media/image97.png"/></Relationships>
</file>

<file path=ppt/slides/_rels/slide1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96.xml"/><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2.xml"/><Relationship Id="rId4" Type="http://schemas.openxmlformats.org/officeDocument/2006/relationships/image" Target="../media/image23.png"/></Relationships>
</file>

<file path=ppt/slides/_rels/slide1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analyticsvidhya.com/blog/2017/09/naive-bayes-explained/" TargetMode="External"/><Relationship Id="rId1" Type="http://schemas.openxmlformats.org/officeDocument/2006/relationships/slideLayout" Target="../slideLayouts/slideLayout19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62.xml.rels><?xml version="1.0" encoding="UTF-8" standalone="yes"?>
<Relationships xmlns="http://schemas.openxmlformats.org/package/2006/relationships"><Relationship Id="rId3" Type="http://schemas.openxmlformats.org/officeDocument/2006/relationships/hyperlink" Target="https://www.analyticsvidhya.com/blog/2019/08/11-important-model-evaluation-error-metrics/" TargetMode="External"/><Relationship Id="rId2" Type="http://schemas.openxmlformats.org/officeDocument/2006/relationships/image" Target="../media/image102.png"/><Relationship Id="rId1" Type="http://schemas.openxmlformats.org/officeDocument/2006/relationships/slideLayout" Target="../slideLayouts/slideLayout196.xml"/></Relationships>
</file>

<file path=ppt/slides/_rels/slide16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image" Target="../media/image9.png"/><Relationship Id="rId1" Type="http://schemas.openxmlformats.org/officeDocument/2006/relationships/slideLayout" Target="../slideLayouts/slideLayout191.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05.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s>
</file>

<file path=ppt/slides/_rels/slide16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9.png"/><Relationship Id="rId1" Type="http://schemas.openxmlformats.org/officeDocument/2006/relationships/slideLayout" Target="../slideLayouts/slideLayout191.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s>
</file>

<file path=ppt/slides/_rels/slide16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image" Target="../media/image9.png"/><Relationship Id="rId1" Type="http://schemas.openxmlformats.org/officeDocument/2006/relationships/slideLayout" Target="../slideLayouts/slideLayout191.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05.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s>
</file>

<file path=ppt/slides/_rels/slide166.xml.rels><?xml version="1.0" encoding="UTF-8" standalone="yes"?>
<Relationships xmlns="http://schemas.openxmlformats.org/package/2006/relationships"><Relationship Id="rId2" Type="http://schemas.openxmlformats.org/officeDocument/2006/relationships/hyperlink" Target="https://towardsdatascience.com/balancing-bias-and-variance-to-control-errors-in-machine-learning-16ced95724db" TargetMode="External"/><Relationship Id="rId1" Type="http://schemas.openxmlformats.org/officeDocument/2006/relationships/slideLayout" Target="../slideLayouts/slideLayout196.xml"/></Relationships>
</file>

<file path=ppt/slides/_rels/slide1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towardsdatascience.com/regularization-in-machine-learning-76441ddcf99a" TargetMode="External"/><Relationship Id="rId1" Type="http://schemas.openxmlformats.org/officeDocument/2006/relationships/slideLayout" Target="../slideLayouts/slideLayout196.xml"/></Relationships>
</file>

<file path=ppt/slides/_rels/slide1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96.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96.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24.png"/><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9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9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hyperlink" Target="https://www.klipfolio.com/resources/articles/what-is-data-visualization" TargetMode="External"/><Relationship Id="rId2" Type="http://schemas.openxmlformats.org/officeDocument/2006/relationships/diagramData" Target="../diagrams/data28.xml"/><Relationship Id="rId1" Type="http://schemas.openxmlformats.org/officeDocument/2006/relationships/slideLayout" Target="../slideLayouts/slideLayout19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96.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9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7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23.xml"/><Relationship Id="rId1" Type="http://schemas.openxmlformats.org/officeDocument/2006/relationships/slideLayout" Target="../slideLayouts/slideLayout19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6.xml"/></Relationships>
</file>

<file path=ppt/slides/_rels/slide177.xml.rels><?xml version="1.0" encoding="UTF-8" standalone="yes"?>
<Relationships xmlns="http://schemas.openxmlformats.org/package/2006/relationships"><Relationship Id="rId8" Type="http://schemas.openxmlformats.org/officeDocument/2006/relationships/hyperlink" Target="https://www.questionpro.com/blog/qualitative-data/" TargetMode="External"/><Relationship Id="rId3" Type="http://schemas.openxmlformats.org/officeDocument/2006/relationships/hyperlink" Target="https://www.altexsoft.com/blog/datascience/how-to-structure-data-science-team-key-models-and-roles/" TargetMode="External"/><Relationship Id="rId7" Type="http://schemas.openxmlformats.org/officeDocument/2006/relationships/hyperlink" Target="https://www.slideshare.net/priyansakthi/methods-of-data-collection-16037781" TargetMode="External"/><Relationship Id="rId2" Type="http://schemas.openxmlformats.org/officeDocument/2006/relationships/hyperlink" Target="https://www.bouvet.no/bouvet-deler/roles-in-a-data-science-project" TargetMode="External"/><Relationship Id="rId1" Type="http://schemas.openxmlformats.org/officeDocument/2006/relationships/slideLayout" Target="../slideLayouts/slideLayout196.xml"/><Relationship Id="rId6" Type="http://schemas.openxmlformats.org/officeDocument/2006/relationships/hyperlink" Target="https://www.dezyre.com/article/life-cycle-of-a-data-science-project/270" TargetMode="External"/><Relationship Id="rId11" Type="http://schemas.openxmlformats.org/officeDocument/2006/relationships/hyperlink" Target="https://www.coursera.org/learn/decision-making" TargetMode="External"/><Relationship Id="rId5" Type="http://schemas.openxmlformats.org/officeDocument/2006/relationships/hyperlink" Target="https://towardsdatascience.com/5-steps-of-a-data-science-project-lifecycle-26c50372b492" TargetMode="External"/><Relationship Id="rId10" Type="http://schemas.openxmlformats.org/officeDocument/2006/relationships/hyperlink" Target="https://www.mymarketresearchmethods.com/types-of-data-nominal-ordinal-interval-ratio/" TargetMode="External"/><Relationship Id="rId4" Type="http://schemas.openxmlformats.org/officeDocument/2006/relationships/hyperlink" Target="https://www.quora.com/What-is-the-life-cycle-of-a-data-science-project" TargetMode="External"/><Relationship Id="rId9" Type="http://schemas.openxmlformats.org/officeDocument/2006/relationships/hyperlink" Target="https://surfstat.anu.edu.au/surfstat-home/1-1-1.html" TargetMode="Externa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0.xml.rels><?xml version="1.0" encoding="UTF-8" standalone="yes"?>
<Relationships xmlns="http://schemas.openxmlformats.org/package/2006/relationships"><Relationship Id="rId8" Type="http://schemas.openxmlformats.org/officeDocument/2006/relationships/diagramLayout" Target="../diagrams/layout32.xml"/><Relationship Id="rId13" Type="http://schemas.openxmlformats.org/officeDocument/2006/relationships/image" Target="../media/image118.jpeg"/><Relationship Id="rId3" Type="http://schemas.openxmlformats.org/officeDocument/2006/relationships/diagramLayout" Target="../diagrams/layout31.xml"/><Relationship Id="rId7" Type="http://schemas.openxmlformats.org/officeDocument/2006/relationships/diagramData" Target="../diagrams/data32.xml"/><Relationship Id="rId12" Type="http://schemas.openxmlformats.org/officeDocument/2006/relationships/image" Target="../media/image117.png"/><Relationship Id="rId2" Type="http://schemas.openxmlformats.org/officeDocument/2006/relationships/diagramData" Target="../diagrams/data31.xml"/><Relationship Id="rId1" Type="http://schemas.openxmlformats.org/officeDocument/2006/relationships/slideLayout" Target="../slideLayouts/slideLayout233.xml"/><Relationship Id="rId6" Type="http://schemas.microsoft.com/office/2007/relationships/diagramDrawing" Target="../diagrams/drawing31.xml"/><Relationship Id="rId11" Type="http://schemas.microsoft.com/office/2007/relationships/diagramDrawing" Target="../diagrams/drawing32.xml"/><Relationship Id="rId5" Type="http://schemas.openxmlformats.org/officeDocument/2006/relationships/diagramColors" Target="../diagrams/colors31.xml"/><Relationship Id="rId10" Type="http://schemas.openxmlformats.org/officeDocument/2006/relationships/diagramColors" Target="../diagrams/colors32.xml"/><Relationship Id="rId4" Type="http://schemas.openxmlformats.org/officeDocument/2006/relationships/diagramQuickStyle" Target="../diagrams/quickStyle31.xml"/><Relationship Id="rId9" Type="http://schemas.openxmlformats.org/officeDocument/2006/relationships/diagramQuickStyle" Target="../diagrams/quickStyle32.xml"/><Relationship Id="rId14" Type="http://schemas.openxmlformats.org/officeDocument/2006/relationships/image" Target="../media/image119.gif"/></Relationships>
</file>

<file path=ppt/slides/_rels/slide181.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diagramLayout" Target="../diagrams/layout33.xml"/><Relationship Id="rId7" Type="http://schemas.openxmlformats.org/officeDocument/2006/relationships/diagramData" Target="../diagrams/data34.xml"/><Relationship Id="rId2" Type="http://schemas.openxmlformats.org/officeDocument/2006/relationships/diagramData" Target="../diagrams/data33.xml"/><Relationship Id="rId1" Type="http://schemas.openxmlformats.org/officeDocument/2006/relationships/slideLayout" Target="../slideLayouts/slideLayout233.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s>
</file>

<file path=ppt/slides/_rels/slide1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33.xml"/></Relationships>
</file>

<file path=ppt/slides/_rels/slide1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2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3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25.xml"/><Relationship Id="rId1" Type="http://schemas.openxmlformats.org/officeDocument/2006/relationships/slideLayout" Target="../slideLayouts/slideLayout233.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9.xml.rels><?xml version="1.0" encoding="UTF-8" standalone="yes"?>
<Relationships xmlns="http://schemas.openxmlformats.org/package/2006/relationships"><Relationship Id="rId8" Type="http://schemas.openxmlformats.org/officeDocument/2006/relationships/hyperlink" Target="https://medicalxpress.com/news/2019-05-machine-humans-death-heart.html" TargetMode="External"/><Relationship Id="rId3" Type="http://schemas.openxmlformats.org/officeDocument/2006/relationships/hyperlink" Target="https://www.analyticsindiamag.com/how-machine-learning-can-eliminate-the-emotional-aspect-of-investing-money/" TargetMode="External"/><Relationship Id="rId7" Type="http://schemas.openxmlformats.org/officeDocument/2006/relationships/hyperlink" Target="https://www.business-standard.com/article/pti-stories/google-s-ai-system-better-than-humans-at-spotting-lung-cancer-study-119052100509_1.html" TargetMode="External"/><Relationship Id="rId2" Type="http://schemas.openxmlformats.org/officeDocument/2006/relationships/hyperlink" Target="https://www.analyticsindiamag.com/new-ai-algorithm-can-now-guess-what-you-look-like-based-just-on-your-voice/" TargetMode="External"/><Relationship Id="rId1" Type="http://schemas.openxmlformats.org/officeDocument/2006/relationships/slideLayout" Target="../slideLayouts/slideLayout47.xml"/><Relationship Id="rId6" Type="http://schemas.openxmlformats.org/officeDocument/2006/relationships/hyperlink" Target="https://yourstory.com/2019/05/how-artificial-intelligence-change-the-healthcare" TargetMode="External"/><Relationship Id="rId5" Type="http://schemas.openxmlformats.org/officeDocument/2006/relationships/hyperlink" Target="https://odishatv.in/science/machine-learning-may-help-capture-fusion-energy-on-earth-371697" TargetMode="External"/><Relationship Id="rId10" Type="http://schemas.openxmlformats.org/officeDocument/2006/relationships/hyperlink" Target="https://www.techradar.com/news/why-machine-learning-could-be-the-key-to-the-future-of-gambling" TargetMode="External"/><Relationship Id="rId4" Type="http://schemas.openxmlformats.org/officeDocument/2006/relationships/hyperlink" Target="https://yourstory.com/2019/05/how-artificial-intelligence-changed-banking-sector" TargetMode="External"/><Relationship Id="rId9" Type="http://schemas.openxmlformats.org/officeDocument/2006/relationships/hyperlink" Target="https://www.timesnownews.com/health/article/machine-learning-could-predict-death-or-heart-attack-with-over-90-accuracy-study/417593"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98.xml.rels><?xml version="1.0" encoding="UTF-8" standalone="yes"?>
<Relationships xmlns="http://schemas.openxmlformats.org/package/2006/relationships"><Relationship Id="rId3" Type="http://schemas.openxmlformats.org/officeDocument/2006/relationships/hyperlink" Target="https://www.dominodatalab.com/resources/field-guide/managing-data-science-teams/" TargetMode="External"/><Relationship Id="rId2" Type="http://schemas.openxmlformats.org/officeDocument/2006/relationships/hyperlink" Target="https://hbr.org/2018/10/managing-a-data-science-team" TargetMode="External"/><Relationship Id="rId1" Type="http://schemas.openxmlformats.org/officeDocument/2006/relationships/slideLayout" Target="../slideLayouts/slideLayout233.xml"/><Relationship Id="rId5" Type="http://schemas.openxmlformats.org/officeDocument/2006/relationships/hyperlink" Target="https://towardsdatascience.com/so-youre-going-to-manage-a-data-science-team-31f075809ffd" TargetMode="External"/><Relationship Id="rId4" Type="http://schemas.openxmlformats.org/officeDocument/2006/relationships/hyperlink" Target="https://towardsdatascience.com/building-and-managing-data-science-teams-77ba4f43bc58"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25.png"/><Relationship Id="rId4" Type="http://schemas.openxmlformats.org/officeDocument/2006/relationships/image" Target="../media/image11.png"/></Relationships>
</file>

<file path=ppt/slides/_rels/slide2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27.xml"/></Relationships>
</file>

<file path=ppt/slides/_rels/slide2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3.xml"/></Relationships>
</file>

<file path=ppt/slides/_rels/slide202.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3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66.xml"/><Relationship Id="rId4" Type="http://schemas.openxmlformats.org/officeDocument/2006/relationships/image" Target="../media/image11.png"/></Relationships>
</file>

<file path=ppt/slides/_rels/slide206.xml.rels><?xml version="1.0" encoding="UTF-8" standalone="yes"?>
<Relationships xmlns="http://schemas.openxmlformats.org/package/2006/relationships"><Relationship Id="rId8" Type="http://schemas.openxmlformats.org/officeDocument/2006/relationships/diagramData" Target="../diagrams/data39.xml"/><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2" Type="http://schemas.openxmlformats.org/officeDocument/2006/relationships/notesSlide" Target="../notesSlides/notesSlide27.xml"/><Relationship Id="rId1" Type="http://schemas.openxmlformats.org/officeDocument/2006/relationships/slideLayout" Target="../slideLayouts/slideLayout271.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0" Type="http://schemas.openxmlformats.org/officeDocument/2006/relationships/diagramQuickStyle" Target="../diagrams/quickStyle39.xml"/><Relationship Id="rId4" Type="http://schemas.openxmlformats.org/officeDocument/2006/relationships/diagramLayout" Target="../diagrams/layout38.xml"/><Relationship Id="rId9" Type="http://schemas.openxmlformats.org/officeDocument/2006/relationships/diagramLayout" Target="../diagrams/layout3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66.xml"/><Relationship Id="rId5" Type="http://schemas.openxmlformats.org/officeDocument/2006/relationships/image" Target="../media/image121.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6.png"/><Relationship Id="rId2" Type="http://schemas.openxmlformats.org/officeDocument/2006/relationships/diagramData" Target="../diagrams/data4.xml"/><Relationship Id="rId1" Type="http://schemas.openxmlformats.org/officeDocument/2006/relationships/slideLayout" Target="../slideLayouts/slideLayout4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23.wmf"/><Relationship Id="rId2" Type="http://schemas.openxmlformats.org/officeDocument/2006/relationships/slideLayout" Target="../slideLayouts/slideLayout27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2.emf"/><Relationship Id="rId4" Type="http://schemas.openxmlformats.org/officeDocument/2006/relationships/oleObject" Target="../embeddings/oleObject1.bin"/></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1.xml"/></Relationships>
</file>

<file path=ppt/slides/_rels/slide221.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28.wmf"/><Relationship Id="rId3" Type="http://schemas.openxmlformats.org/officeDocument/2006/relationships/notesSlide" Target="../notesSlides/notesSlide36.xml"/><Relationship Id="rId7" Type="http://schemas.openxmlformats.org/officeDocument/2006/relationships/image" Target="../media/image125.wmf"/><Relationship Id="rId12" Type="http://schemas.openxmlformats.org/officeDocument/2006/relationships/oleObject" Target="../embeddings/oleObject7.bin"/><Relationship Id="rId2" Type="http://schemas.openxmlformats.org/officeDocument/2006/relationships/slideLayout" Target="../slideLayouts/slideLayout271.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27.wmf"/><Relationship Id="rId5" Type="http://schemas.openxmlformats.org/officeDocument/2006/relationships/image" Target="../media/image124.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26.wmf"/><Relationship Id="rId14" Type="http://schemas.openxmlformats.org/officeDocument/2006/relationships/image" Target="../media/image129.png"/></Relationships>
</file>

<file path=ppt/slides/_rels/slide2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271.xml"/><Relationship Id="rId5" Type="http://schemas.openxmlformats.org/officeDocument/2006/relationships/image" Target="../media/image132.wmf"/><Relationship Id="rId4" Type="http://schemas.openxmlformats.org/officeDocument/2006/relationships/image" Target="../media/image131.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34.wmf"/><Relationship Id="rId2" Type="http://schemas.openxmlformats.org/officeDocument/2006/relationships/slideLayout" Target="../slideLayouts/slideLayout271.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133.wmf"/><Relationship Id="rId4" Type="http://schemas.openxmlformats.org/officeDocument/2006/relationships/oleObject" Target="../embeddings/oleObject8.bin"/></Relationships>
</file>

<file path=ppt/slides/_rels/slide2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9.xml"/><Relationship Id="rId1" Type="http://schemas.openxmlformats.org/officeDocument/2006/relationships/slideLayout" Target="../slideLayouts/slideLayout27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1.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71.xml"/><Relationship Id="rId1" Type="http://schemas.openxmlformats.org/officeDocument/2006/relationships/vmlDrawing" Target="../drawings/vmlDrawing4.vml"/><Relationship Id="rId5" Type="http://schemas.openxmlformats.org/officeDocument/2006/relationships/image" Target="../media/image136.emf"/><Relationship Id="rId4" Type="http://schemas.openxmlformats.org/officeDocument/2006/relationships/oleObject" Target="../embeddings/oleObject10.bin"/></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38.wmf"/><Relationship Id="rId2" Type="http://schemas.openxmlformats.org/officeDocument/2006/relationships/slideLayout" Target="../slideLayouts/slideLayout271.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137.wmf"/><Relationship Id="rId4" Type="http://schemas.openxmlformats.org/officeDocument/2006/relationships/oleObject" Target="../embeddings/oleObject11.bin"/></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32.xml.rels><?xml version="1.0" encoding="UTF-8" standalone="yes"?>
<Relationships xmlns="http://schemas.openxmlformats.org/package/2006/relationships"><Relationship Id="rId2" Type="http://schemas.openxmlformats.org/officeDocument/2006/relationships/hyperlink" Target="https://docs.python.org/3/library/stdtypes.html#sequence-types-list-tuple-range" TargetMode="External"/><Relationship Id="rId1" Type="http://schemas.openxmlformats.org/officeDocument/2006/relationships/slideLayout" Target="../slideLayouts/slideLayout27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34.xml.rels><?xml version="1.0" encoding="UTF-8" standalone="yes"?>
<Relationships xmlns="http://schemas.openxmlformats.org/package/2006/relationships"><Relationship Id="rId3" Type="http://schemas.openxmlformats.org/officeDocument/2006/relationships/hyperlink" Target="https://www.pythoncentral.io/the-difference-between-a-list-and-an-array/" TargetMode="External"/><Relationship Id="rId2" Type="http://schemas.openxmlformats.org/officeDocument/2006/relationships/hyperlink" Target="https://medium.com/backticks-tildes/list-vs-array-python-data-type-40ac4f294551" TargetMode="External"/><Relationship Id="rId1" Type="http://schemas.openxmlformats.org/officeDocument/2006/relationships/slideLayout" Target="../slideLayouts/slideLayout271.xml"/></Relationships>
</file>

<file path=ppt/slides/_rels/slide235.xml.rels><?xml version="1.0" encoding="UTF-8" standalone="yes"?>
<Relationships xmlns="http://schemas.openxmlformats.org/package/2006/relationships"><Relationship Id="rId3" Type="http://schemas.openxmlformats.org/officeDocument/2006/relationships/hyperlink" Target="https://www.w3resource.com/python-exercises/tuple/" TargetMode="External"/><Relationship Id="rId2" Type="http://schemas.openxmlformats.org/officeDocument/2006/relationships/hyperlink" Target="https://www.w3resource.com/python-exercises/list/" TargetMode="External"/><Relationship Id="rId1" Type="http://schemas.openxmlformats.org/officeDocument/2006/relationships/slideLayout" Target="../slideLayouts/slideLayout271.xml"/><Relationship Id="rId4" Type="http://schemas.openxmlformats.org/officeDocument/2006/relationships/hyperlink" Target="https://www.w3resource.com/python-exercises/array/" TargetMode="External"/></Relationships>
</file>

<file path=ppt/slides/_rels/slide236.xml.rels><?xml version="1.0" encoding="UTF-8" standalone="yes"?>
<Relationships xmlns="http://schemas.openxmlformats.org/package/2006/relationships"><Relationship Id="rId2" Type="http://schemas.openxmlformats.org/officeDocument/2006/relationships/hyperlink" Target="https://www.tutorialspoint.com/python/python_2darray.htm" TargetMode="External"/><Relationship Id="rId1" Type="http://schemas.openxmlformats.org/officeDocument/2006/relationships/slideLayout" Target="../slideLayouts/slideLayout271.xml"/></Relationships>
</file>

<file path=ppt/slides/_rels/slide237.xml.rels><?xml version="1.0" encoding="UTF-8" standalone="yes"?>
<Relationships xmlns="http://schemas.openxmlformats.org/package/2006/relationships"><Relationship Id="rId2" Type="http://schemas.openxmlformats.org/officeDocument/2006/relationships/hyperlink" Target="https://www.tutorialspoint.com/python/python_matrix.htm" TargetMode="External"/><Relationship Id="rId1" Type="http://schemas.openxmlformats.org/officeDocument/2006/relationships/slideLayout" Target="../slideLayouts/slideLayout271.xml"/></Relationships>
</file>

<file path=ppt/slides/_rels/slide2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geeksforgeeks.org/python-pandas-dataframe/" TargetMode="External"/><Relationship Id="rId1" Type="http://schemas.openxmlformats.org/officeDocument/2006/relationships/slideLayout" Target="../slideLayouts/slideLayout271.xml"/></Relationships>
</file>

<file path=ppt/slides/_rels/slide239.xml.rels><?xml version="1.0" encoding="UTF-8" standalone="yes"?>
<Relationships xmlns="http://schemas.openxmlformats.org/package/2006/relationships"><Relationship Id="rId3" Type="http://schemas.openxmlformats.org/officeDocument/2006/relationships/hyperlink" Target="https://www.scribd.com/doc/104543388/Graph-Representation" TargetMode="External"/><Relationship Id="rId2" Type="http://schemas.openxmlformats.org/officeDocument/2006/relationships/hyperlink" Target="https://www.geeksforgeeks.org/graph-and-its-representations/" TargetMode="External"/><Relationship Id="rId1" Type="http://schemas.openxmlformats.org/officeDocument/2006/relationships/slideLayout" Target="../slideLayouts/slideLayout271.xml"/></Relationships>
</file>

<file path=ppt/slides/_rels/slide24.xml.rels><?xml version="1.0" encoding="UTF-8" standalone="yes"?>
<Relationships xmlns="http://schemas.openxmlformats.org/package/2006/relationships"><Relationship Id="rId3" Type="http://schemas.openxmlformats.org/officeDocument/2006/relationships/hyperlink" Target="https://www.displayr.com/statistics-vs-data-science-whats-the-difference/" TargetMode="External"/><Relationship Id="rId2" Type="http://schemas.openxmlformats.org/officeDocument/2006/relationships/hyperlink" Target="https://www.educba.com/data-science-vs-statistics/" TargetMode="External"/><Relationship Id="rId1" Type="http://schemas.openxmlformats.org/officeDocument/2006/relationships/slideLayout" Target="../slideLayouts/slideLayout47.xml"/><Relationship Id="rId4" Type="http://schemas.openxmlformats.org/officeDocument/2006/relationships/hyperlink" Target="https://link.springer.com/article/10.1007/s42081-018-0009-3" TargetMode="External"/></Relationships>
</file>

<file path=ppt/slides/_rels/slide24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71.xml"/></Relationships>
</file>

<file path=ppt/slides/_rels/slide2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71.xml"/></Relationships>
</file>

<file path=ppt/slides/_rels/slide24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7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71.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6.xml"/></Relationships>
</file>

<file path=ppt/slides/_rels/slide2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91.png"/><Relationship Id="rId1" Type="http://schemas.openxmlformats.org/officeDocument/2006/relationships/slideLayout" Target="../slideLayouts/slideLayout266.xml"/><Relationship Id="rId5" Type="http://schemas.openxmlformats.org/officeDocument/2006/relationships/image" Target="../media/image148.png"/><Relationship Id="rId4" Type="http://schemas.openxmlformats.org/officeDocument/2006/relationships/image" Target="../media/image147.png"/></Relationships>
</file>

<file path=ppt/slides/_rels/slide2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91.png"/><Relationship Id="rId1" Type="http://schemas.openxmlformats.org/officeDocument/2006/relationships/slideLayout" Target="../slideLayouts/slideLayout266.xml"/><Relationship Id="rId5" Type="http://schemas.openxmlformats.org/officeDocument/2006/relationships/image" Target="../media/image149.png"/><Relationship Id="rId4" Type="http://schemas.openxmlformats.org/officeDocument/2006/relationships/image" Target="../media/image147.png"/></Relationships>
</file>

<file path=ppt/slides/_rels/slide248.xml.rels><?xml version="1.0" encoding="UTF-8" standalone="yes"?>
<Relationships xmlns="http://schemas.openxmlformats.org/package/2006/relationships"><Relationship Id="rId3" Type="http://schemas.openxmlformats.org/officeDocument/2006/relationships/hyperlink" Target="https://www.python.org/doc/essays/graphs/" TargetMode="External"/><Relationship Id="rId2" Type="http://schemas.openxmlformats.org/officeDocument/2006/relationships/hyperlink" Target="https://www.python-course.eu/graphs_python.php" TargetMode="External"/><Relationship Id="rId1" Type="http://schemas.openxmlformats.org/officeDocument/2006/relationships/slideLayout" Target="../slideLayouts/slideLayout27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253.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71.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1.xml"/></Relationships>
</file>

<file path=ppt/slides/_rels/slide2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271.xml"/><Relationship Id="rId4" Type="http://schemas.openxmlformats.org/officeDocument/2006/relationships/hyperlink" Target="https://www.youtube.com/watch?v=0IiHPKAvo7g"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towardsdatascience.com/what-is-ai-bias-6606a3bcb814" TargetMode="External"/><Relationship Id="rId1" Type="http://schemas.openxmlformats.org/officeDocument/2006/relationships/slideLayout" Target="../slideLayouts/slideLayout271.xml"/></Relationships>
</file>

<file path=ppt/slides/_rels/slide257.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7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7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61.xml.rels><?xml version="1.0" encoding="UTF-8" standalone="yes"?>
<Relationships xmlns="http://schemas.openxmlformats.org/package/2006/relationships"><Relationship Id="rId2" Type="http://schemas.openxmlformats.org/officeDocument/2006/relationships/hyperlink" Target="https://www.statisticshowto.datasciencecentral.com/probability-and-statistics/find-sample-size/" TargetMode="External"/><Relationship Id="rId1" Type="http://schemas.openxmlformats.org/officeDocument/2006/relationships/slideLayout" Target="../slideLayouts/slideLayout27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2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5.xml"/><Relationship Id="rId1" Type="http://schemas.openxmlformats.org/officeDocument/2006/relationships/slideLayout" Target="../slideLayouts/slideLayout271.xml"/><Relationship Id="rId4" Type="http://schemas.openxmlformats.org/officeDocument/2006/relationships/hyperlink" Target="https://bookdown.org/rdpeng/artofdatascience/epicycles-of-analysis.html" TargetMode="External"/></Relationships>
</file>

<file path=ppt/slides/_rels/slide264.xml.rels><?xml version="1.0" encoding="UTF-8" standalone="yes"?>
<Relationships xmlns="http://schemas.openxmlformats.org/package/2006/relationships"><Relationship Id="rId3" Type="http://schemas.openxmlformats.org/officeDocument/2006/relationships/hyperlink" Target="https://www.folkstalk.com/2010/01/types-of-dimensions.html?m=1" TargetMode="External"/><Relationship Id="rId2" Type="http://schemas.openxmlformats.org/officeDocument/2006/relationships/hyperlink" Target="https://unstats.un.org/unsd/dnss/docs-nqaf/UK-Guidelines_Subject.pdf" TargetMode="External"/><Relationship Id="rId1" Type="http://schemas.openxmlformats.org/officeDocument/2006/relationships/slideLayout" Target="../slideLayouts/slideLayout271.xml"/><Relationship Id="rId5" Type="http://schemas.openxmlformats.org/officeDocument/2006/relationships/hyperlink" Target="https://www.metrology-journal.org/articles/ijmqe/full_html/2017/01/ijmqe160046/ijmqe160046.html" TargetMode="External"/><Relationship Id="rId4" Type="http://schemas.openxmlformats.org/officeDocument/2006/relationships/hyperlink" Target="https://www.folkstalk.com/2010/01/data-warehouse-dimensional-modelling.html" TargetMode="Externa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47.xml"/></Relationships>
</file>

<file path=ppt/slides/_rels/slide266.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59.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2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6.xml"/><Relationship Id="rId1" Type="http://schemas.openxmlformats.org/officeDocument/2006/relationships/slideLayout" Target="../slideLayouts/slideLayout259.xml"/><Relationship Id="rId5" Type="http://schemas.openxmlformats.org/officeDocument/2006/relationships/image" Target="../media/image156.png"/><Relationship Id="rId4" Type="http://schemas.openxmlformats.org/officeDocument/2006/relationships/image" Target="../media/image155.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7.xml"/></Relationships>
</file>

<file path=ppt/slides/_rels/slide270.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309.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2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4" Type="http://schemas.openxmlformats.org/officeDocument/2006/relationships/image" Target="../media/image11.png"/></Relationships>
</file>

<file path=ppt/slides/_rels/slide2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4" Type="http://schemas.openxmlformats.org/officeDocument/2006/relationships/image" Target="../media/image11.png"/></Relationships>
</file>

<file path=ppt/slides/_rels/slide27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image" Target="../media/image9.png"/><Relationship Id="rId1" Type="http://schemas.openxmlformats.org/officeDocument/2006/relationships/slideLayout" Target="../slideLayouts/slideLayout304.xml"/><Relationship Id="rId6" Type="http://schemas.openxmlformats.org/officeDocument/2006/relationships/image" Target="../media/image106.png"/><Relationship Id="rId11" Type="http://schemas.openxmlformats.org/officeDocument/2006/relationships/image" Target="../media/image157.png"/><Relationship Id="rId5" Type="http://schemas.openxmlformats.org/officeDocument/2006/relationships/image" Target="../media/image105.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s>
</file>

<file path=ppt/slides/_rels/slide27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1.png"/><Relationship Id="rId12" Type="http://schemas.openxmlformats.org/officeDocument/2006/relationships/hyperlink" Target="https://machinelearningmastery.com/bayes-optimal-classifier/" TargetMode="External"/><Relationship Id="rId2" Type="http://schemas.openxmlformats.org/officeDocument/2006/relationships/image" Target="../media/image103.png"/><Relationship Id="rId1" Type="http://schemas.openxmlformats.org/officeDocument/2006/relationships/slideLayout" Target="../slideLayouts/slideLayout304.xml"/><Relationship Id="rId6" Type="http://schemas.openxmlformats.org/officeDocument/2006/relationships/image" Target="../media/image107.png"/><Relationship Id="rId11" Type="http://schemas.openxmlformats.org/officeDocument/2006/relationships/image" Target="../media/image111.png"/><Relationship Id="rId5" Type="http://schemas.openxmlformats.org/officeDocument/2006/relationships/image" Target="../media/image106.png"/><Relationship Id="rId10" Type="http://schemas.openxmlformats.org/officeDocument/2006/relationships/image" Target="../media/image157.png"/><Relationship Id="rId4" Type="http://schemas.openxmlformats.org/officeDocument/2006/relationships/image" Target="../media/image105.png"/><Relationship Id="rId9" Type="http://schemas.openxmlformats.org/officeDocument/2006/relationships/image" Target="../media/image109.png"/></Relationships>
</file>

<file path=ppt/slides/_rels/slide275.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309.xml"/></Relationships>
</file>

<file path=ppt/slides/_rels/slide276.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emf"/><Relationship Id="rId1" Type="http://schemas.openxmlformats.org/officeDocument/2006/relationships/slideLayout" Target="../slideLayouts/slideLayout309.xml"/></Relationships>
</file>

<file path=ppt/slides/_rels/slide2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4" Type="http://schemas.openxmlformats.org/officeDocument/2006/relationships/image" Target="../media/image11.png"/></Relationships>
</file>

<file path=ppt/slides/_rels/slide278.xml.rels><?xml version="1.0" encoding="UTF-8" standalone="yes"?>
<Relationships xmlns="http://schemas.openxmlformats.org/package/2006/relationships"><Relationship Id="rId3" Type="http://schemas.openxmlformats.org/officeDocument/2006/relationships/hyperlink" Target="https://www.analyticsvidhya.com/blog/2019/08/11-important-model-evaluation-error-metrics/" TargetMode="External"/><Relationship Id="rId2" Type="http://schemas.openxmlformats.org/officeDocument/2006/relationships/image" Target="../media/image102.png"/><Relationship Id="rId1" Type="http://schemas.openxmlformats.org/officeDocument/2006/relationships/slideLayout" Target="../slideLayouts/slideLayout309.xml"/></Relationships>
</file>

<file path=ppt/slides/_rels/slide2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5" Type="http://schemas.openxmlformats.org/officeDocument/2006/relationships/image" Target="../media/image89.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hyperlink" Target="https://towardsdatascience.com/data-science-vs-business-intelligence-same-but-completely-different-1d5900c9cc95" TargetMode="External"/><Relationship Id="rId2" Type="http://schemas.openxmlformats.org/officeDocument/2006/relationships/hyperlink" Target="https://www.dataversity.net/data-science-vs-business-intelligence/" TargetMode="External"/><Relationship Id="rId1" Type="http://schemas.openxmlformats.org/officeDocument/2006/relationships/slideLayout" Target="../slideLayouts/slideLayout47.xml"/><Relationship Id="rId5" Type="http://schemas.openxmlformats.org/officeDocument/2006/relationships/hyperlink" Target="https://analyticsindiamag.com/business-intelligence-different-data-science/" TargetMode="External"/><Relationship Id="rId4" Type="http://schemas.openxmlformats.org/officeDocument/2006/relationships/hyperlink" Target="https://data-flair.training/blogs/business-intelligence-vs-data-science/"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5" Type="http://schemas.openxmlformats.org/officeDocument/2006/relationships/image" Target="../media/image90.png"/><Relationship Id="rId4" Type="http://schemas.openxmlformats.org/officeDocument/2006/relationships/image" Target="../media/image11.png"/></Relationships>
</file>

<file path=ppt/slides/_rels/slide2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4.xml"/><Relationship Id="rId4" Type="http://schemas.openxmlformats.org/officeDocument/2006/relationships/image" Target="../media/image94.png"/></Relationships>
</file>

<file path=ppt/slides/_rels/slide282.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309.xml"/></Relationships>
</file>

<file path=ppt/slides/_rels/slide28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image" Target="../media/image9.png"/><Relationship Id="rId1" Type="http://schemas.openxmlformats.org/officeDocument/2006/relationships/slideLayout" Target="../slideLayouts/slideLayout304.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05.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s>
</file>

<file path=ppt/slides/_rels/slide28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9.png"/><Relationship Id="rId1" Type="http://schemas.openxmlformats.org/officeDocument/2006/relationships/slideLayout" Target="../slideLayouts/slideLayout30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s>
</file>

<file path=ppt/slides/_rels/slide28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image" Target="../media/image9.png"/><Relationship Id="rId1" Type="http://schemas.openxmlformats.org/officeDocument/2006/relationships/slideLayout" Target="../slideLayouts/slideLayout304.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05.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s>
</file>

<file path=ppt/slides/_rels/slide286.xml.rels><?xml version="1.0" encoding="UTF-8" standalone="yes"?>
<Relationships xmlns="http://schemas.openxmlformats.org/package/2006/relationships"><Relationship Id="rId2" Type="http://schemas.openxmlformats.org/officeDocument/2006/relationships/hyperlink" Target="https://towardsdatascience.com/balancing-bias-and-variance-to-control-errors-in-machine-learning-16ced95724db" TargetMode="External"/><Relationship Id="rId1" Type="http://schemas.openxmlformats.org/officeDocument/2006/relationships/slideLayout" Target="../slideLayouts/slideLayout30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293.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309.xml"/></Relationships>
</file>

<file path=ppt/slides/_rels/slide2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towardsdatascience.com/regularization-in-machine-learning-76441ddcf99a" TargetMode="External"/><Relationship Id="rId1" Type="http://schemas.openxmlformats.org/officeDocument/2006/relationships/slideLayout" Target="../slideLayouts/slideLayout309.xml"/></Relationships>
</file>

<file path=ppt/slides/_rels/slide2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09.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2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5" Type="http://schemas.openxmlformats.org/officeDocument/2006/relationships/image" Target="../media/image164.png"/><Relationship Id="rId4" Type="http://schemas.openxmlformats.org/officeDocument/2006/relationships/image" Target="../media/image11.png"/></Relationships>
</file>

<file path=ppt/slides/_rels/slide2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5" Type="http://schemas.openxmlformats.org/officeDocument/2006/relationships/image" Target="../media/image165.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7.xml"/></Relationships>
</file>

<file path=ppt/slides/_rels/slide3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4" Type="http://schemas.openxmlformats.org/officeDocument/2006/relationships/image" Target="../media/image11.png"/></Relationships>
</file>

<file path=ppt/slides/_rels/slide3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4" Type="http://schemas.openxmlformats.org/officeDocument/2006/relationships/image" Target="../media/image11.png"/></Relationships>
</file>

<file path=ppt/slides/_rels/slide3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4.xml"/><Relationship Id="rId5" Type="http://schemas.openxmlformats.org/officeDocument/2006/relationships/image" Target="../media/image166.png"/><Relationship Id="rId4" Type="http://schemas.openxmlformats.org/officeDocument/2006/relationships/image" Target="../media/image11.png"/></Relationships>
</file>

<file path=ppt/slides/_rels/slide3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4.xml"/></Relationships>
</file>

<file path=ppt/slides/_rels/slide304.xml.rels><?xml version="1.0" encoding="UTF-8" standalone="yes"?>
<Relationships xmlns="http://schemas.openxmlformats.org/package/2006/relationships"><Relationship Id="rId8" Type="http://schemas.openxmlformats.org/officeDocument/2006/relationships/hyperlink" Target="https://www.questionpro.com/blog/qualitative-data/" TargetMode="External"/><Relationship Id="rId3" Type="http://schemas.openxmlformats.org/officeDocument/2006/relationships/hyperlink" Target="https://www.altexsoft.com/blog/datascience/how-to-structure-data-science-team-key-models-and-roles/" TargetMode="External"/><Relationship Id="rId7" Type="http://schemas.openxmlformats.org/officeDocument/2006/relationships/hyperlink" Target="https://www.slideshare.net/priyansakthi/methods-of-data-collection-16037781" TargetMode="External"/><Relationship Id="rId2" Type="http://schemas.openxmlformats.org/officeDocument/2006/relationships/hyperlink" Target="https://www.bouvet.no/bouvet-deler/roles-in-a-data-science-project" TargetMode="External"/><Relationship Id="rId1" Type="http://schemas.openxmlformats.org/officeDocument/2006/relationships/slideLayout" Target="../slideLayouts/slideLayout309.xml"/><Relationship Id="rId6" Type="http://schemas.openxmlformats.org/officeDocument/2006/relationships/hyperlink" Target="https://www.dezyre.com/article/life-cycle-of-a-data-science-project/270" TargetMode="External"/><Relationship Id="rId11" Type="http://schemas.openxmlformats.org/officeDocument/2006/relationships/hyperlink" Target="https://www.coursera.org/learn/decision-making" TargetMode="External"/><Relationship Id="rId5" Type="http://schemas.openxmlformats.org/officeDocument/2006/relationships/hyperlink" Target="https://towardsdatascience.com/5-steps-of-a-data-science-project-lifecycle-26c50372b492" TargetMode="External"/><Relationship Id="rId10" Type="http://schemas.openxmlformats.org/officeDocument/2006/relationships/hyperlink" Target="https://www.mymarketresearchmethods.com/types-of-data-nominal-ordinal-interval-ratio/" TargetMode="External"/><Relationship Id="rId4" Type="http://schemas.openxmlformats.org/officeDocument/2006/relationships/hyperlink" Target="https://www.quora.com/What-is-the-life-cycle-of-a-data-science-project" TargetMode="External"/><Relationship Id="rId9" Type="http://schemas.openxmlformats.org/officeDocument/2006/relationships/hyperlink" Target="https://surfstat.anu.edu.au/surfstat-home/1-1-1.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towardsdatascience.com/data-science-is-becoming-software-engineering-53e31314939a" TargetMode="External"/><Relationship Id="rId2" Type="http://schemas.openxmlformats.org/officeDocument/2006/relationships/notesSlide" Target="../notesSlides/notesSlide5.xml"/><Relationship Id="rId1" Type="http://schemas.openxmlformats.org/officeDocument/2006/relationships/slideLayout" Target="../slideLayouts/slideLayout47.xml"/><Relationship Id="rId5" Type="http://schemas.openxmlformats.org/officeDocument/2006/relationships/hyperlink" Target="https://careerkarma.com/blog/data-science-vs-software-engineering/" TargetMode="External"/><Relationship Id="rId4" Type="http://schemas.openxmlformats.org/officeDocument/2006/relationships/hyperlink" Target="https://www.coursera.org/lecture/data-science-course/what-is-software-engineering-for-data-science-cmnBH"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hyperlink" Target="https://www.coursera.org/learn/data-scientists-tools" TargetMode="External"/><Relationship Id="rId2" Type="http://schemas.openxmlformats.org/officeDocument/2006/relationships/hyperlink" Target="http://scikit-learn.org/stable/tutorial/index.html" TargetMode="Externa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hyperlink" Target="https://searchbusinessanalytics.techtarget.com/definition/data-preparation" TargetMode="External"/><Relationship Id="rId13" Type="http://schemas.openxmlformats.org/officeDocument/2006/relationships/hyperlink" Target="https://www.coursera.org/learn/data-science-ethics" TargetMode="External"/><Relationship Id="rId3" Type="http://schemas.openxmlformats.org/officeDocument/2006/relationships/hyperlink" Target="https://research-methodology.net/research-methods/quantitative-research/" TargetMode="External"/><Relationship Id="rId7" Type="http://schemas.openxmlformats.org/officeDocument/2006/relationships/hyperlink" Target="https://www.dataspace.com/big-data-strategy/so-what-is-the-difference-between-a-programmer-and-a-data-scientist/" TargetMode="External"/><Relationship Id="rId12" Type="http://schemas.openxmlformats.org/officeDocument/2006/relationships/hyperlink" Target="https://searchdatamanagement.techtarget.com/definition/data-analytics" TargetMode="External"/><Relationship Id="rId2" Type="http://schemas.openxmlformats.org/officeDocument/2006/relationships/hyperlink" Target="https://www.slideshare.net/priyansakthi/methods-of-data-collection-16037781" TargetMode="External"/><Relationship Id="rId16" Type="http://schemas.openxmlformats.org/officeDocument/2006/relationships/hyperlink" Target="https://www.proschoolonline.com/blog/challenges-faced-by-data-scientists" TargetMode="External"/><Relationship Id="rId1" Type="http://schemas.openxmlformats.org/officeDocument/2006/relationships/slideLayout" Target="../slideLayouts/slideLayout47.xml"/><Relationship Id="rId6" Type="http://schemas.openxmlformats.org/officeDocument/2006/relationships/hyperlink" Target="https://www.stoodnt.com/blog/data-engineer-vs-data-scientist/" TargetMode="External"/><Relationship Id="rId11" Type="http://schemas.openxmlformats.org/officeDocument/2006/relationships/hyperlink" Target="https://www.simplilearn.com/data-science-vs-big-data-vs-data-analytics-article" TargetMode="External"/><Relationship Id="rId5" Type="http://schemas.openxmlformats.org/officeDocument/2006/relationships/hyperlink" Target="https://searchsqlserver.techtarget.com/definition/database-management-system" TargetMode="External"/><Relationship Id="rId15" Type="http://schemas.openxmlformats.org/officeDocument/2006/relationships/hyperlink" Target="https://www.forbes.com/sites/laurencebradford/2018/09/06/8-real-challenges-data-scientists-face/#7105dced6d99" TargetMode="External"/><Relationship Id="rId10" Type="http://schemas.openxmlformats.org/officeDocument/2006/relationships/hyperlink" Target="https://www.kdnuggets.com/2017/06/7-steps-mastering-data-preparation-python.html" TargetMode="External"/><Relationship Id="rId4" Type="http://schemas.openxmlformats.org/officeDocument/2006/relationships/hyperlink" Target="https://cyfar.org/data-collection-techniques" TargetMode="External"/><Relationship Id="rId9" Type="http://schemas.openxmlformats.org/officeDocument/2006/relationships/hyperlink" Target="https://www.dataquest.io/blog/python-vs-r/" TargetMode="External"/><Relationship Id="rId14" Type="http://schemas.openxmlformats.org/officeDocument/2006/relationships/hyperlink" Target="https://dssg.uchicago.edu/2015/09/18/an-ethical-checklist-for-data-scienc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5" Type="http://schemas.openxmlformats.org/officeDocument/2006/relationships/image" Target="../media/image35.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7.sv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85.xml"/><Relationship Id="rId6" Type="http://schemas.openxmlformats.org/officeDocument/2006/relationships/image" Target="../media/image38.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43.svg"/><Relationship Id="rId1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8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8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8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51.emf"/><Relationship Id="rId2" Type="http://schemas.openxmlformats.org/officeDocument/2006/relationships/diagramData" Target="../diagrams/data10.xml"/><Relationship Id="rId1" Type="http://schemas.openxmlformats.org/officeDocument/2006/relationships/slideLayout" Target="../slideLayouts/slideLayout8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8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85.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54.png"/><Relationship Id="rId4" Type="http://schemas.openxmlformats.org/officeDocument/2006/relationships/diagramLayout" Target="../diagrams/layout12.xml"/><Relationship Id="rId9" Type="http://schemas.openxmlformats.org/officeDocument/2006/relationships/image" Target="../media/image53.png"/></Relationships>
</file>

<file path=ppt/slides/_rels/slide6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8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56.png"/></Relationships>
</file>

<file path=ppt/slides/_rels/slide6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8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15.xml"/><Relationship Id="rId7" Type="http://schemas.openxmlformats.org/officeDocument/2006/relationships/image" Target="../media/image58.png"/><Relationship Id="rId2" Type="http://schemas.openxmlformats.org/officeDocument/2006/relationships/diagramData" Target="../diagrams/data15.xml"/><Relationship Id="rId1" Type="http://schemas.openxmlformats.org/officeDocument/2006/relationships/slideLayout" Target="../slideLayouts/slideLayout85.xml"/><Relationship Id="rId6" Type="http://schemas.microsoft.com/office/2007/relationships/diagramDrawing" Target="../diagrams/drawing15.xml"/><Relationship Id="rId5" Type="http://schemas.openxmlformats.org/officeDocument/2006/relationships/diagramColors" Target="../diagrams/colors15.xml"/><Relationship Id="rId10" Type="http://schemas.openxmlformats.org/officeDocument/2006/relationships/image" Target="../media/image61.png"/><Relationship Id="rId4" Type="http://schemas.openxmlformats.org/officeDocument/2006/relationships/diagramQuickStyle" Target="../diagrams/quickStyle15.xml"/><Relationship Id="rId9" Type="http://schemas.openxmlformats.org/officeDocument/2006/relationships/image" Target="../media/image60.png"/></Relationships>
</file>

<file path=ppt/slides/_rels/slide66.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5.xml"/><Relationship Id="rId1" Type="http://schemas.openxmlformats.org/officeDocument/2006/relationships/slideLayout" Target="../slideLayouts/slideLayout8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63.emf"/></Relationships>
</file>

<file path=ppt/slides/_rels/slide6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6.xml"/><Relationship Id="rId1" Type="http://schemas.openxmlformats.org/officeDocument/2006/relationships/slideLayout" Target="../slideLayouts/slideLayout85.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66.png"/><Relationship Id="rId4" Type="http://schemas.openxmlformats.org/officeDocument/2006/relationships/diagramLayout" Target="../diagrams/layout17.xml"/><Relationship Id="rId9"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hyperlink" Target="https://analyticstraining.com/analytics-terminology/" TargetMode="External"/><Relationship Id="rId2" Type="http://schemas.openxmlformats.org/officeDocument/2006/relationships/hyperlink" Target="https://marketing.adobe.com/resources/help/en_US/reference/glossary.html" TargetMode="External"/><Relationship Id="rId1" Type="http://schemas.openxmlformats.org/officeDocument/2006/relationships/slideLayout" Target="../slideLayouts/slideLayout84.xml"/><Relationship Id="rId4" Type="http://schemas.openxmlformats.org/officeDocument/2006/relationships/hyperlink" Target="https://blog.hubspot.com/marketing/hubspot-google-analytics-glossary"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8.xml.rels><?xml version="1.0" encoding="UTF-8" standalone="yes"?>
<Relationships xmlns="http://schemas.openxmlformats.org/package/2006/relationships"><Relationship Id="rId3" Type="http://schemas.openxmlformats.org/officeDocument/2006/relationships/hyperlink" Target="http://www2.cs.uregina.ca/~dbd/cs831/notes/kdd/1_kdd.html" TargetMode="External"/><Relationship Id="rId2" Type="http://schemas.openxmlformats.org/officeDocument/2006/relationships/hyperlink" Target="https://www.youtube.com/watch?v=a4M3GdI5UFY" TargetMode="External"/><Relationship Id="rId1" Type="http://schemas.openxmlformats.org/officeDocument/2006/relationships/slideLayout" Target="../slideLayouts/slideLayout121.xml"/><Relationship Id="rId4" Type="http://schemas.openxmlformats.org/officeDocument/2006/relationships/hyperlink" Target="https://www.tutorialspoint.com/big_data_analytics/big_data_analytics_lifecycle.htm"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data-flair.training/blogs/data-mining-and-knowledge-discovery/" TargetMode="External"/><Relationship Id="rId3" Type="http://schemas.openxmlformats.org/officeDocument/2006/relationships/hyperlink" Target="https://www.datasciencecentral.com/profiles/blogs/crisp-dm-a-standard-methodology-to-ensure-a-good-outcome" TargetMode="External"/><Relationship Id="rId7" Type="http://schemas.openxmlformats.org/officeDocument/2006/relationships/hyperlink" Target="http://www2.cs.uregina.ca/~dbd/cs831/notes/kdd/1_kdd.html" TargetMode="External"/><Relationship Id="rId12" Type="http://schemas.openxmlformats.org/officeDocument/2006/relationships/hyperlink" Target="https://www.researchgate.net/publication/326307750_Towards_an_Improved_ASUM-DM_Process_Methodology_for_Cross-Disciplinary_Multi-organization_Big_Data_Analytics_Projects_13th_International_Conference_KMO_2018_Zilina_Slovakia_August_6-10_2018_Proceeding" TargetMode="External"/><Relationship Id="rId2" Type="http://schemas.openxmlformats.org/officeDocument/2006/relationships/hyperlink" Target="https://www.kdnuggets.com/2014/10/crisp-dm-top-methodology-analytics-data-mining-data-science-projects.html" TargetMode="External"/><Relationship Id="rId1" Type="http://schemas.openxmlformats.org/officeDocument/2006/relationships/slideLayout" Target="../slideLayouts/slideLayout116.xml"/><Relationship Id="rId6" Type="http://schemas.openxmlformats.org/officeDocument/2006/relationships/hyperlink" Target="https://www.kdnuggets.com/2015/08/new-standard-methodology-analytical-models.html" TargetMode="External"/><Relationship Id="rId11" Type="http://schemas.openxmlformats.org/officeDocument/2006/relationships/hyperlink" Target="https://www.linkedin.com/pulse/four-keys-big-data-life-cycle-kurt-cagle/" TargetMode="External"/><Relationship Id="rId5" Type="http://schemas.openxmlformats.org/officeDocument/2006/relationships/hyperlink" Target="http://jesshampton.com/2011/02/16/semma-and-crisp-dm-data-mining-methodologies/" TargetMode="External"/><Relationship Id="rId10" Type="http://schemas.openxmlformats.org/officeDocument/2006/relationships/hyperlink" Target="http://www.informit.com/articles/article.aspx?p=2473128&amp;seqNum=11" TargetMode="External"/><Relationship Id="rId4" Type="http://schemas.openxmlformats.org/officeDocument/2006/relationships/hyperlink" Target="https://documentation.sas.com/?docsetId=emref&amp;docsetTarget=n061bzurmej4j3n1jnj8bbjjm1a2.htm&amp;docsetVersion=14.3&amp;locale=en" TargetMode="External"/><Relationship Id="rId9" Type="http://schemas.openxmlformats.org/officeDocument/2006/relationships/hyperlink" Target="https://pdfs.semanticscholar.org/7dfe/3bc6035da527deaa72007a27cef94047a7f9.pdf?_ga=2.146116535.226632156.1578656398-640734799.157577519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16.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1.xml"/></Relationships>
</file>

<file path=ppt/slides/_rels/slide8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s://www.kdnuggets.com/2015/08/new-standard-methodology-analytical-models.html" TargetMode="External"/><Relationship Id="rId1" Type="http://schemas.openxmlformats.org/officeDocument/2006/relationships/slideLayout" Target="../slideLayouts/slideLayout1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7.xml.rels><?xml version="1.0" encoding="UTF-8" standalone="yes"?>
<Relationships xmlns="http://schemas.openxmlformats.org/package/2006/relationships"><Relationship Id="rId2" Type="http://schemas.openxmlformats.org/officeDocument/2006/relationships/hyperlink" Target="ftp://ftp.software.ibm.com/software/data/sw-library/services/ASUM.pdf" TargetMode="External"/><Relationship Id="rId1" Type="http://schemas.openxmlformats.org/officeDocument/2006/relationships/slideLayout" Target="../slideLayouts/slideLayout121.xml"/></Relationships>
</file>

<file path=ppt/slides/_rels/slide9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21.xml"/></Relationships>
</file>

<file path=ppt/slides/_rels/slide99.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defPPr/>
          </a:lstStyle>
          <a:p>
            <a:r>
              <a:rPr lang="en-US" b="1"/>
              <a:t>Introduction to Data Science</a:t>
            </a:r>
            <a:endParaRPr lang="en-US"/>
          </a:p>
        </p:txBody>
      </p:sp>
      <p:sp>
        <p:nvSpPr>
          <p:cNvPr id="7" name="Subtitle 6"/>
          <p:cNvSpPr>
            <a:spLocks noGrp="1"/>
          </p:cNvSpPr>
          <p:nvPr>
            <p:ph type="subTitle" idx="1"/>
          </p:nvPr>
        </p:nvSpPr>
        <p:spPr/>
        <p:txBody>
          <a:bodyPr/>
          <a:lstStyle>
            <a:defPPr/>
          </a:lstStyle>
          <a:p>
            <a:r>
              <a:rPr lang="en-US" smtClean="0"/>
              <a:t>Lecture - 1</a:t>
            </a:r>
          </a:p>
          <a:p>
            <a:r>
              <a:rPr lang="en-US" smtClean="0"/>
              <a:t>Sumita Narang</a:t>
            </a:r>
            <a:endParaRPr lang="en-US"/>
          </a:p>
        </p:txBody>
      </p:sp>
    </p:spTree>
    <p:extLst>
      <p:ext uri="{BB962C8B-B14F-4D97-AF65-F5344CB8AC3E}">
        <p14:creationId xmlns:p14="http://schemas.microsoft.com/office/powerpoint/2010/main" val="333929746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8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26" name="object 12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27" name="object 12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9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28" name="object 12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29" name="object 12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30" name="object 13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pic>
        <p:nvPicPr>
          <p:cNvPr id="9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2" y="1502664"/>
            <a:ext cx="8753856" cy="4832604"/>
          </a:xfrm>
          <a:prstGeom prst="rect">
            <a:avLst/>
          </a:prstGeom>
        </p:spPr>
      </p:pic>
    </p:spTree>
    <p:extLst>
      <p:ext uri="{BB962C8B-B14F-4D97-AF65-F5344CB8AC3E}">
        <p14:creationId xmlns:p14="http://schemas.microsoft.com/office/powerpoint/2010/main" val="23889365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9144000" cy="4525963"/>
          </a:xfrm>
        </p:spPr>
        <p:txBody>
          <a:bodyPr>
            <a:normAutofit/>
          </a:bodyPr>
          <a:lstStyle>
            <a:defPPr/>
          </a:lstStyle>
          <a:p>
            <a:r>
              <a:rPr lang="en-US" sz="1200" b="1" u="sng" smtClean="0"/>
              <a:t>Microsoft Team </a:t>
            </a:r>
            <a:r>
              <a:rPr lang="en-US" sz="1200" b="1" u="sng"/>
              <a:t>Data Science </a:t>
            </a:r>
            <a:r>
              <a:rPr lang="en-US" sz="1200" b="1" u="sng" smtClean="0"/>
              <a:t>Process </a:t>
            </a:r>
          </a:p>
          <a:p>
            <a:r>
              <a:rPr lang="en-US" sz="1200" smtClean="0"/>
              <a:t>The </a:t>
            </a:r>
            <a:r>
              <a:rPr lang="en-US" sz="1200"/>
              <a:t>TDSP process model provides a dynamic framework to machine learning solutions that have been through a robust process of planning, producing, constructing, testing, and deploying models. Here is an example of the TDSP process</a:t>
            </a:r>
            <a:r>
              <a:rPr lang="en-US" sz="1200" smtClean="0"/>
              <a:t>:</a:t>
            </a:r>
          </a:p>
          <a:p>
            <a:r>
              <a:rPr lang="en-US" sz="1200">
                <a:hlinkClick r:id="rId2"/>
              </a:rPr>
              <a:t>https://hub.packtpub.com/two-popular-data-analytics-methodologies-every-data-professional-should-know-tdsp-crisp-dm/</a:t>
            </a:r>
            <a:endParaRPr lang="en-US" sz="1200"/>
          </a:p>
          <a:p>
            <a:endParaRPr lang="en-US" sz="1200"/>
          </a:p>
        </p:txBody>
      </p:sp>
      <p:sp>
        <p:nvSpPr>
          <p:cNvPr id="3" name="Content Placeholder 2"/>
          <p:cNvSpPr>
            <a:spLocks noGrp="1"/>
          </p:cNvSpPr>
          <p:nvPr>
            <p:ph sz="quarter" idx="10"/>
          </p:nvPr>
        </p:nvSpPr>
        <p:spPr/>
        <p:txBody>
          <a:bodyPr/>
          <a:lstStyle>
            <a:defPPr/>
          </a:lstStyle>
          <a:p>
            <a:r>
              <a:rPr lang="en-US" smtClean="0"/>
              <a:t>Some </a:t>
            </a:r>
            <a:r>
              <a:rPr lang="en-US"/>
              <a:t>M</a:t>
            </a:r>
            <a:r>
              <a:rPr lang="en-US" smtClean="0"/>
              <a:t>ore Variations - TDSP</a:t>
            </a:r>
            <a:endParaRPr lang="en-US"/>
          </a:p>
        </p:txBody>
      </p:sp>
      <p:pic>
        <p:nvPicPr>
          <p:cNvPr id="4" name="Picture 3"/>
          <p:cNvPicPr>
            <a:picLocks noChangeAspect="1"/>
          </p:cNvPicPr>
          <p:nvPr/>
        </p:nvPicPr>
        <p:blipFill>
          <a:blip r:embed="rId3"/>
          <a:stretch>
            <a:fillRect/>
          </a:stretch>
        </p:blipFill>
        <p:spPr>
          <a:xfrm>
            <a:off x="762000" y="2362200"/>
            <a:ext cx="7924800" cy="4495800"/>
          </a:xfrm>
          <a:prstGeom prst="rect">
            <a:avLst/>
          </a:prstGeom>
        </p:spPr>
      </p:pic>
    </p:spTree>
    <p:extLst>
      <p:ext uri="{BB962C8B-B14F-4D97-AF65-F5344CB8AC3E}">
        <p14:creationId xmlns:p14="http://schemas.microsoft.com/office/powerpoint/2010/main" val="6144250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IN"/>
              <a:t>Analytics Capacity </a:t>
            </a:r>
            <a:r>
              <a:rPr lang="en-IN" smtClean="0"/>
              <a:t>Building</a:t>
            </a:r>
            <a:endParaRPr lang="en-US"/>
          </a:p>
        </p:txBody>
      </p:sp>
      <p:sp>
        <p:nvSpPr>
          <p:cNvPr id="5" name="Rectangle 4"/>
          <p:cNvSpPr/>
          <p:nvPr/>
        </p:nvSpPr>
        <p:spPr>
          <a:xfrm>
            <a:off x="612058" y="5912547"/>
            <a:ext cx="8531942" cy="923330"/>
          </a:xfrm>
          <a:prstGeom prst="rect">
            <a:avLst/>
          </a:prstGeom>
        </p:spPr>
        <p:txBody>
          <a:bodyPr wrap="square">
            <a:spAutoFit/>
          </a:bodyPr>
          <a:lstStyle>
            <a:defPPr>
              <a:defRPr lang="en-US"/>
            </a:defPPr>
          </a:lstStyle>
          <a:p>
            <a:r>
              <a:rPr lang="en-US"/>
              <a:t>Reference – Example : </a:t>
            </a:r>
            <a:r>
              <a:rPr lang="en-US">
                <a:hlinkClick r:id="rId3"/>
              </a:rPr>
              <a:t>https://chhsdata.github.io/dataplaybook/documents/APHSA-Roadmap-to-Capacity-Building-in-Analytics-White-Paper.pdf</a:t>
            </a:r>
            <a:endParaRPr lang="en-US"/>
          </a:p>
          <a:p>
            <a:endParaRPr lang="en-US"/>
          </a:p>
        </p:txBody>
      </p:sp>
      <p:pic>
        <p:nvPicPr>
          <p:cNvPr id="6" name="Content Placeholder 5"/>
          <p:cNvPicPr>
            <a:picLocks noGrp="1" noChangeAspect="1"/>
          </p:cNvPicPr>
          <p:nvPr>
            <p:ph idx="1"/>
          </p:nvPr>
        </p:nvPicPr>
        <p:blipFill>
          <a:blip r:embed="rId4"/>
          <a:srcRect l="29502" t="19757" r="33602" b="28125"/>
          <a:stretch>
            <a:fillRect/>
          </a:stretch>
        </p:blipFill>
        <p:spPr>
          <a:xfrm>
            <a:off x="1752600" y="1371600"/>
            <a:ext cx="5715000" cy="4538729"/>
          </a:xfrm>
          <a:prstGeom prst="rect">
            <a:avLst/>
          </a:prstGeom>
        </p:spPr>
      </p:pic>
    </p:spTree>
    <p:extLst>
      <p:ext uri="{BB962C8B-B14F-4D97-AF65-F5344CB8AC3E}">
        <p14:creationId xmlns:p14="http://schemas.microsoft.com/office/powerpoint/2010/main" val="132317631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rmAutofit fontScale="92500" lnSpcReduction="10000"/>
          </a:bodyPr>
          <a:lstStyle>
            <a:defPPr/>
          </a:lstStyle>
          <a:p>
            <a:pPr>
              <a:buFont typeface="Arial" pitchFamily="34" charset="0"/>
              <a:buChar char="•"/>
            </a:pPr>
            <a:r>
              <a:rPr lang="en-US" b="1" smtClean="0"/>
              <a:t>Definition</a:t>
            </a:r>
            <a:r>
              <a:rPr lang="en-US" smtClean="0"/>
              <a:t> – When it is data and not instincts that drives the business decisions.</a:t>
            </a:r>
          </a:p>
          <a:p>
            <a:pPr>
              <a:buFont typeface="Arial" pitchFamily="34" charset="0"/>
              <a:buChar char="•"/>
            </a:pPr>
            <a:r>
              <a:rPr lang="en-US" b="1" smtClean="0"/>
              <a:t>Examples</a:t>
            </a:r>
            <a:r>
              <a:rPr lang="en-US" smtClean="0"/>
              <a:t> – Fraud detection in Loans, Credit Cards (Cibil scores); Insurance, Six sigma projects to improve efficiency; Target advertising in e-commerce; Product Roadmap planning, Team planning</a:t>
            </a:r>
          </a:p>
          <a:p>
            <a:pPr>
              <a:buFont typeface="Arial" pitchFamily="34" charset="0"/>
              <a:buChar char="•"/>
            </a:pPr>
            <a:r>
              <a:rPr lang="en-US"/>
              <a:t>6</a:t>
            </a:r>
            <a:r>
              <a:rPr lang="en-US" smtClean="0"/>
              <a:t> Steps to Data Driven decision making-</a:t>
            </a:r>
          </a:p>
          <a:p>
            <a:pPr marL="800100" lvl="1" indent="-342900">
              <a:buFont typeface="+mj-lt"/>
              <a:buAutoNum type="arabicPeriod"/>
            </a:pPr>
            <a:r>
              <a:rPr lang="en-US" smtClean="0"/>
              <a:t>Strategy – Define clear Business goals</a:t>
            </a:r>
          </a:p>
          <a:p>
            <a:pPr marL="800100" lvl="1" indent="-342900">
              <a:buFont typeface="+mj-lt"/>
              <a:buAutoNum type="arabicPeriod"/>
            </a:pPr>
            <a:r>
              <a:rPr lang="en-US" smtClean="0"/>
              <a:t>Identifying key data focus areas – Data is everywhere, flowing from multiple sources. Based on domain knowledge define key focus data sources which seem to impact the most, easier to access, reliable and clean</a:t>
            </a:r>
            <a:endParaRPr lang="en-US"/>
          </a:p>
          <a:p>
            <a:pPr marL="800100" lvl="1" indent="-342900">
              <a:buFont typeface="+mj-lt"/>
              <a:buAutoNum type="arabicPeriod"/>
            </a:pPr>
            <a:r>
              <a:rPr lang="en-US" smtClean="0"/>
              <a:t>Data Collection &amp; Storage – Defining data architecture to collect, store, archive i.e. manage data. Connect multiple data sources, clean, prepare and organize</a:t>
            </a:r>
          </a:p>
          <a:p>
            <a:pPr marL="800100" lvl="1" indent="-342900">
              <a:buFont typeface="+mj-lt"/>
              <a:buAutoNum type="arabicPeriod"/>
            </a:pPr>
            <a:r>
              <a:rPr lang="en-US" smtClean="0"/>
              <a:t>Data Analytics – Analyzing the data and derive key insights</a:t>
            </a:r>
          </a:p>
          <a:p>
            <a:pPr marL="800100" lvl="1" indent="-342900">
              <a:buFont typeface="+mj-lt"/>
              <a:buAutoNum type="arabicPeriod"/>
            </a:pPr>
            <a:r>
              <a:rPr lang="en-US" smtClean="0"/>
              <a:t>Turning insights to Actions – business actions to be taken based on the findings from key insights from data</a:t>
            </a:r>
          </a:p>
          <a:p>
            <a:pPr marL="800100" lvl="1" indent="-342900">
              <a:buFont typeface="+mj-lt"/>
              <a:buAutoNum type="arabicPeriod"/>
            </a:pPr>
            <a:r>
              <a:rPr lang="en-US" smtClean="0"/>
              <a:t>Operationalize and Deploy – Using IT systems, automate the data collection, storage,  analysis and presenting the key highlights</a:t>
            </a:r>
          </a:p>
          <a:p>
            <a:pPr marL="800100" lvl="1" indent="-342900">
              <a:buFont typeface="+mj-lt"/>
              <a:buAutoNum type="arabicPeriod"/>
            </a:pPr>
            <a:endParaRPr lang="en-US" smtClean="0"/>
          </a:p>
          <a:p>
            <a:pPr marL="800100" lvl="1" indent="-342900">
              <a:buFont typeface="+mj-lt"/>
              <a:buAutoNum type="arabicPeriod"/>
            </a:pPr>
            <a:endParaRPr lang="en-US" smtClean="0"/>
          </a:p>
          <a:p>
            <a:pPr marL="800100" lvl="1" indent="-342900">
              <a:buFont typeface="+mj-lt"/>
              <a:buAutoNum type="arabicPeriod"/>
            </a:pPr>
            <a:endParaRPr lang="en-US" smtClean="0"/>
          </a:p>
          <a:p>
            <a:pPr>
              <a:buFont typeface="Arial" pitchFamily="34" charset="0"/>
              <a:buChar char="•"/>
            </a:pPr>
            <a:endParaRPr lang="en-US" smtClean="0"/>
          </a:p>
          <a:p>
            <a:endParaRPr lang="en-US"/>
          </a:p>
        </p:txBody>
      </p:sp>
      <p:sp>
        <p:nvSpPr>
          <p:cNvPr id="3" name="Content Placeholder 2"/>
          <p:cNvSpPr>
            <a:spLocks noGrp="1"/>
          </p:cNvSpPr>
          <p:nvPr>
            <p:ph sz="quarter" idx="10"/>
          </p:nvPr>
        </p:nvSpPr>
        <p:spPr/>
        <p:txBody>
          <a:bodyPr/>
          <a:lstStyle>
            <a:defPPr/>
          </a:lstStyle>
          <a:p>
            <a:r>
              <a:rPr lang="en-US"/>
              <a:t>Data driven decision </a:t>
            </a:r>
            <a:r>
              <a:rPr lang="en-US" smtClean="0"/>
              <a:t>making</a:t>
            </a:r>
            <a:endParaRPr lang="en-US"/>
          </a:p>
        </p:txBody>
      </p:sp>
    </p:spTree>
    <p:extLst>
      <p:ext uri="{BB962C8B-B14F-4D97-AF65-F5344CB8AC3E}">
        <p14:creationId xmlns:p14="http://schemas.microsoft.com/office/powerpoint/2010/main" val="28028923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IN" sz="3600" smtClean="0"/>
              <a:t>Data Business Model</a:t>
            </a:r>
            <a:endParaRPr lang="en-IN" sz="3600"/>
          </a:p>
        </p:txBody>
      </p:sp>
      <p:pic>
        <p:nvPicPr>
          <p:cNvPr id="5122" name="Picture 2" descr="https://storage.ning.com/topology/rest/1.0/file/get/135308189?profile=original"/>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125" y="1469125"/>
            <a:ext cx="8757717" cy="494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34848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173163"/>
          </a:xfrm>
        </p:spPr>
        <p:txBody>
          <a:bodyPr>
            <a:normAutofit fontScale="77500" lnSpcReduction="20000"/>
          </a:bodyPr>
          <a:lstStyle>
            <a:defPPr/>
          </a:lstStyle>
          <a:p>
            <a:r>
              <a:rPr lang="en-US" smtClean="0"/>
              <a:t>Business Objective fro FSO Department: Target for 5 top clients in India, Europe, South Africa and Costa Rica Markets</a:t>
            </a:r>
          </a:p>
          <a:p>
            <a:pPr>
              <a:buFont typeface="Arial" pitchFamily="34" charset="0"/>
              <a:buChar char="•"/>
            </a:pPr>
            <a:r>
              <a:rPr lang="en-US" smtClean="0"/>
              <a:t>FTR (Frist Time Right) Improvement by 2%</a:t>
            </a:r>
          </a:p>
          <a:p>
            <a:pPr>
              <a:buFont typeface="Arial" pitchFamily="34" charset="0"/>
              <a:buChar char="•"/>
            </a:pPr>
            <a:r>
              <a:rPr lang="en-US" smtClean="0"/>
              <a:t>Improve incoming WO Quality by 5%</a:t>
            </a:r>
          </a:p>
          <a:p>
            <a:pPr marL="0" indent="0"/>
            <a:endParaRPr lang="en-US" smtClean="0"/>
          </a:p>
          <a:p>
            <a:pPr marL="0" indent="0"/>
            <a:endParaRPr lang="en-US" smtClean="0"/>
          </a:p>
        </p:txBody>
      </p:sp>
      <p:sp>
        <p:nvSpPr>
          <p:cNvPr id="3" name="Content Placeholder 2"/>
          <p:cNvSpPr>
            <a:spLocks noGrp="1"/>
          </p:cNvSpPr>
          <p:nvPr>
            <p:ph sz="quarter" idx="10"/>
          </p:nvPr>
        </p:nvSpPr>
        <p:spPr/>
        <p:txBody>
          <a:bodyPr/>
          <a:lstStyle>
            <a:defPPr/>
          </a:lstStyle>
          <a:p>
            <a:r>
              <a:rPr lang="en-US" smtClean="0"/>
              <a:t>Industry Example – FSO Analytics Tool</a:t>
            </a:r>
            <a:endParaRPr lang="en-US"/>
          </a:p>
        </p:txBody>
      </p:sp>
      <p:grpSp>
        <p:nvGrpSpPr>
          <p:cNvPr id="4" name="Group 3"/>
          <p:cNvGrpSpPr/>
          <p:nvPr/>
        </p:nvGrpSpPr>
        <p:grpSpPr>
          <a:xfrm>
            <a:off x="-1" y="2667000"/>
            <a:ext cx="4441041" cy="3970781"/>
            <a:chOff x="251500" y="1206330"/>
            <a:chExt cx="4293204" cy="5629888"/>
          </a:xfrm>
        </p:grpSpPr>
        <p:pic>
          <p:nvPicPr>
            <p:cNvPr id="5" name="Picture 2" descr="C:\Users\ENARSUM\Pictures\1.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00" y="1282105"/>
              <a:ext cx="4033897" cy="5554113"/>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p:cNvSpPr/>
            <p:nvPr/>
          </p:nvSpPr>
          <p:spPr bwMode="auto">
            <a:xfrm>
              <a:off x="4285397" y="1206330"/>
              <a:ext cx="259307" cy="5453777"/>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vert="horz" wrap="none" lIns="72000" tIns="45720" rIns="72000" bIns="45720" numCol="1" rtlCol="0" anchor="t" anchorCtr="0" compatLnSpc="1">
              <a:prstTxWarp prst="textNoShape">
                <a:avLst/>
              </a:prstTxWarp>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9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gr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r="37520"/>
          <a:stretch>
            <a:fillRect/>
          </a:stretch>
        </p:blipFill>
        <p:spPr bwMode="auto">
          <a:xfrm>
            <a:off x="4648200" y="2666999"/>
            <a:ext cx="3679041" cy="383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79329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pPr marL="457200" indent="-457200">
              <a:buAutoNum type="arabicPeriod"/>
            </a:pPr>
            <a:r>
              <a:rPr lang="en-US" smtClean="0">
                <a:hlinkClick r:id="rId2"/>
              </a:rPr>
              <a:t>https</a:t>
            </a:r>
            <a:r>
              <a:rPr lang="en-US">
                <a:hlinkClick r:id="rId2"/>
              </a:rPr>
              <a:t>://</a:t>
            </a:r>
            <a:r>
              <a:rPr lang="en-US" smtClean="0">
                <a:hlinkClick r:id="rId2"/>
              </a:rPr>
              <a:t>www.scnsoft.com/blog/4-types-of-data-analytics</a:t>
            </a:r>
            <a:endParaRPr lang="en-US" smtClean="0"/>
          </a:p>
          <a:p>
            <a:pPr marL="457200" indent="-457200">
              <a:buAutoNum type="arabicPeriod"/>
            </a:pPr>
            <a:r>
              <a:rPr lang="en-US">
                <a:hlinkClick r:id="rId3"/>
              </a:rPr>
              <a:t>https://</a:t>
            </a:r>
            <a:r>
              <a:rPr lang="en-US" smtClean="0">
                <a:hlinkClick r:id="rId3"/>
              </a:rPr>
              <a:t>pdfs.semanticscholar.org/7dfe/3bc6035da527deaa72007a27cef94047a7f9.pdf</a:t>
            </a:r>
            <a:endParaRPr lang="en-US" smtClean="0"/>
          </a:p>
          <a:p>
            <a:pPr marL="457200" indent="-457200">
              <a:buAutoNum type="arabicPeriod"/>
            </a:pPr>
            <a:r>
              <a:rPr lang="en-US">
                <a:hlinkClick r:id="rId4"/>
              </a:rPr>
              <a:t>https://</a:t>
            </a:r>
            <a:r>
              <a:rPr lang="en-US" smtClean="0">
                <a:hlinkClick r:id="rId4"/>
              </a:rPr>
              <a:t>www.nap.edu/read/23670/chapter/6#57</a:t>
            </a:r>
            <a:endParaRPr lang="en-US" smtClean="0"/>
          </a:p>
          <a:p>
            <a:pPr marL="457200" indent="-457200">
              <a:buAutoNum type="arabicPeriod"/>
            </a:pPr>
            <a:r>
              <a:rPr lang="en-US">
                <a:hlinkClick r:id="rId5"/>
              </a:rPr>
              <a:t>https://www.kdnuggets.com/2017/01/four-problems-crisp-dm-fix.html</a:t>
            </a:r>
            <a:endParaRPr lang="en-US" smtClean="0"/>
          </a:p>
          <a:p>
            <a:pPr marL="457200" indent="-457200">
              <a:buAutoNum type="arabicPeriod"/>
            </a:pPr>
            <a:r>
              <a:rPr lang="en-US">
                <a:hlinkClick r:id="rId6"/>
              </a:rPr>
              <a:t>https://</a:t>
            </a:r>
            <a:r>
              <a:rPr lang="en-US" smtClean="0">
                <a:hlinkClick r:id="rId6"/>
              </a:rPr>
              <a:t>www.jigsawacademy.com/em/Beginners_Guide_to_Analytics.pdf</a:t>
            </a:r>
            <a:endParaRPr lang="en-US" smtClean="0"/>
          </a:p>
          <a:p>
            <a:pPr marL="457200" indent="-457200">
              <a:buAutoNum type="arabicPeriod"/>
            </a:pPr>
            <a:r>
              <a:rPr lang="en-US"/>
              <a:t>https://data-flair.training/blogs/data-analytics-tutorial/</a:t>
            </a:r>
          </a:p>
        </p:txBody>
      </p:sp>
      <p:sp>
        <p:nvSpPr>
          <p:cNvPr id="3" name="Content Placeholder 2"/>
          <p:cNvSpPr>
            <a:spLocks noGrp="1"/>
          </p:cNvSpPr>
          <p:nvPr>
            <p:ph sz="quarter" idx="10"/>
          </p:nvPr>
        </p:nvSpPr>
        <p:spPr/>
        <p:txBody>
          <a:bodyPr/>
          <a:lstStyle>
            <a:defPPr/>
          </a:lstStyle>
          <a:p>
            <a:r>
              <a:rPr lang="en-US" smtClean="0"/>
              <a:t>References</a:t>
            </a:r>
            <a:endParaRPr lang="en-US"/>
          </a:p>
        </p:txBody>
      </p:sp>
    </p:spTree>
    <p:extLst>
      <p:ext uri="{BB962C8B-B14F-4D97-AF65-F5344CB8AC3E}">
        <p14:creationId xmlns:p14="http://schemas.microsoft.com/office/powerpoint/2010/main" val="243562119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Autofit/>
          </a:bodyPr>
          <a:lstStyle>
            <a:defPPr/>
          </a:lstStyle>
          <a:p>
            <a:pPr marL="457200" indent="-457200">
              <a:buFont typeface="+mj-lt"/>
              <a:buAutoNum type="arabicPeriod"/>
            </a:pPr>
            <a:r>
              <a:rPr lang="en-US" sz="1800" smtClean="0"/>
              <a:t>Identifying the problem</a:t>
            </a:r>
          </a:p>
          <a:p>
            <a:pPr marL="400050" lvl="1" indent="0">
              <a:buNone/>
            </a:pPr>
            <a:r>
              <a:rPr lang="en-US" sz="1200"/>
              <a:t>One of the major steps in </a:t>
            </a:r>
            <a:r>
              <a:rPr lang="en-US" sz="1200" smtClean="0"/>
              <a:t>analyzing </a:t>
            </a:r>
            <a:r>
              <a:rPr lang="en-US" sz="1200"/>
              <a:t>a problem and designing a solution is to first figure out the problem properly and define each aspect of it. Many times Data scientists opt for a mechanical approach and start working on data sets and tools without a clear definition of the business problem or the client requirement.</a:t>
            </a:r>
            <a:endParaRPr lang="en-US" sz="1200" smtClean="0"/>
          </a:p>
          <a:p>
            <a:pPr marL="457200" indent="-457200">
              <a:buFont typeface="+mj-lt"/>
              <a:buAutoNum type="arabicPeriod"/>
            </a:pPr>
            <a:r>
              <a:rPr lang="en-US" sz="1800" smtClean="0"/>
              <a:t>Access to right data – Data quantity</a:t>
            </a:r>
          </a:p>
          <a:p>
            <a:pPr marL="400050" lvl="1" indent="0">
              <a:buNone/>
            </a:pPr>
            <a:r>
              <a:rPr lang="en-US" sz="1200"/>
              <a:t>For right analysis, it is very important to lay the hands on the right kind of data. Gaining access to a variety of data in the most appropriate format is quite difficult as well as time-consuming. There could be issues ranging from hidden data, insufficient volume of data or less variety in the kind of data. Data could be spread unevenly across various lines of business so getting permission to access that data can also pose a challenge.</a:t>
            </a:r>
            <a:endParaRPr lang="en-US" sz="1200" smtClean="0"/>
          </a:p>
          <a:p>
            <a:pPr marL="457200" indent="-457200">
              <a:buFont typeface="+mj-lt"/>
              <a:buAutoNum type="arabicPeriod"/>
            </a:pPr>
            <a:r>
              <a:rPr lang="en-US" sz="1800" smtClean="0"/>
              <a:t>Data Cleansing – Data quality</a:t>
            </a:r>
          </a:p>
          <a:p>
            <a:pPr marL="400050" lvl="1" indent="0">
              <a:buNone/>
            </a:pPr>
            <a:r>
              <a:rPr lang="en-US" sz="1200"/>
              <a:t>According to a study by MIT, Big Data has begun to cost companies up to 25% of possible revenue because cleansing bad data is eroding operating expenses. </a:t>
            </a:r>
            <a:endParaRPr lang="en-US" sz="1200" smtClean="0"/>
          </a:p>
          <a:p>
            <a:pPr marL="457200" indent="-457200">
              <a:buFont typeface="+mj-lt"/>
              <a:buAutoNum type="arabicPeriod"/>
            </a:pPr>
            <a:r>
              <a:rPr lang="en-US" sz="1800" smtClean="0"/>
              <a:t>Lack of domain expertise </a:t>
            </a:r>
          </a:p>
          <a:p>
            <a:pPr marL="400050" lvl="1" indent="0">
              <a:buNone/>
            </a:pPr>
            <a:r>
              <a:rPr lang="en-US" sz="1200"/>
              <a:t>Data Scientists also need to have sound domain knowledge and gain subject matter expertise. One of the biggest challenges faced by data scientists is to apply domain knowledge to business solutions. Data scientists are a bridge between the IT department and the top management. </a:t>
            </a:r>
            <a:endParaRPr lang="en-US" sz="1200" smtClean="0"/>
          </a:p>
          <a:p>
            <a:pPr marL="457200" indent="-457200">
              <a:buFont typeface="+mj-lt"/>
              <a:buAutoNum type="arabicPeriod"/>
            </a:pPr>
            <a:r>
              <a:rPr lang="en-US" sz="1800" smtClean="0"/>
              <a:t>Data security issues</a:t>
            </a:r>
          </a:p>
          <a:p>
            <a:pPr marL="400050" lvl="1" indent="0">
              <a:buNone/>
            </a:pPr>
            <a:r>
              <a:rPr lang="en-US" sz="1200"/>
              <a:t>Since data is extracted through a lot of interconnected channels, social media as well as other nodes, there is increased vulnerability of hacker attacks. Due to the confidentiality element of data, Data scientists are facing obstacles in data extraction, usage, building models or algorithms. The process of obtaining consent from users is causing a major delay in turnaround time and cost overruns</a:t>
            </a:r>
            <a:r>
              <a:rPr lang="en-US" sz="1200" smtClean="0"/>
              <a:t>.</a:t>
            </a:r>
          </a:p>
          <a:p>
            <a:pPr marL="400050" lvl="1" indent="0">
              <a:buNone/>
            </a:pPr>
            <a:r>
              <a:rPr lang="en-US" sz="1200">
                <a:hlinkClick r:id="rId2"/>
              </a:rPr>
              <a:t>https://www.eaie.org/blog/7-challenges-becoming-data-driven.html#:~:text=Data%20can%20play%20an%20important,and%20wrong%20or%20missing%20information.</a:t>
            </a:r>
            <a:endParaRPr lang="en-US" sz="1200" smtClean="0"/>
          </a:p>
          <a:p>
            <a:pPr marL="457200" indent="-457200">
              <a:buFont typeface="+mj-lt"/>
              <a:buAutoNum type="arabicPeriod"/>
            </a:pPr>
            <a:endParaRPr lang="en-US" sz="1800"/>
          </a:p>
        </p:txBody>
      </p:sp>
      <p:sp>
        <p:nvSpPr>
          <p:cNvPr id="3" name="Content Placeholder 2"/>
          <p:cNvSpPr>
            <a:spLocks noGrp="1"/>
          </p:cNvSpPr>
          <p:nvPr>
            <p:ph sz="quarter" idx="10"/>
          </p:nvPr>
        </p:nvSpPr>
        <p:spPr/>
        <p:txBody>
          <a:bodyPr/>
          <a:lstStyle>
            <a:defPPr/>
          </a:lstStyle>
          <a:p>
            <a:r>
              <a:rPr lang="en-US" smtClean="0"/>
              <a:t>Challenges/ Concerns </a:t>
            </a:r>
            <a:endParaRPr lang="en-US"/>
          </a:p>
        </p:txBody>
      </p:sp>
    </p:spTree>
    <p:extLst>
      <p:ext uri="{BB962C8B-B14F-4D97-AF65-F5344CB8AC3E}">
        <p14:creationId xmlns:p14="http://schemas.microsoft.com/office/powerpoint/2010/main" val="425465485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defPPr/>
          </a:lstStyle>
          <a:p>
            <a:r>
              <a:rPr lang="en-US" smtClean="0"/>
              <a:t>Data Science Process</a:t>
            </a:r>
            <a:endParaRPr lang="en-US"/>
          </a:p>
        </p:txBody>
      </p:sp>
      <p:sp>
        <p:nvSpPr>
          <p:cNvPr id="7" name="Subtitle 6"/>
          <p:cNvSpPr>
            <a:spLocks noGrp="1"/>
          </p:cNvSpPr>
          <p:nvPr>
            <p:ph type="subTitle" idx="1"/>
          </p:nvPr>
        </p:nvSpPr>
        <p:spPr>
          <a:xfrm>
            <a:off x="1136469" y="3533912"/>
            <a:ext cx="6858000" cy="1655762"/>
          </a:xfrm>
        </p:spPr>
        <p:txBody>
          <a:bodyPr/>
          <a:lstStyle>
            <a:defPPr/>
          </a:lstStyle>
          <a:p>
            <a:r>
              <a:rPr lang="en-US" smtClean="0"/>
              <a:t>Lecture – 4</a:t>
            </a:r>
          </a:p>
          <a:p>
            <a:r>
              <a:rPr lang="en-US" smtClean="0"/>
              <a:t>Sumita Narang</a:t>
            </a:r>
            <a:endParaRPr lang="en-US"/>
          </a:p>
        </p:txBody>
      </p:sp>
    </p:spTree>
    <p:extLst>
      <p:ext uri="{BB962C8B-B14F-4D97-AF65-F5344CB8AC3E}">
        <p14:creationId xmlns:p14="http://schemas.microsoft.com/office/powerpoint/2010/main" val="363058459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1447800"/>
            <a:ext cx="5867400" cy="1752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2" name="Content Placeholder 1"/>
          <p:cNvSpPr>
            <a:spLocks noGrp="1"/>
          </p:cNvSpPr>
          <p:nvPr>
            <p:ph idx="1"/>
          </p:nvPr>
        </p:nvSpPr>
        <p:spPr>
          <a:xfrm>
            <a:off x="685800" y="1493837"/>
            <a:ext cx="7848600" cy="4525963"/>
          </a:xfrm>
        </p:spPr>
        <p:txBody>
          <a:bodyPr>
            <a:normAutofit lnSpcReduction="10000"/>
          </a:bodyPr>
          <a:lstStyle>
            <a:defPPr/>
          </a:lstStyle>
          <a:p>
            <a:pPr lvl="0"/>
            <a:r>
              <a:rPr lang="en-IN">
                <a:solidFill>
                  <a:srgbClr val="0070C0"/>
                </a:solidFill>
              </a:rPr>
              <a:t>Data Science methodology</a:t>
            </a:r>
            <a:endParaRPr lang="en-US">
              <a:solidFill>
                <a:srgbClr val="0070C0"/>
              </a:solidFill>
            </a:endParaRPr>
          </a:p>
          <a:p>
            <a:pPr lvl="1"/>
            <a:r>
              <a:rPr lang="en-IN">
                <a:solidFill>
                  <a:srgbClr val="0070C0"/>
                </a:solidFill>
              </a:rPr>
              <a:t>Business understanding</a:t>
            </a:r>
            <a:endParaRPr lang="en-US">
              <a:solidFill>
                <a:srgbClr val="0070C0"/>
              </a:solidFill>
            </a:endParaRPr>
          </a:p>
          <a:p>
            <a:pPr lvl="1"/>
            <a:r>
              <a:rPr lang="en-IN">
                <a:solidFill>
                  <a:srgbClr val="0070C0"/>
                </a:solidFill>
              </a:rPr>
              <a:t>Data Requirements</a:t>
            </a:r>
            <a:endParaRPr lang="en-US">
              <a:solidFill>
                <a:srgbClr val="0070C0"/>
              </a:solidFill>
            </a:endParaRPr>
          </a:p>
          <a:p>
            <a:pPr lvl="1"/>
            <a:r>
              <a:rPr lang="en-IN">
                <a:solidFill>
                  <a:srgbClr val="0070C0"/>
                </a:solidFill>
              </a:rPr>
              <a:t>Data Acquisition</a:t>
            </a:r>
            <a:endParaRPr lang="en-US">
              <a:solidFill>
                <a:srgbClr val="0070C0"/>
              </a:solidFill>
            </a:endParaRPr>
          </a:p>
          <a:p>
            <a:pPr lvl="1"/>
            <a:r>
              <a:rPr lang="en-IN">
                <a:solidFill>
                  <a:srgbClr val="0070C0"/>
                </a:solidFill>
              </a:rPr>
              <a:t>Data Understanding</a:t>
            </a:r>
            <a:endParaRPr lang="en-US">
              <a:solidFill>
                <a:srgbClr val="0070C0"/>
              </a:solidFill>
            </a:endParaRPr>
          </a:p>
          <a:p>
            <a:pPr lvl="1"/>
            <a:r>
              <a:rPr lang="en-IN">
                <a:solidFill>
                  <a:srgbClr val="0070C0"/>
                </a:solidFill>
              </a:rPr>
              <a:t>Data preparation</a:t>
            </a:r>
            <a:endParaRPr lang="en-US">
              <a:solidFill>
                <a:srgbClr val="0070C0"/>
              </a:solidFill>
            </a:endParaRPr>
          </a:p>
          <a:p>
            <a:pPr lvl="1"/>
            <a:r>
              <a:rPr lang="en-IN"/>
              <a:t>Modelling</a:t>
            </a:r>
            <a:endParaRPr lang="en-US"/>
          </a:p>
          <a:p>
            <a:pPr lvl="1"/>
            <a:r>
              <a:rPr lang="en-IN"/>
              <a:t>Model Evaluation</a:t>
            </a:r>
            <a:endParaRPr lang="en-US"/>
          </a:p>
          <a:p>
            <a:pPr lvl="1"/>
            <a:r>
              <a:rPr lang="en-IN"/>
              <a:t>Deployment and feedback</a:t>
            </a:r>
            <a:endParaRPr lang="en-US"/>
          </a:p>
          <a:p>
            <a:pPr lvl="0"/>
            <a:r>
              <a:rPr lang="en-IN"/>
              <a:t>Case Study</a:t>
            </a:r>
            <a:endParaRPr lang="en-US"/>
          </a:p>
          <a:p>
            <a:pPr lvl="0"/>
            <a:r>
              <a:rPr lang="en-IN"/>
              <a:t>Data Science Proposal </a:t>
            </a:r>
            <a:endParaRPr lang="en-US"/>
          </a:p>
          <a:p>
            <a:pPr lvl="1"/>
            <a:r>
              <a:rPr lang="en-IN"/>
              <a:t>Samples</a:t>
            </a:r>
            <a:endParaRPr lang="en-US"/>
          </a:p>
          <a:p>
            <a:pPr lvl="1"/>
            <a:r>
              <a:rPr lang="en-IN"/>
              <a:t>Evaluation</a:t>
            </a:r>
            <a:endParaRPr lang="en-US"/>
          </a:p>
          <a:p>
            <a:pPr lvl="1"/>
            <a:r>
              <a:rPr lang="en-IN"/>
              <a:t>Review Guide</a:t>
            </a:r>
            <a:endParaRPr lang="en-US"/>
          </a:p>
          <a:p>
            <a:pPr>
              <a:buFont typeface="Arial" pitchFamily="34" charset="0"/>
              <a:buChar char="•"/>
            </a:pPr>
            <a:endParaRPr lang="en-US"/>
          </a:p>
          <a:p>
            <a:pPr marL="0" indent="0"/>
            <a:endParaRPr lang="en-US"/>
          </a:p>
        </p:txBody>
      </p:sp>
      <p:sp>
        <p:nvSpPr>
          <p:cNvPr id="3" name="Content Placeholder 2"/>
          <p:cNvSpPr>
            <a:spLocks noGrp="1"/>
          </p:cNvSpPr>
          <p:nvPr>
            <p:ph sz="quarter" idx="10"/>
          </p:nvPr>
        </p:nvSpPr>
        <p:spPr/>
        <p:txBody>
          <a:bodyPr/>
          <a:lstStyle>
            <a:defPPr/>
          </a:lstStyle>
          <a:p>
            <a:r>
              <a:rPr lang="en-US" smtClean="0"/>
              <a:t>Objectives</a:t>
            </a:r>
            <a:endParaRPr lang="en-US"/>
          </a:p>
        </p:txBody>
      </p:sp>
    </p:spTree>
    <p:extLst>
      <p:ext uri="{BB962C8B-B14F-4D97-AF65-F5344CB8AC3E}">
        <p14:creationId xmlns:p14="http://schemas.microsoft.com/office/powerpoint/2010/main" val="324983560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173163"/>
          </a:xfrm>
        </p:spPr>
        <p:txBody>
          <a:bodyPr>
            <a:normAutofit fontScale="77500" lnSpcReduction="20000"/>
          </a:bodyPr>
          <a:lstStyle>
            <a:defPPr/>
          </a:lstStyle>
          <a:p>
            <a:r>
              <a:rPr lang="en-US" smtClean="0"/>
              <a:t>Business Objective fro FSO Department: Target for 5 top clients in India, Europe, South Africa and Costa Rica Markets</a:t>
            </a:r>
          </a:p>
          <a:p>
            <a:pPr>
              <a:buFont typeface="Arial" pitchFamily="34" charset="0"/>
              <a:buChar char="•"/>
            </a:pPr>
            <a:r>
              <a:rPr lang="en-US" smtClean="0"/>
              <a:t>FTR (Frist Time Right) Improvement by 2%</a:t>
            </a:r>
          </a:p>
          <a:p>
            <a:pPr>
              <a:buFont typeface="Arial" pitchFamily="34" charset="0"/>
              <a:buChar char="•"/>
            </a:pPr>
            <a:r>
              <a:rPr lang="en-US" smtClean="0"/>
              <a:t>Improve incoming WO Quality by 5%</a:t>
            </a:r>
          </a:p>
          <a:p>
            <a:pPr marL="0" indent="0"/>
            <a:endParaRPr lang="en-US" smtClean="0"/>
          </a:p>
          <a:p>
            <a:pPr marL="0" indent="0"/>
            <a:endParaRPr lang="en-US" smtClean="0"/>
          </a:p>
        </p:txBody>
      </p:sp>
      <p:sp>
        <p:nvSpPr>
          <p:cNvPr id="3" name="Content Placeholder 2"/>
          <p:cNvSpPr>
            <a:spLocks noGrp="1"/>
          </p:cNvSpPr>
          <p:nvPr>
            <p:ph sz="quarter" idx="10"/>
          </p:nvPr>
        </p:nvSpPr>
        <p:spPr/>
        <p:txBody>
          <a:bodyPr/>
          <a:lstStyle>
            <a:defPPr/>
          </a:lstStyle>
          <a:p>
            <a:r>
              <a:rPr lang="en-US" smtClean="0"/>
              <a:t>Industry Example – FSO Analytics Tool</a:t>
            </a:r>
            <a:endParaRPr lang="en-US"/>
          </a:p>
        </p:txBody>
      </p:sp>
      <p:grpSp>
        <p:nvGrpSpPr>
          <p:cNvPr id="4" name="Group 3"/>
          <p:cNvGrpSpPr/>
          <p:nvPr/>
        </p:nvGrpSpPr>
        <p:grpSpPr>
          <a:xfrm>
            <a:off x="-1" y="2667000"/>
            <a:ext cx="4441041" cy="3970781"/>
            <a:chOff x="251500" y="1206330"/>
            <a:chExt cx="4293204" cy="5629888"/>
          </a:xfrm>
        </p:grpSpPr>
        <p:pic>
          <p:nvPicPr>
            <p:cNvPr id="5" name="Picture 2" descr="C:\Users\ENARSUM\Pictures\1.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00" y="1282105"/>
              <a:ext cx="4033897" cy="5554113"/>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p:cNvSpPr/>
            <p:nvPr/>
          </p:nvSpPr>
          <p:spPr bwMode="auto">
            <a:xfrm>
              <a:off x="4285397" y="1206330"/>
              <a:ext cx="259307" cy="5453777"/>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vert="horz" wrap="none" lIns="72000" tIns="45720" rIns="72000" bIns="45720" numCol="1" rtlCol="0" anchor="t" anchorCtr="0" compatLnSpc="1">
              <a:prstTxWarp prst="textNoShape">
                <a:avLst/>
              </a:prstTxWarp>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9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gr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r="37520"/>
          <a:stretch>
            <a:fillRect/>
          </a:stretch>
        </p:blipFill>
        <p:spPr bwMode="auto">
          <a:xfrm>
            <a:off x="4648200" y="2666999"/>
            <a:ext cx="3679041" cy="383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641025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93"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31" name="object 13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32" name="object 13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9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33" name="object 13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34" name="object 13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35" name="object 13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pic>
        <p:nvPicPr>
          <p:cNvPr id="9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652" y="1399032"/>
            <a:ext cx="7819644" cy="4841748"/>
          </a:xfrm>
          <a:prstGeom prst="rect">
            <a:avLst/>
          </a:prstGeom>
        </p:spPr>
      </p:pic>
    </p:spTree>
    <p:extLst>
      <p:ext uri="{BB962C8B-B14F-4D97-AF65-F5344CB8AC3E}">
        <p14:creationId xmlns:p14="http://schemas.microsoft.com/office/powerpoint/2010/main" val="1278249709"/>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smtClean="0"/>
              <a:t>Industry Example - FSO Analytics Tool</a:t>
            </a:r>
            <a:endParaRPr lang="en-US"/>
          </a:p>
        </p:txBody>
      </p:sp>
      <p:graphicFrame>
        <p:nvGraphicFramePr>
          <p:cNvPr id="27" name="Diagram 26"/>
          <p:cNvGraphicFramePr/>
          <p:nvPr>
            <p:extLst/>
          </p:nvPr>
        </p:nvGraphicFramePr>
        <p:xfrm>
          <a:off x="4258101" y="1351121"/>
          <a:ext cx="4749423" cy="4973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8" name="Group 27"/>
          <p:cNvGrpSpPr/>
          <p:nvPr/>
        </p:nvGrpSpPr>
        <p:grpSpPr>
          <a:xfrm>
            <a:off x="0" y="1817130"/>
            <a:ext cx="4182761" cy="4202670"/>
            <a:chOff x="20748" y="1817130"/>
            <a:chExt cx="3990500" cy="3551917"/>
          </a:xfrm>
        </p:grpSpPr>
        <p:sp>
          <p:nvSpPr>
            <p:cNvPr id="29" name="Right Arrow 28"/>
            <p:cNvSpPr/>
            <p:nvPr/>
          </p:nvSpPr>
          <p:spPr bwMode="auto">
            <a:xfrm>
              <a:off x="1077527" y="2425386"/>
              <a:ext cx="502553" cy="393926"/>
            </a:xfrm>
            <a:prstGeom prst="rightArrow">
              <a:avLst/>
            </a:prstGeom>
            <a:solidFill>
              <a:schemeClr val="tx1">
                <a:lumMod val="60000"/>
                <a:lumOff val="4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US"/>
              </a:def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grpSp>
          <p:nvGrpSpPr>
            <p:cNvPr id="30" name="Group 29"/>
            <p:cNvGrpSpPr/>
            <p:nvPr/>
          </p:nvGrpSpPr>
          <p:grpSpPr>
            <a:xfrm>
              <a:off x="20748" y="1817130"/>
              <a:ext cx="1015834" cy="1458985"/>
              <a:chOff x="223163" y="1776186"/>
              <a:chExt cx="1015834" cy="1458985"/>
            </a:xfrm>
          </p:grpSpPr>
          <p:pic>
            <p:nvPicPr>
              <p:cNvPr id="48"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23163" y="1776186"/>
                <a:ext cx="1015834" cy="102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TextBox 48"/>
              <p:cNvSpPr txBox="1"/>
              <p:nvPr/>
            </p:nvSpPr>
            <p:spPr>
              <a:xfrm>
                <a:off x="278303" y="2635007"/>
                <a:ext cx="906101" cy="600164"/>
              </a:xfrm>
              <a:prstGeom prst="rect">
                <a:avLst/>
              </a:prstGeom>
              <a:solidFill>
                <a:srgbClr val="660066"/>
              </a:solidFill>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sz="1100" b="1" smtClean="0">
                    <a:solidFill>
                      <a:schemeClr val="bg1"/>
                    </a:solidFill>
                  </a:rPr>
                  <a:t>WFM Closure Dump</a:t>
                </a:r>
                <a:endParaRPr lang="en-US" sz="1100" b="1">
                  <a:solidFill>
                    <a:schemeClr val="bg1"/>
                  </a:solidFill>
                </a:endParaRPr>
              </a:p>
            </p:txBody>
          </p:sp>
        </p:grpSp>
        <p:grpSp>
          <p:nvGrpSpPr>
            <p:cNvPr id="31" name="Group 30"/>
            <p:cNvGrpSpPr/>
            <p:nvPr/>
          </p:nvGrpSpPr>
          <p:grpSpPr>
            <a:xfrm>
              <a:off x="1566434" y="1949292"/>
              <a:ext cx="958298" cy="1416159"/>
              <a:chOff x="1782191" y="1966205"/>
              <a:chExt cx="1005982" cy="1261116"/>
            </a:xfrm>
          </p:grpSpPr>
          <p:sp>
            <p:nvSpPr>
              <p:cNvPr id="46" name="Can 45"/>
              <p:cNvSpPr/>
              <p:nvPr/>
            </p:nvSpPr>
            <p:spPr bwMode="auto">
              <a:xfrm>
                <a:off x="1880443" y="1966205"/>
                <a:ext cx="808167" cy="709746"/>
              </a:xfrm>
              <a:prstGeom prst="can">
                <a:avLst/>
              </a:prstGeom>
              <a:solidFill>
                <a:schemeClr val="tx1">
                  <a:lumMod val="60000"/>
                  <a:lumOff val="4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US"/>
                </a:def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sp>
            <p:nvSpPr>
              <p:cNvPr id="47" name="TextBox 46"/>
              <p:cNvSpPr txBox="1"/>
              <p:nvPr/>
            </p:nvSpPr>
            <p:spPr>
              <a:xfrm>
                <a:off x="1782191" y="2692864"/>
                <a:ext cx="1005982" cy="534457"/>
              </a:xfrm>
              <a:prstGeom prst="rect">
                <a:avLst/>
              </a:prstGeom>
              <a:solidFill>
                <a:schemeClr val="tx1">
                  <a:lumMod val="60000"/>
                  <a:lumOff val="4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sz="1100" b="1" smtClean="0">
                    <a:solidFill>
                      <a:schemeClr val="bg1"/>
                    </a:solidFill>
                  </a:rPr>
                  <a:t>FSO Analytics History DB</a:t>
                </a:r>
                <a:endParaRPr lang="en-US" sz="1100" b="1">
                  <a:solidFill>
                    <a:schemeClr val="bg1"/>
                  </a:solidFill>
                </a:endParaRPr>
              </a:p>
            </p:txBody>
          </p:sp>
        </p:grpSp>
        <p:sp>
          <p:nvSpPr>
            <p:cNvPr id="32" name="Down Arrow 31"/>
            <p:cNvSpPr/>
            <p:nvPr/>
          </p:nvSpPr>
          <p:spPr bwMode="auto">
            <a:xfrm>
              <a:off x="3359569" y="3331527"/>
              <a:ext cx="368490" cy="592857"/>
            </a:xfrm>
            <a:prstGeom prst="downArrow">
              <a:avLst/>
            </a:prstGeom>
            <a:solidFill>
              <a:schemeClr val="accent5"/>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US"/>
              </a:def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grpSp>
          <p:nvGrpSpPr>
            <p:cNvPr id="33" name="Group 32"/>
            <p:cNvGrpSpPr/>
            <p:nvPr/>
          </p:nvGrpSpPr>
          <p:grpSpPr>
            <a:xfrm>
              <a:off x="2998366" y="1991290"/>
              <a:ext cx="1012882" cy="1262118"/>
              <a:chOff x="1757611" y="4375096"/>
              <a:chExt cx="1012882" cy="1262118"/>
            </a:xfrm>
          </p:grpSpPr>
          <p:sp>
            <p:nvSpPr>
              <p:cNvPr id="42" name="Can 41"/>
              <p:cNvSpPr/>
              <p:nvPr/>
            </p:nvSpPr>
            <p:spPr bwMode="auto">
              <a:xfrm>
                <a:off x="1888465" y="4375096"/>
                <a:ext cx="808167" cy="709746"/>
              </a:xfrm>
              <a:prstGeom prst="can">
                <a:avLst/>
              </a:prstGeom>
              <a:solidFill>
                <a:schemeClr val="accent5"/>
              </a:solidFill>
              <a:ln w="12700" cap="flat" cmpd="sng" algn="ctr">
                <a:solidFill>
                  <a:schemeClr val="bg2"/>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US"/>
                </a:def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sp>
            <p:nvSpPr>
              <p:cNvPr id="43" name="Curved Right Arrow 42"/>
              <p:cNvSpPr/>
              <p:nvPr/>
            </p:nvSpPr>
            <p:spPr bwMode="auto">
              <a:xfrm>
                <a:off x="2011566" y="4634433"/>
                <a:ext cx="267605" cy="354873"/>
              </a:xfrm>
              <a:prstGeom prst="curved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US"/>
                </a:def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sp>
            <p:nvSpPr>
              <p:cNvPr id="44" name="Curved Left Arrow 43"/>
              <p:cNvSpPr/>
              <p:nvPr/>
            </p:nvSpPr>
            <p:spPr bwMode="auto">
              <a:xfrm>
                <a:off x="2340590" y="4634433"/>
                <a:ext cx="238836" cy="354873"/>
              </a:xfrm>
              <a:prstGeom prst="curved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US"/>
                </a:def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sp>
            <p:nvSpPr>
              <p:cNvPr id="45" name="TextBox 44"/>
              <p:cNvSpPr txBox="1"/>
              <p:nvPr/>
            </p:nvSpPr>
            <p:spPr>
              <a:xfrm>
                <a:off x="1757611" y="5206327"/>
                <a:ext cx="1012882" cy="430887"/>
              </a:xfrm>
              <a:prstGeom prst="rect">
                <a:avLst/>
              </a:prstGeom>
              <a:solidFill>
                <a:schemeClr val="accent5"/>
              </a:solidFill>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sz="1100" b="1" smtClean="0">
                    <a:solidFill>
                      <a:schemeClr val="tx1"/>
                    </a:solidFill>
                  </a:rPr>
                  <a:t>Data Aggregation</a:t>
                </a:r>
                <a:endParaRPr lang="en-US" sz="1100" b="1">
                  <a:solidFill>
                    <a:schemeClr val="tx1"/>
                  </a:solidFill>
                </a:endParaRPr>
              </a:p>
            </p:txBody>
          </p:sp>
        </p:grpSp>
        <p:sp>
          <p:nvSpPr>
            <p:cNvPr id="34" name="Left Arrow 33"/>
            <p:cNvSpPr/>
            <p:nvPr/>
          </p:nvSpPr>
          <p:spPr bwMode="auto">
            <a:xfrm>
              <a:off x="2045583" y="4798397"/>
              <a:ext cx="565073" cy="430887"/>
            </a:xfrm>
            <a:prstGeom prst="leftArrow">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US"/>
              </a:def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grpSp>
          <p:nvGrpSpPr>
            <p:cNvPr id="35" name="Group 34"/>
            <p:cNvGrpSpPr/>
            <p:nvPr/>
          </p:nvGrpSpPr>
          <p:grpSpPr>
            <a:xfrm>
              <a:off x="2916478" y="4105774"/>
              <a:ext cx="1008880" cy="1232201"/>
              <a:chOff x="2916478" y="4105774"/>
              <a:chExt cx="1008880" cy="1232201"/>
            </a:xfrm>
          </p:grpSpPr>
          <p:sp>
            <p:nvSpPr>
              <p:cNvPr id="40" name="TextBox 39"/>
              <p:cNvSpPr txBox="1"/>
              <p:nvPr/>
            </p:nvSpPr>
            <p:spPr>
              <a:xfrm>
                <a:off x="2916478" y="4737811"/>
                <a:ext cx="1008880" cy="600164"/>
              </a:xfrm>
              <a:prstGeom prst="rect">
                <a:avLst/>
              </a:prstGeom>
              <a:solidFill>
                <a:schemeClr val="accent6">
                  <a:lumMod val="40000"/>
                  <a:lumOff val="6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sz="1100" b="1" smtClean="0">
                    <a:solidFill>
                      <a:schemeClr val="tx1">
                        <a:lumMod val="50000"/>
                      </a:schemeClr>
                    </a:solidFill>
                  </a:rPr>
                  <a:t>Analysis Procedures Execution</a:t>
                </a:r>
                <a:endParaRPr lang="en-US" sz="1100" b="1">
                  <a:solidFill>
                    <a:schemeClr val="tx1">
                      <a:lumMod val="50000"/>
                    </a:schemeClr>
                  </a:solidFill>
                </a:endParaRPr>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9344" y="4105774"/>
                <a:ext cx="614267" cy="617385"/>
              </a:xfrm>
              <a:prstGeom prst="rect">
                <a:avLst/>
              </a:prstGeom>
            </p:spPr>
          </p:pic>
        </p:grpSp>
        <p:grpSp>
          <p:nvGrpSpPr>
            <p:cNvPr id="36" name="Group 35"/>
            <p:cNvGrpSpPr/>
            <p:nvPr/>
          </p:nvGrpSpPr>
          <p:grpSpPr>
            <a:xfrm>
              <a:off x="528938" y="4105774"/>
              <a:ext cx="1335273" cy="1263273"/>
              <a:chOff x="528938" y="4105774"/>
              <a:chExt cx="1335273" cy="1263273"/>
            </a:xfrm>
          </p:grpSpPr>
          <p:pic>
            <p:nvPicPr>
              <p:cNvPr id="38"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90917" y="4105774"/>
                <a:ext cx="783412" cy="579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a:xfrm>
                <a:off x="528938" y="4768883"/>
                <a:ext cx="1335273" cy="600164"/>
              </a:xfrm>
              <a:prstGeom prst="rect">
                <a:avLst/>
              </a:prstGeom>
              <a:solidFill>
                <a:schemeClr val="tx2"/>
              </a:solidFill>
            </p:spPr>
            <p:style>
              <a:lnRef idx="1">
                <a:schemeClr val="dk1"/>
              </a:lnRef>
              <a:fillRef idx="2">
                <a:schemeClr val="dk1"/>
              </a:fillRef>
              <a:effectRef idx="1">
                <a:schemeClr val="dk1"/>
              </a:effectRef>
              <a:fontRef idx="minor">
                <a:schemeClr val="dk1"/>
              </a:fontRef>
            </p:style>
            <p:txBody>
              <a:bodyPr wrap="square" rtlCol="0" anchor="ct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sz="1100" b="1" smtClean="0">
                    <a:solidFill>
                      <a:schemeClr val="bg1"/>
                    </a:solidFill>
                  </a:rPr>
                  <a:t>Analytics GUI Representation</a:t>
                </a:r>
              </a:p>
              <a:p>
                <a:endParaRPr lang="en-US" sz="1100" b="1">
                  <a:solidFill>
                    <a:schemeClr val="bg1"/>
                  </a:solidFill>
                </a:endParaRPr>
              </a:p>
            </p:txBody>
          </p:sp>
        </p:grpSp>
        <p:sp>
          <p:nvSpPr>
            <p:cNvPr id="37" name="Right Arrow 36"/>
            <p:cNvSpPr/>
            <p:nvPr/>
          </p:nvSpPr>
          <p:spPr bwMode="auto">
            <a:xfrm>
              <a:off x="2579323" y="2478988"/>
              <a:ext cx="502553" cy="393926"/>
            </a:xfrm>
            <a:prstGeom prst="rightArrow">
              <a:avLst/>
            </a:prstGeom>
            <a:solidFill>
              <a:schemeClr val="tx1">
                <a:lumMod val="60000"/>
                <a:lumOff val="4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US"/>
              </a:def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grpSp>
    </p:spTree>
    <p:extLst>
      <p:ext uri="{BB962C8B-B14F-4D97-AF65-F5344CB8AC3E}">
        <p14:creationId xmlns:p14="http://schemas.microsoft.com/office/powerpoint/2010/main" val="994480407"/>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78322612"/>
              </p:ext>
            </p:extLst>
          </p:nvPr>
        </p:nvGraphicFramePr>
        <p:xfrm>
          <a:off x="152400" y="1546429"/>
          <a:ext cx="8686800" cy="4786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sz="quarter" idx="10"/>
          </p:nvPr>
        </p:nvSpPr>
        <p:spPr/>
        <p:txBody>
          <a:bodyPr/>
          <a:lstStyle>
            <a:defPPr/>
          </a:lstStyle>
          <a:p>
            <a:r>
              <a:rPr lang="en-US" smtClean="0"/>
              <a:t>Data Science Process</a:t>
            </a:r>
            <a:endParaRPr lang="en-US"/>
          </a:p>
        </p:txBody>
      </p:sp>
    </p:spTree>
    <p:extLst>
      <p:ext uri="{BB962C8B-B14F-4D97-AF65-F5344CB8AC3E}">
        <p14:creationId xmlns:p14="http://schemas.microsoft.com/office/powerpoint/2010/main" val="33619016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6"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3" name="object 1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7" name="object 1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8" name="object 1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9" name="object 1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20" name="object 2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5" name="text 1"/>
          <p:cNvSpPr txBox="1"/>
          <p:nvPr/>
        </p:nvSpPr>
        <p:spPr>
          <a:xfrm>
            <a:off x="548640" y="1664773"/>
            <a:ext cx="7886967" cy="338554"/>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The </a:t>
            </a:r>
            <a:r>
              <a:rPr sz="2200" b="1" spc="10">
                <a:latin typeface="Arial" pitchFamily="34" charset="0"/>
                <a:cs typeface="Arial" pitchFamily="34" charset="0"/>
              </a:rPr>
              <a:t>Team Data Science Process (TDSP</a:t>
            </a:r>
            <a:r>
              <a:rPr sz="2200" spc="10">
                <a:latin typeface="Arial" pitchFamily="34" charset="0"/>
                <a:cs typeface="Arial" pitchFamily="34" charset="0"/>
              </a:rPr>
              <a:t>) is an agile, iterative</a:t>
            </a:r>
            <a:endParaRPr sz="2200">
              <a:latin typeface="Arial" pitchFamily="34" charset="0"/>
              <a:cs typeface="Arial" pitchFamily="34" charset="0"/>
            </a:endParaRPr>
          </a:p>
        </p:txBody>
      </p:sp>
      <p:sp>
        <p:nvSpPr>
          <p:cNvPr id="6" name="text 1"/>
          <p:cNvSpPr txBox="1"/>
          <p:nvPr/>
        </p:nvSpPr>
        <p:spPr>
          <a:xfrm>
            <a:off x="548640" y="2000709"/>
            <a:ext cx="620813"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data</a:t>
            </a:r>
            <a:endParaRPr sz="2200">
              <a:latin typeface="Arial" pitchFamily="34" charset="0"/>
              <a:cs typeface="Arial" pitchFamily="34" charset="0"/>
            </a:endParaRPr>
          </a:p>
        </p:txBody>
      </p:sp>
      <p:sp>
        <p:nvSpPr>
          <p:cNvPr id="7" name="text 1"/>
          <p:cNvSpPr txBox="1"/>
          <p:nvPr/>
        </p:nvSpPr>
        <p:spPr>
          <a:xfrm>
            <a:off x="1361186" y="2000709"/>
            <a:ext cx="1023533"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science</a:t>
            </a:r>
            <a:endParaRPr sz="2200">
              <a:latin typeface="Arial" pitchFamily="34" charset="0"/>
              <a:cs typeface="Arial" pitchFamily="34" charset="0"/>
            </a:endParaRPr>
          </a:p>
        </p:txBody>
      </p:sp>
      <p:sp>
        <p:nvSpPr>
          <p:cNvPr id="8" name="text 1"/>
          <p:cNvSpPr txBox="1"/>
          <p:nvPr/>
        </p:nvSpPr>
        <p:spPr>
          <a:xfrm>
            <a:off x="2577338" y="2000709"/>
            <a:ext cx="1676977"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methodology</a:t>
            </a:r>
            <a:endParaRPr sz="2200">
              <a:latin typeface="Arial" pitchFamily="34" charset="0"/>
              <a:cs typeface="Arial" pitchFamily="34" charset="0"/>
            </a:endParaRPr>
          </a:p>
        </p:txBody>
      </p:sp>
      <p:sp>
        <p:nvSpPr>
          <p:cNvPr id="9" name="text 1"/>
          <p:cNvSpPr txBox="1"/>
          <p:nvPr/>
        </p:nvSpPr>
        <p:spPr>
          <a:xfrm>
            <a:off x="4446143" y="2000709"/>
            <a:ext cx="310703"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to</a:t>
            </a:r>
            <a:endParaRPr sz="2200">
              <a:latin typeface="Arial" pitchFamily="34" charset="0"/>
              <a:cs typeface="Arial" pitchFamily="34" charset="0"/>
            </a:endParaRPr>
          </a:p>
        </p:txBody>
      </p:sp>
      <p:sp>
        <p:nvSpPr>
          <p:cNvPr id="10" name="text 1"/>
          <p:cNvSpPr txBox="1"/>
          <p:nvPr/>
        </p:nvSpPr>
        <p:spPr>
          <a:xfrm>
            <a:off x="4949317" y="2000709"/>
            <a:ext cx="899984"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deliver</a:t>
            </a:r>
            <a:endParaRPr sz="2200">
              <a:latin typeface="Arial" pitchFamily="34" charset="0"/>
              <a:cs typeface="Arial" pitchFamily="34" charset="0"/>
            </a:endParaRPr>
          </a:p>
        </p:txBody>
      </p:sp>
      <p:sp>
        <p:nvSpPr>
          <p:cNvPr id="11" name="text 1"/>
          <p:cNvSpPr txBox="1"/>
          <p:nvPr/>
        </p:nvSpPr>
        <p:spPr>
          <a:xfrm>
            <a:off x="6040501" y="2000709"/>
            <a:ext cx="1274257"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predictive</a:t>
            </a:r>
            <a:endParaRPr sz="2200">
              <a:latin typeface="Arial" pitchFamily="34" charset="0"/>
              <a:cs typeface="Arial" pitchFamily="34" charset="0"/>
            </a:endParaRPr>
          </a:p>
        </p:txBody>
      </p:sp>
      <p:sp>
        <p:nvSpPr>
          <p:cNvPr id="12" name="text 1"/>
          <p:cNvSpPr txBox="1"/>
          <p:nvPr/>
        </p:nvSpPr>
        <p:spPr>
          <a:xfrm>
            <a:off x="7506969" y="2000709"/>
            <a:ext cx="1164373"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analytics</a:t>
            </a:r>
            <a:endParaRPr sz="2200">
              <a:latin typeface="Arial" pitchFamily="34" charset="0"/>
              <a:cs typeface="Arial" pitchFamily="34" charset="0"/>
            </a:endParaRPr>
          </a:p>
        </p:txBody>
      </p:sp>
      <p:sp>
        <p:nvSpPr>
          <p:cNvPr id="13" name="text 1"/>
          <p:cNvSpPr txBox="1"/>
          <p:nvPr/>
        </p:nvSpPr>
        <p:spPr>
          <a:xfrm>
            <a:off x="548640" y="2335989"/>
            <a:ext cx="8121936"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solutions and intelligent applications efficiently. The process here</a:t>
            </a:r>
            <a:endParaRPr sz="2200">
              <a:latin typeface="Arial" pitchFamily="34" charset="0"/>
              <a:cs typeface="Arial" pitchFamily="34" charset="0"/>
            </a:endParaRPr>
          </a:p>
        </p:txBody>
      </p:sp>
      <p:sp>
        <p:nvSpPr>
          <p:cNvPr id="14" name="text 1"/>
          <p:cNvSpPr txBox="1"/>
          <p:nvPr/>
        </p:nvSpPr>
        <p:spPr>
          <a:xfrm>
            <a:off x="548640" y="2671269"/>
            <a:ext cx="5910577"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that can be implemented with a variety of tools.</a:t>
            </a:r>
            <a:endParaRPr sz="2200">
              <a:latin typeface="Arial" pitchFamily="34" charset="0"/>
              <a:cs typeface="Arial" pitchFamily="34" charset="0"/>
            </a:endParaRPr>
          </a:p>
        </p:txBody>
      </p:sp>
      <p:sp>
        <p:nvSpPr>
          <p:cNvPr id="21" name="text 1"/>
          <p:cNvSpPr txBox="1"/>
          <p:nvPr/>
        </p:nvSpPr>
        <p:spPr>
          <a:xfrm>
            <a:off x="548640" y="3342083"/>
            <a:ext cx="1258693"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Features:</a:t>
            </a:r>
            <a:endParaRPr sz="2200">
              <a:latin typeface="Arial" pitchFamily="34" charset="0"/>
              <a:cs typeface="Arial" pitchFamily="34" charset="0"/>
            </a:endParaRPr>
          </a:p>
        </p:txBody>
      </p:sp>
      <p:sp>
        <p:nvSpPr>
          <p:cNvPr id="22" name="text 1"/>
          <p:cNvSpPr txBox="1"/>
          <p:nvPr/>
        </p:nvSpPr>
        <p:spPr>
          <a:xfrm>
            <a:off x="548640" y="4012643"/>
            <a:ext cx="170403"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a:t>
            </a:r>
            <a:endParaRPr sz="2200">
              <a:latin typeface="Arial" pitchFamily="34" charset="0"/>
              <a:cs typeface="Arial" pitchFamily="34" charset="0"/>
            </a:endParaRPr>
          </a:p>
        </p:txBody>
      </p:sp>
      <p:sp>
        <p:nvSpPr>
          <p:cNvPr id="23" name="text 1"/>
          <p:cNvSpPr txBox="1"/>
          <p:nvPr/>
        </p:nvSpPr>
        <p:spPr>
          <a:xfrm>
            <a:off x="891844" y="4012643"/>
            <a:ext cx="5188131"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Improve Team Collaboration and learning</a:t>
            </a:r>
            <a:endParaRPr sz="2200">
              <a:latin typeface="Arial" pitchFamily="34" charset="0"/>
              <a:cs typeface="Arial" pitchFamily="34" charset="0"/>
            </a:endParaRPr>
          </a:p>
        </p:txBody>
      </p:sp>
      <p:sp>
        <p:nvSpPr>
          <p:cNvPr id="24" name="text 1"/>
          <p:cNvSpPr txBox="1"/>
          <p:nvPr/>
        </p:nvSpPr>
        <p:spPr>
          <a:xfrm>
            <a:off x="548640" y="4500048"/>
            <a:ext cx="170589"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a:t>
            </a:r>
            <a:endParaRPr sz="2200">
              <a:latin typeface="Arial" pitchFamily="34" charset="0"/>
              <a:cs typeface="Arial" pitchFamily="34" charset="0"/>
            </a:endParaRPr>
          </a:p>
        </p:txBody>
      </p:sp>
      <p:sp>
        <p:nvSpPr>
          <p:cNvPr id="25" name="text 1"/>
          <p:cNvSpPr txBox="1"/>
          <p:nvPr/>
        </p:nvSpPr>
        <p:spPr>
          <a:xfrm>
            <a:off x="891844" y="4500048"/>
            <a:ext cx="7229082"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Contains a distillation of the best practices and structures.</a:t>
            </a:r>
            <a:endParaRPr sz="2200">
              <a:latin typeface="Arial" pitchFamily="34" charset="0"/>
              <a:cs typeface="Arial" pitchFamily="34" charset="0"/>
            </a:endParaRPr>
          </a:p>
        </p:txBody>
      </p:sp>
      <p:sp>
        <p:nvSpPr>
          <p:cNvPr id="26" name="text 1"/>
          <p:cNvSpPr txBox="1"/>
          <p:nvPr/>
        </p:nvSpPr>
        <p:spPr>
          <a:xfrm>
            <a:off x="548640" y="4988385"/>
            <a:ext cx="170403"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a:t>
            </a:r>
            <a:endParaRPr sz="2200">
              <a:latin typeface="Arial" pitchFamily="34" charset="0"/>
              <a:cs typeface="Arial" pitchFamily="34" charset="0"/>
            </a:endParaRPr>
          </a:p>
        </p:txBody>
      </p:sp>
      <p:sp>
        <p:nvSpPr>
          <p:cNvPr id="27" name="text 1"/>
          <p:cNvSpPr txBox="1"/>
          <p:nvPr/>
        </p:nvSpPr>
        <p:spPr>
          <a:xfrm>
            <a:off x="891844" y="4988385"/>
            <a:ext cx="7631658"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Helps in successful implementation of data science initiatives</a:t>
            </a:r>
            <a:endParaRPr sz="2200">
              <a:latin typeface="Arial" pitchFamily="34" charset="0"/>
              <a:cs typeface="Arial" pitchFamily="34" charset="0"/>
            </a:endParaRPr>
          </a:p>
        </p:txBody>
      </p:sp>
      <p:sp>
        <p:nvSpPr>
          <p:cNvPr id="28" name="text 1"/>
          <p:cNvSpPr txBox="1"/>
          <p:nvPr/>
        </p:nvSpPr>
        <p:spPr>
          <a:xfrm>
            <a:off x="8625205" y="6324143"/>
            <a:ext cx="148797"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4</a:t>
            </a:r>
            <a:endParaRPr sz="1600">
              <a:latin typeface="Calibri"/>
              <a:cs typeface="Calibri"/>
            </a:endParaRPr>
          </a:p>
        </p:txBody>
      </p:sp>
      <p:sp>
        <p:nvSpPr>
          <p:cNvPr id="29" name="text 1"/>
          <p:cNvSpPr txBox="1"/>
          <p:nvPr/>
        </p:nvSpPr>
        <p:spPr>
          <a:xfrm>
            <a:off x="548640" y="429964"/>
            <a:ext cx="6080760" cy="461665"/>
          </a:xfrm>
          <a:prstGeom prst="rect">
            <a:avLst/>
          </a:prstGeom>
        </p:spPr>
        <p:txBody>
          <a:bodyPr vert="horz" lIns="91440" tIns="45720" rIns="91440" bIns="45720" rtlCol="0" anchor="ctr" anchorCtr="0">
            <a:noAutofit/>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spcBef>
                <a:spcPct val="20000"/>
              </a:spcBef>
              <a:buFont typeface="Arial" pitchFamily="34" charset="0"/>
              <a:buChar char="•"/>
              <a:defRPr sz="2000"/>
            </a:lvl9pPr>
          </a:lstStyle>
          <a:p>
            <a:r>
              <a:rPr/>
              <a:t>Data Science Process</a:t>
            </a:r>
          </a:p>
        </p:txBody>
      </p:sp>
      <p:sp>
        <p:nvSpPr>
          <p:cNvPr id="30" name="text 1"/>
          <p:cNvSpPr txBox="1"/>
          <p:nvPr/>
        </p:nvSpPr>
        <p:spPr>
          <a:xfrm>
            <a:off x="6772910" y="5892470"/>
            <a:ext cx="1904008" cy="214426"/>
          </a:xfrm>
          <a:prstGeom prst="rect">
            <a:avLst/>
          </a:prstGeom>
        </p:spPr>
        <p:txBody>
          <a:bodyPr vert="horz" wrap="none" lIns="0" tIns="0" rIns="0" bIns="0" rtlCol="0">
            <a:spAutoFit/>
          </a:bodyPr>
          <a:lstStyle>
            <a:defPPr>
              <a:defRPr lang="en-US"/>
            </a:defPPr>
          </a:lstStyle>
          <a:p>
            <a:pPr marL="0">
              <a:lnSpc>
                <a:spcPct val="100000"/>
              </a:lnSpc>
            </a:pPr>
            <a:r>
              <a:rPr sz="1800" spc="10">
                <a:solidFill>
                  <a:srgbClr val="0070C0"/>
                </a:solidFill>
                <a:latin typeface="Arial" pitchFamily="34" charset="0"/>
                <a:cs typeface="Arial" pitchFamily="34" charset="0"/>
              </a:rPr>
              <a:t>Source Reference</a:t>
            </a:r>
            <a:endParaRPr sz="1800">
              <a:latin typeface="Arial" pitchFamily="34" charset="0"/>
              <a:cs typeface="Arial" pitchFamily="34" charset="0"/>
            </a:endParaRPr>
          </a:p>
        </p:txBody>
      </p:sp>
    </p:spTree>
    <p:extLst>
      <p:ext uri="{BB962C8B-B14F-4D97-AF65-F5344CB8AC3E}">
        <p14:creationId xmlns:p14="http://schemas.microsoft.com/office/powerpoint/2010/main" val="366977660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21" name="object 2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2" name="object 2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2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23" name="object 2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4" name="object 2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25" name="object 2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548640" y="1661795"/>
            <a:ext cx="514830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TDSP comprises of the following key components:</a:t>
            </a:r>
            <a:endParaRPr sz="1800">
              <a:latin typeface="Arial" pitchFamily="34" charset="0"/>
              <a:cs typeface="Arial" pitchFamily="34" charset="0"/>
            </a:endParaRPr>
          </a:p>
        </p:txBody>
      </p:sp>
      <p:sp>
        <p:nvSpPr>
          <p:cNvPr id="4" name="text 1"/>
          <p:cNvSpPr txBox="1"/>
          <p:nvPr/>
        </p:nvSpPr>
        <p:spPr>
          <a:xfrm>
            <a:off x="548640" y="2210816"/>
            <a:ext cx="2514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5" name="text 1"/>
          <p:cNvSpPr txBox="1"/>
          <p:nvPr/>
        </p:nvSpPr>
        <p:spPr>
          <a:xfrm>
            <a:off x="835152" y="2210816"/>
            <a:ext cx="357974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 </a:t>
            </a:r>
            <a:r>
              <a:rPr sz="1800" b="1" spc="10">
                <a:latin typeface="Arial" pitchFamily="34" charset="0"/>
                <a:cs typeface="Arial" pitchFamily="34" charset="0"/>
              </a:rPr>
              <a:t>data science lifecycle </a:t>
            </a:r>
            <a:r>
              <a:rPr sz="1800" spc="10">
                <a:latin typeface="Arial" pitchFamily="34" charset="0"/>
                <a:cs typeface="Arial" pitchFamily="34" charset="0"/>
              </a:rPr>
              <a:t>definition</a:t>
            </a:r>
            <a:endParaRPr sz="1800">
              <a:latin typeface="Arial" pitchFamily="34" charset="0"/>
              <a:cs typeface="Arial" pitchFamily="34" charset="0"/>
            </a:endParaRPr>
          </a:p>
        </p:txBody>
      </p:sp>
      <p:sp>
        <p:nvSpPr>
          <p:cNvPr id="6" name="text 1"/>
          <p:cNvSpPr txBox="1"/>
          <p:nvPr/>
        </p:nvSpPr>
        <p:spPr>
          <a:xfrm>
            <a:off x="548640" y="2713736"/>
            <a:ext cx="2514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7" name="text 1"/>
          <p:cNvSpPr txBox="1"/>
          <p:nvPr/>
        </p:nvSpPr>
        <p:spPr>
          <a:xfrm>
            <a:off x="835152" y="2713736"/>
            <a:ext cx="355587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 </a:t>
            </a:r>
            <a:r>
              <a:rPr sz="1800" b="1" spc="10">
                <a:latin typeface="Arial" pitchFamily="34" charset="0"/>
                <a:cs typeface="Arial" pitchFamily="34" charset="0"/>
              </a:rPr>
              <a:t>standardized project structure</a:t>
            </a:r>
            <a:endParaRPr sz="1800">
              <a:latin typeface="Arial" pitchFamily="34" charset="0"/>
              <a:cs typeface="Arial" pitchFamily="34" charset="0"/>
            </a:endParaRPr>
          </a:p>
        </p:txBody>
      </p:sp>
      <p:sp>
        <p:nvSpPr>
          <p:cNvPr id="8" name="text 1"/>
          <p:cNvSpPr txBox="1"/>
          <p:nvPr/>
        </p:nvSpPr>
        <p:spPr>
          <a:xfrm>
            <a:off x="548640" y="3216380"/>
            <a:ext cx="251795"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9" name="text 1"/>
          <p:cNvSpPr txBox="1"/>
          <p:nvPr/>
        </p:nvSpPr>
        <p:spPr>
          <a:xfrm>
            <a:off x="835152" y="3216380"/>
            <a:ext cx="5713451" cy="214712"/>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Infrastructure and resources </a:t>
            </a:r>
            <a:r>
              <a:rPr sz="1800" spc="10">
                <a:latin typeface="Arial" pitchFamily="34" charset="0"/>
                <a:cs typeface="Arial" pitchFamily="34" charset="0"/>
              </a:rPr>
              <a:t>for data science projects</a:t>
            </a:r>
            <a:endParaRPr sz="1800">
              <a:latin typeface="Arial" pitchFamily="34" charset="0"/>
              <a:cs typeface="Arial" pitchFamily="34" charset="0"/>
            </a:endParaRPr>
          </a:p>
        </p:txBody>
      </p:sp>
      <p:sp>
        <p:nvSpPr>
          <p:cNvPr id="10" name="text 1"/>
          <p:cNvSpPr txBox="1"/>
          <p:nvPr/>
        </p:nvSpPr>
        <p:spPr>
          <a:xfrm>
            <a:off x="548640" y="3719830"/>
            <a:ext cx="2514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1" name="text 1"/>
          <p:cNvSpPr txBox="1"/>
          <p:nvPr/>
        </p:nvSpPr>
        <p:spPr>
          <a:xfrm>
            <a:off x="835152" y="3719830"/>
            <a:ext cx="4108500" cy="214426"/>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Tools and utilities </a:t>
            </a:r>
            <a:r>
              <a:rPr sz="1800" spc="10">
                <a:latin typeface="Arial" pitchFamily="34" charset="0"/>
                <a:cs typeface="Arial" pitchFamily="34" charset="0"/>
              </a:rPr>
              <a:t>for project execution</a:t>
            </a:r>
            <a:endParaRPr sz="1800">
              <a:latin typeface="Arial" pitchFamily="34" charset="0"/>
              <a:cs typeface="Arial" pitchFamily="34" charset="0"/>
            </a:endParaRPr>
          </a:p>
        </p:txBody>
      </p:sp>
      <p:sp>
        <p:nvSpPr>
          <p:cNvPr id="12" name="text 1"/>
          <p:cNvSpPr txBox="1"/>
          <p:nvPr/>
        </p:nvSpPr>
        <p:spPr>
          <a:xfrm>
            <a:off x="8625205" y="6324143"/>
            <a:ext cx="148797"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5</a:t>
            </a:r>
            <a:endParaRPr sz="1600">
              <a:latin typeface="Calibri"/>
              <a:cs typeface="Calibri"/>
            </a:endParaRPr>
          </a:p>
        </p:txBody>
      </p:sp>
      <p:sp>
        <p:nvSpPr>
          <p:cNvPr id="13" name="text 1"/>
          <p:cNvSpPr txBox="1"/>
          <p:nvPr/>
        </p:nvSpPr>
        <p:spPr>
          <a:xfrm>
            <a:off x="455594" y="457886"/>
            <a:ext cx="6173806" cy="553998"/>
          </a:xfrm>
          <a:prstGeom prst="rect">
            <a:avLst/>
          </a:prstGeom>
        </p:spPr>
        <p:txBody>
          <a:bodyPr vert="horz" wrap="none" lIns="0" tIns="0" rIns="0" bIns="0" rtlCol="0">
            <a:spAutoFit/>
          </a:bodyPr>
          <a:lstStyle>
            <a:defPPr>
              <a:defRPr lang="en-US"/>
            </a:defPPr>
          </a:lstStyle>
          <a:p>
            <a:r>
              <a:rPr sz="3600" b="1" spc="-150">
                <a:latin typeface="Arial" pitchFamily="34" charset="0"/>
                <a:cs typeface="Arial" pitchFamily="34" charset="0"/>
              </a:rPr>
              <a:t>Key</a:t>
            </a:r>
            <a:r>
              <a:rPr sz="3200" b="1" spc="10">
                <a:solidFill>
                  <a:srgbClr val="C00000"/>
                </a:solidFill>
                <a:latin typeface="Comic Sans MS"/>
                <a:cs typeface="Comic Sans MS"/>
              </a:rPr>
              <a:t> </a:t>
            </a:r>
            <a:r>
              <a:rPr sz="3600" b="1" spc="-150">
                <a:latin typeface="Arial" pitchFamily="34" charset="0"/>
                <a:cs typeface="Arial" pitchFamily="34" charset="0"/>
              </a:rPr>
              <a:t>components</a:t>
            </a:r>
            <a:r>
              <a:rPr sz="3200" b="1" spc="10">
                <a:solidFill>
                  <a:srgbClr val="C00000"/>
                </a:solidFill>
                <a:latin typeface="Comic Sans MS"/>
                <a:cs typeface="Comic Sans MS"/>
              </a:rPr>
              <a:t> </a:t>
            </a:r>
            <a:r>
              <a:rPr sz="3600" b="1" spc="-150">
                <a:latin typeface="Arial" pitchFamily="34" charset="0"/>
                <a:cs typeface="Arial" pitchFamily="34" charset="0"/>
              </a:rPr>
              <a:t>of</a:t>
            </a:r>
            <a:r>
              <a:rPr sz="3200" b="1" spc="10">
                <a:solidFill>
                  <a:srgbClr val="C00000"/>
                </a:solidFill>
                <a:latin typeface="Comic Sans MS"/>
                <a:cs typeface="Comic Sans MS"/>
              </a:rPr>
              <a:t> </a:t>
            </a:r>
            <a:r>
              <a:rPr sz="3600" b="1" spc="-150" smtClean="0">
                <a:latin typeface="Arial" pitchFamily="34" charset="0"/>
                <a:cs typeface="Arial" pitchFamily="34" charset="0"/>
              </a:rPr>
              <a:t>the</a:t>
            </a:r>
            <a:r>
              <a:rPr lang="en-US" sz="3600" b="1" spc="-150" smtClean="0">
                <a:latin typeface="Arial" pitchFamily="34" charset="0"/>
                <a:cs typeface="Arial" pitchFamily="34" charset="0"/>
              </a:rPr>
              <a:t> </a:t>
            </a:r>
            <a:r>
              <a:rPr lang="en-US" sz="3600" b="1" spc="-150">
                <a:latin typeface="Arial" pitchFamily="34" charset="0"/>
                <a:cs typeface="Arial" pitchFamily="34" charset="0"/>
              </a:rPr>
              <a:t>TDSP</a:t>
            </a:r>
            <a:endParaRPr sz="3600" b="1" spc="-150">
              <a:latin typeface="Arial" pitchFamily="34" charset="0"/>
              <a:cs typeface="Arial" pitchFamily="34" charset="0"/>
            </a:endParaRPr>
          </a:p>
        </p:txBody>
      </p:sp>
    </p:spTree>
    <p:extLst>
      <p:ext uri="{BB962C8B-B14F-4D97-AF65-F5344CB8AC3E}">
        <p14:creationId xmlns:p14="http://schemas.microsoft.com/office/powerpoint/2010/main" val="94664468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22"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26" name="object 2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7" name="object 2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2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28" name="object 2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9" name="object 2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30" name="object 3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548640" y="1661795"/>
            <a:ext cx="811078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Team Data Science Process (TDSP) provides a lifecycle to structure the</a:t>
            </a:r>
            <a:endParaRPr sz="1800">
              <a:latin typeface="Arial" pitchFamily="34" charset="0"/>
              <a:cs typeface="Arial" pitchFamily="34" charset="0"/>
            </a:endParaRPr>
          </a:p>
        </p:txBody>
      </p:sp>
      <p:sp>
        <p:nvSpPr>
          <p:cNvPr id="4" name="text 1"/>
          <p:cNvSpPr txBox="1"/>
          <p:nvPr/>
        </p:nvSpPr>
        <p:spPr>
          <a:xfrm>
            <a:off x="548640" y="1936496"/>
            <a:ext cx="810948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development of your data science projects. The lifecycle outlines the steps,</a:t>
            </a:r>
            <a:endParaRPr sz="1800">
              <a:latin typeface="Arial" pitchFamily="34" charset="0"/>
              <a:cs typeface="Arial" pitchFamily="34" charset="0"/>
            </a:endParaRPr>
          </a:p>
        </p:txBody>
      </p:sp>
      <p:sp>
        <p:nvSpPr>
          <p:cNvPr id="5" name="text 1"/>
          <p:cNvSpPr txBox="1"/>
          <p:nvPr/>
        </p:nvSpPr>
        <p:spPr>
          <a:xfrm>
            <a:off x="548640" y="2210816"/>
            <a:ext cx="722411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from start to finish, that projects usually follow when they are executed.</a:t>
            </a:r>
            <a:endParaRPr sz="1800">
              <a:latin typeface="Arial" pitchFamily="34" charset="0"/>
              <a:cs typeface="Arial" pitchFamily="34" charset="0"/>
            </a:endParaRPr>
          </a:p>
        </p:txBody>
      </p:sp>
      <p:sp>
        <p:nvSpPr>
          <p:cNvPr id="6" name="text 1"/>
          <p:cNvSpPr txBox="1"/>
          <p:nvPr/>
        </p:nvSpPr>
        <p:spPr>
          <a:xfrm>
            <a:off x="548640" y="2759456"/>
            <a:ext cx="2514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7" name="text 1"/>
          <p:cNvSpPr txBox="1"/>
          <p:nvPr/>
        </p:nvSpPr>
        <p:spPr>
          <a:xfrm>
            <a:off x="835152" y="2759456"/>
            <a:ext cx="780826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Designed for data science projects that ship as part of intelligent applications</a:t>
            </a:r>
            <a:endParaRPr sz="1800">
              <a:latin typeface="Arial" pitchFamily="34" charset="0"/>
              <a:cs typeface="Arial" pitchFamily="34" charset="0"/>
            </a:endParaRPr>
          </a:p>
        </p:txBody>
      </p:sp>
      <p:sp>
        <p:nvSpPr>
          <p:cNvPr id="8" name="text 1"/>
          <p:cNvSpPr txBox="1"/>
          <p:nvPr/>
        </p:nvSpPr>
        <p:spPr>
          <a:xfrm>
            <a:off x="548640" y="3262100"/>
            <a:ext cx="251795"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9" name="text 1"/>
          <p:cNvSpPr txBox="1"/>
          <p:nvPr/>
        </p:nvSpPr>
        <p:spPr>
          <a:xfrm>
            <a:off x="835152" y="3262100"/>
            <a:ext cx="7236123"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Machine learning or artificial intelligence models for predictive analytics</a:t>
            </a:r>
            <a:endParaRPr sz="1800">
              <a:latin typeface="Arial" pitchFamily="34" charset="0"/>
              <a:cs typeface="Arial" pitchFamily="34" charset="0"/>
            </a:endParaRPr>
          </a:p>
        </p:txBody>
      </p:sp>
      <p:sp>
        <p:nvSpPr>
          <p:cNvPr id="10" name="text 1"/>
          <p:cNvSpPr txBox="1"/>
          <p:nvPr/>
        </p:nvSpPr>
        <p:spPr>
          <a:xfrm>
            <a:off x="548640" y="3765550"/>
            <a:ext cx="2514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1" name="text 1"/>
          <p:cNvSpPr txBox="1"/>
          <p:nvPr/>
        </p:nvSpPr>
        <p:spPr>
          <a:xfrm>
            <a:off x="835152" y="3765550"/>
            <a:ext cx="782213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Exploratory data science projects or ad hoc analytics projects can also</a:t>
            </a:r>
            <a:endParaRPr sz="1800">
              <a:latin typeface="Arial" pitchFamily="34" charset="0"/>
              <a:cs typeface="Arial" pitchFamily="34" charset="0"/>
            </a:endParaRPr>
          </a:p>
        </p:txBody>
      </p:sp>
      <p:sp>
        <p:nvSpPr>
          <p:cNvPr id="12" name="text 1"/>
          <p:cNvSpPr txBox="1"/>
          <p:nvPr/>
        </p:nvSpPr>
        <p:spPr>
          <a:xfrm>
            <a:off x="835152" y="4039870"/>
            <a:ext cx="74889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benefit</a:t>
            </a:r>
            <a:endParaRPr sz="1800">
              <a:latin typeface="Arial" pitchFamily="34" charset="0"/>
              <a:cs typeface="Arial" pitchFamily="34" charset="0"/>
            </a:endParaRPr>
          </a:p>
        </p:txBody>
      </p:sp>
      <p:sp>
        <p:nvSpPr>
          <p:cNvPr id="13" name="text 1"/>
          <p:cNvSpPr txBox="1"/>
          <p:nvPr/>
        </p:nvSpPr>
        <p:spPr>
          <a:xfrm>
            <a:off x="8625205" y="6324143"/>
            <a:ext cx="148797"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6</a:t>
            </a:r>
            <a:endParaRPr sz="1600">
              <a:latin typeface="Calibri"/>
              <a:cs typeface="Calibri"/>
            </a:endParaRPr>
          </a:p>
        </p:txBody>
      </p:sp>
      <p:sp>
        <p:nvSpPr>
          <p:cNvPr id="14" name="text 1"/>
          <p:cNvSpPr txBox="1"/>
          <p:nvPr/>
        </p:nvSpPr>
        <p:spPr>
          <a:xfrm>
            <a:off x="548640" y="429964"/>
            <a:ext cx="4598375"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Data Science Lifecycle</a:t>
            </a:r>
          </a:p>
        </p:txBody>
      </p:sp>
    </p:spTree>
    <p:extLst>
      <p:ext uri="{BB962C8B-B14F-4D97-AF65-F5344CB8AC3E}">
        <p14:creationId xmlns:p14="http://schemas.microsoft.com/office/powerpoint/2010/main" val="2029663351"/>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25"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31" name="object 3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32" name="object 3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2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33" name="object 3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34" name="object 3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35" name="object 3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8625205" y="6324143"/>
            <a:ext cx="148797"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7</a:t>
            </a:r>
            <a:endParaRPr sz="1600">
              <a:latin typeface="Calibri"/>
              <a:cs typeface="Calibri"/>
            </a:endParaRPr>
          </a:p>
        </p:txBody>
      </p:sp>
      <p:sp>
        <p:nvSpPr>
          <p:cNvPr id="4" name="text 1"/>
          <p:cNvSpPr txBox="1"/>
          <p:nvPr/>
        </p:nvSpPr>
        <p:spPr>
          <a:xfrm>
            <a:off x="548640" y="429964"/>
            <a:ext cx="4598375"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Data Science Lifecycle</a:t>
            </a:r>
          </a:p>
        </p:txBody>
      </p:sp>
      <p:pic>
        <p:nvPicPr>
          <p:cNvPr id="2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371600"/>
            <a:ext cx="8686799" cy="5160029"/>
          </a:xfrm>
          <a:prstGeom prst="rect">
            <a:avLst/>
          </a:prstGeom>
        </p:spPr>
      </p:pic>
    </p:spTree>
    <p:extLst>
      <p:ext uri="{BB962C8B-B14F-4D97-AF65-F5344CB8AC3E}">
        <p14:creationId xmlns:p14="http://schemas.microsoft.com/office/powerpoint/2010/main" val="1979069531"/>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endParaRPr lang="en-US"/>
          </a:p>
        </p:txBody>
      </p:sp>
      <p:sp>
        <p:nvSpPr>
          <p:cNvPr id="3" name="Content Placeholder 2"/>
          <p:cNvSpPr>
            <a:spLocks noGrp="1"/>
          </p:cNvSpPr>
          <p:nvPr>
            <p:ph sz="quarter" idx="10"/>
          </p:nvPr>
        </p:nvSpPr>
        <p:spPr/>
        <p:txBody>
          <a:bodyPr/>
          <a:lstStyle>
            <a:defPPr/>
          </a:lstStyle>
          <a:p>
            <a:r>
              <a:rPr lang="en-US" smtClean="0"/>
              <a:t>Data </a:t>
            </a:r>
            <a:r>
              <a:rPr lang="en-US"/>
              <a:t>Science P</a:t>
            </a:r>
            <a:r>
              <a:rPr lang="en-US" smtClean="0"/>
              <a:t>roject Lifecycle</a:t>
            </a:r>
            <a:endParaRPr lang="en-US"/>
          </a:p>
        </p:txBody>
      </p:sp>
      <p:pic>
        <p:nvPicPr>
          <p:cNvPr id="4" name="Picture 3"/>
          <p:cNvPicPr>
            <a:picLocks noChangeAspect="1"/>
          </p:cNvPicPr>
          <p:nvPr/>
        </p:nvPicPr>
        <p:blipFill>
          <a:blip r:embed="rId2"/>
          <a:stretch>
            <a:fillRect/>
          </a:stretch>
        </p:blipFill>
        <p:spPr>
          <a:xfrm>
            <a:off x="19594" y="1319349"/>
            <a:ext cx="9144000" cy="5233851"/>
          </a:xfrm>
          <a:prstGeom prst="rect">
            <a:avLst/>
          </a:prstGeom>
        </p:spPr>
      </p:pic>
    </p:spTree>
    <p:extLst>
      <p:ext uri="{BB962C8B-B14F-4D97-AF65-F5344CB8AC3E}">
        <p14:creationId xmlns:p14="http://schemas.microsoft.com/office/powerpoint/2010/main" val="227416862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defPPr/>
          </a:lstStyle>
          <a:p>
            <a:r>
              <a:rPr lang="en-US" smtClean="0"/>
              <a:t>Detailed stages</a:t>
            </a:r>
            <a:endParaRPr lang="en-US"/>
          </a:p>
        </p:txBody>
      </p:sp>
      <p:sp>
        <p:nvSpPr>
          <p:cNvPr id="5" name="Text Placeholder 4"/>
          <p:cNvSpPr>
            <a:spLocks noGrp="1"/>
          </p:cNvSpPr>
          <p:nvPr>
            <p:ph type="body" idx="1"/>
          </p:nvPr>
        </p:nvSpPr>
        <p:spPr/>
        <p:txBody>
          <a:bodyPr/>
          <a:lstStyle>
            <a:defPPr/>
          </a:lstStyle>
          <a:p>
            <a:r>
              <a:rPr lang="en-US" smtClean="0"/>
              <a:t>Details</a:t>
            </a:r>
            <a:endParaRPr lang="en-US"/>
          </a:p>
        </p:txBody>
      </p:sp>
    </p:spTree>
    <p:extLst>
      <p:ext uri="{BB962C8B-B14F-4D97-AF65-F5344CB8AC3E}">
        <p14:creationId xmlns:p14="http://schemas.microsoft.com/office/powerpoint/2010/main" val="218999181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304801" y="1524000"/>
          <a:ext cx="83820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normAutofit fontScale="85000" lnSpcReduction="10000"/>
          </a:bodyPr>
          <a:lstStyle>
            <a:defPPr/>
          </a:lstStyle>
          <a:p>
            <a:r>
              <a:rPr lang="en-US" smtClean="0"/>
              <a:t>Stage 1- Scoping Phase : </a:t>
            </a:r>
            <a:r>
              <a:rPr lang="en-US"/>
              <a:t>Business Requirements </a:t>
            </a:r>
            <a:r>
              <a:rPr lang="en-US" smtClean="0"/>
              <a:t>Understanding</a:t>
            </a:r>
            <a:endParaRPr lang="en-US"/>
          </a:p>
        </p:txBody>
      </p:sp>
    </p:spTree>
    <p:extLst>
      <p:ext uri="{BB962C8B-B14F-4D97-AF65-F5344CB8AC3E}">
        <p14:creationId xmlns:p14="http://schemas.microsoft.com/office/powerpoint/2010/main" val="351687457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437769138"/>
              </p:ext>
            </p:extLst>
          </p:nvPr>
        </p:nvGraphicFramePr>
        <p:xfrm>
          <a:off x="106680" y="1752600"/>
          <a:ext cx="865632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sz="quarter" idx="10"/>
          </p:nvPr>
        </p:nvSpPr>
        <p:spPr/>
        <p:txBody>
          <a:bodyPr/>
          <a:lstStyle>
            <a:defPPr/>
          </a:lstStyle>
          <a:p>
            <a:r>
              <a:rPr lang="en-US" smtClean="0"/>
              <a:t>Stage 2 -Data Acquisition &amp; Management</a:t>
            </a:r>
            <a:endParaRPr lang="en-US"/>
          </a:p>
        </p:txBody>
      </p:sp>
    </p:spTree>
    <p:extLst>
      <p:ext uri="{BB962C8B-B14F-4D97-AF65-F5344CB8AC3E}">
        <p14:creationId xmlns:p14="http://schemas.microsoft.com/office/powerpoint/2010/main" val="409283680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97"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36" name="object 13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37" name="object 13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9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38" name="object 13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39" name="object 13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40" name="object 14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pic>
        <p:nvPicPr>
          <p:cNvPr id="9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284" y="1566672"/>
            <a:ext cx="6690359" cy="4224528"/>
          </a:xfrm>
          <a:prstGeom prst="rect">
            <a:avLst/>
          </a:prstGeom>
        </p:spPr>
      </p:pic>
    </p:spTree>
    <p:extLst>
      <p:ext uri="{BB962C8B-B14F-4D97-AF65-F5344CB8AC3E}">
        <p14:creationId xmlns:p14="http://schemas.microsoft.com/office/powerpoint/2010/main" val="4056425478"/>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7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01" name="object 10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02" name="object 10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7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03" name="object 10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04" name="object 10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05" name="object 10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8625205" y="6324143"/>
            <a:ext cx="249281"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21</a:t>
            </a:r>
            <a:endParaRPr sz="1600">
              <a:latin typeface="Calibri"/>
              <a:cs typeface="Calibri"/>
            </a:endParaRPr>
          </a:p>
        </p:txBody>
      </p:sp>
      <p:sp>
        <p:nvSpPr>
          <p:cNvPr id="4" name="text 1"/>
          <p:cNvSpPr txBox="1"/>
          <p:nvPr/>
        </p:nvSpPr>
        <p:spPr>
          <a:xfrm>
            <a:off x="548640" y="157250"/>
            <a:ext cx="4379084"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Data Acquisition from</a:t>
            </a:r>
          </a:p>
        </p:txBody>
      </p:sp>
      <p:sp>
        <p:nvSpPr>
          <p:cNvPr id="5" name="text 1"/>
          <p:cNvSpPr txBox="1"/>
          <p:nvPr/>
        </p:nvSpPr>
        <p:spPr>
          <a:xfrm>
            <a:off x="548640" y="703096"/>
            <a:ext cx="5084918"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Sources &amp; Variety of data</a:t>
            </a:r>
          </a:p>
        </p:txBody>
      </p:sp>
      <p:pic>
        <p:nvPicPr>
          <p:cNvPr id="7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05128"/>
            <a:ext cx="4867656" cy="4919015"/>
          </a:xfrm>
          <a:prstGeom prst="rect">
            <a:avLst/>
          </a:prstGeom>
        </p:spPr>
      </p:pic>
      <p:pic>
        <p:nvPicPr>
          <p:cNvPr id="74"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8588" y="2052828"/>
            <a:ext cx="3748024" cy="3404616"/>
          </a:xfrm>
          <a:prstGeom prst="rect">
            <a:avLst/>
          </a:prstGeom>
        </p:spPr>
      </p:pic>
      <p:sp>
        <p:nvSpPr>
          <p:cNvPr id="106" name="object 106"/>
          <p:cNvSpPr/>
          <p:nvPr/>
        </p:nvSpPr>
        <p:spPr>
          <a:xfrm>
            <a:off x="4958588" y="6061049"/>
            <a:ext cx="3643884" cy="12192"/>
          </a:xfrm>
          <a:custGeom>
            <a:avLst/>
            <a:gdLst/>
            <a:ahLst/>
            <a:cxnLst/>
            <a:rect l="l" t="t" r="r" b="b"/>
            <a:pathLst>
              <a:path w="3643884" h="12192">
                <a:moveTo>
                  <a:pt x="0" y="0"/>
                </a:moveTo>
                <a:lnTo>
                  <a:pt x="910971" y="0"/>
                </a:lnTo>
                <a:lnTo>
                  <a:pt x="1821942" y="0"/>
                </a:lnTo>
                <a:lnTo>
                  <a:pt x="2732913" y="0"/>
                </a:lnTo>
                <a:lnTo>
                  <a:pt x="3643884" y="0"/>
                </a:lnTo>
                <a:lnTo>
                  <a:pt x="3643884" y="12192"/>
                </a:lnTo>
                <a:lnTo>
                  <a:pt x="2732913" y="12192"/>
                </a:lnTo>
                <a:lnTo>
                  <a:pt x="1821942" y="12192"/>
                </a:lnTo>
                <a:lnTo>
                  <a:pt x="910971" y="12192"/>
                </a:lnTo>
                <a:lnTo>
                  <a:pt x="0" y="12192"/>
                </a:lnTo>
                <a:close/>
              </a:path>
            </a:pathLst>
          </a:custGeom>
          <a:solidFill>
            <a:srgbClr val="0000FF"/>
          </a:solidFill>
        </p:spPr>
        <p:txBody>
          <a:bodyPr wrap="square" lIns="0" tIns="0" rIns="0" bIns="0" rtlCol="0">
            <a:noAutofit/>
          </a:bodyPr>
          <a:lstStyle>
            <a:defPPr>
              <a:defRPr lang="en-US"/>
            </a:defPPr>
          </a:lstStyle>
          <a:p>
            <a:endParaRPr/>
          </a:p>
        </p:txBody>
      </p:sp>
      <p:sp>
        <p:nvSpPr>
          <p:cNvPr id="6" name="text 1"/>
          <p:cNvSpPr txBox="1"/>
          <p:nvPr/>
        </p:nvSpPr>
        <p:spPr>
          <a:xfrm>
            <a:off x="4959350" y="5860747"/>
            <a:ext cx="3701308" cy="190125"/>
          </a:xfrm>
          <a:prstGeom prst="rect">
            <a:avLst/>
          </a:prstGeom>
        </p:spPr>
        <p:txBody>
          <a:bodyPr vert="horz" wrap="none" lIns="0" tIns="0" rIns="0" bIns="0" rtlCol="0">
            <a:spAutoFit/>
          </a:bodyPr>
          <a:lstStyle>
            <a:defPPr>
              <a:defRPr lang="en-US"/>
            </a:defPPr>
          </a:lstStyle>
          <a:p>
            <a:pPr marL="0">
              <a:lnSpc>
                <a:spcPct val="100000"/>
              </a:lnSpc>
            </a:pPr>
            <a:r>
              <a:rPr sz="1600" spc="10">
                <a:solidFill>
                  <a:srgbClr val="0000FF"/>
                </a:solidFill>
                <a:latin typeface="Arial" pitchFamily="34" charset="0"/>
                <a:cs typeface="Arial" pitchFamily="34" charset="0"/>
              </a:rPr>
              <a:t>https://datafloq.com/read/understanding-</a:t>
            </a:r>
            <a:endParaRPr sz="1600">
              <a:latin typeface="Arial" pitchFamily="34" charset="0"/>
              <a:cs typeface="Arial" pitchFamily="34" charset="0"/>
            </a:endParaRPr>
          </a:p>
        </p:txBody>
      </p:sp>
      <p:sp>
        <p:nvSpPr>
          <p:cNvPr id="107" name="object 107"/>
          <p:cNvSpPr/>
          <p:nvPr/>
        </p:nvSpPr>
        <p:spPr>
          <a:xfrm>
            <a:off x="4958588" y="6304889"/>
            <a:ext cx="2967228" cy="12192"/>
          </a:xfrm>
          <a:custGeom>
            <a:avLst/>
            <a:gdLst/>
            <a:ahLst/>
            <a:cxnLst/>
            <a:rect l="l" t="t" r="r" b="b"/>
            <a:pathLst>
              <a:path w="2967228" h="12192">
                <a:moveTo>
                  <a:pt x="0" y="0"/>
                </a:moveTo>
                <a:lnTo>
                  <a:pt x="989076" y="0"/>
                </a:lnTo>
                <a:lnTo>
                  <a:pt x="1978152" y="0"/>
                </a:lnTo>
                <a:lnTo>
                  <a:pt x="2967228" y="0"/>
                </a:lnTo>
                <a:lnTo>
                  <a:pt x="2967228" y="12192"/>
                </a:lnTo>
                <a:lnTo>
                  <a:pt x="1978152" y="12192"/>
                </a:lnTo>
                <a:lnTo>
                  <a:pt x="989076" y="12192"/>
                </a:lnTo>
                <a:lnTo>
                  <a:pt x="0" y="12192"/>
                </a:lnTo>
                <a:close/>
              </a:path>
            </a:pathLst>
          </a:custGeom>
          <a:solidFill>
            <a:srgbClr val="0000FF"/>
          </a:solidFill>
        </p:spPr>
        <p:txBody>
          <a:bodyPr wrap="square" lIns="0" tIns="0" rIns="0" bIns="0" rtlCol="0">
            <a:noAutofit/>
          </a:bodyPr>
          <a:lstStyle>
            <a:defPPr>
              <a:defRPr lang="en-US"/>
            </a:defPPr>
          </a:lstStyle>
          <a:p>
            <a:endParaRPr/>
          </a:p>
        </p:txBody>
      </p:sp>
      <p:sp>
        <p:nvSpPr>
          <p:cNvPr id="7" name="text 1"/>
          <p:cNvSpPr txBox="1"/>
          <p:nvPr/>
        </p:nvSpPr>
        <p:spPr>
          <a:xfrm>
            <a:off x="4959350" y="6104588"/>
            <a:ext cx="3023222" cy="190125"/>
          </a:xfrm>
          <a:prstGeom prst="rect">
            <a:avLst/>
          </a:prstGeom>
        </p:spPr>
        <p:txBody>
          <a:bodyPr vert="horz" wrap="none" lIns="0" tIns="0" rIns="0" bIns="0" rtlCol="0">
            <a:spAutoFit/>
          </a:bodyPr>
          <a:lstStyle>
            <a:defPPr>
              <a:defRPr lang="en-US"/>
            </a:defPPr>
          </a:lstStyle>
          <a:p>
            <a:pPr marL="0">
              <a:lnSpc>
                <a:spcPct val="100000"/>
              </a:lnSpc>
            </a:pPr>
            <a:r>
              <a:rPr sz="1600" spc="10">
                <a:solidFill>
                  <a:srgbClr val="0000FF"/>
                </a:solidFill>
                <a:latin typeface="Arial" pitchFamily="34" charset="0"/>
                <a:cs typeface="Arial" pitchFamily="34" charset="0"/>
              </a:rPr>
              <a:t>sources-big-data-infographic/338</a:t>
            </a:r>
            <a:endParaRPr sz="1600">
              <a:latin typeface="Arial" pitchFamily="34" charset="0"/>
              <a:cs typeface="Arial" pitchFamily="34" charset="0"/>
            </a:endParaRPr>
          </a:p>
        </p:txBody>
      </p:sp>
    </p:spTree>
    <p:extLst>
      <p:ext uri="{BB962C8B-B14F-4D97-AF65-F5344CB8AC3E}">
        <p14:creationId xmlns:p14="http://schemas.microsoft.com/office/powerpoint/2010/main" val="2090155143"/>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15088" y="1711884"/>
            <a:ext cx="1691640" cy="2605881"/>
            <a:chOff x="0" y="2605881"/>
            <a:chExt cx="1691640" cy="2605881"/>
          </a:xfrm>
        </p:grpSpPr>
        <p:sp>
          <p:nvSpPr>
            <p:cNvPr id="12" name="Rectangle 11"/>
            <p:cNvSpPr/>
            <p:nvPr/>
          </p:nvSpPr>
          <p:spPr>
            <a:xfrm>
              <a:off x="0" y="2605881"/>
              <a:ext cx="1691640" cy="26058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9pPr>
            </a:lstStyle>
            <a:p>
              <a:endParaRPr/>
            </a:p>
          </p:txBody>
        </p:sp>
        <p:sp>
          <p:nvSpPr>
            <p:cNvPr id="13" name="TextBox 12"/>
            <p:cNvSpPr txBox="1"/>
            <p:nvPr/>
          </p:nvSpPr>
          <p:spPr>
            <a:xfrm>
              <a:off x="0" y="2605881"/>
              <a:ext cx="1691640" cy="26058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9pPr>
            </a:lstStyle>
            <a:p>
              <a:pPr lvl="0" algn="l" defTabSz="711200">
                <a:lnSpc>
                  <a:spcPct val="90000"/>
                </a:lnSpc>
                <a:spcBef>
                  <a:spcPct val="0"/>
                </a:spcBef>
                <a:spcAft>
                  <a:spcPct val="35000"/>
                </a:spcAft>
              </a:pPr>
              <a:r>
                <a:rPr lang="en-US" sz="2000" kern="1200" smtClean="0"/>
                <a:t>Data Management/ Warehousing</a:t>
              </a:r>
              <a:endParaRPr lang="en-US" sz="2000" kern="1200"/>
            </a:p>
          </p:txBody>
        </p:sp>
      </p:grpSp>
      <p:grpSp>
        <p:nvGrpSpPr>
          <p:cNvPr id="3" name="Group 2"/>
          <p:cNvGrpSpPr/>
          <p:nvPr/>
        </p:nvGrpSpPr>
        <p:grpSpPr>
          <a:xfrm>
            <a:off x="2133600" y="1818953"/>
            <a:ext cx="6639686" cy="814337"/>
            <a:chOff x="1818512" y="2646597"/>
            <a:chExt cx="6639686" cy="814337"/>
          </a:xfrm>
        </p:grpSpPr>
        <p:sp>
          <p:nvSpPr>
            <p:cNvPr id="10" name="Rectangle 9"/>
            <p:cNvSpPr/>
            <p:nvPr/>
          </p:nvSpPr>
          <p:spPr>
            <a:xfrm>
              <a:off x="1818512" y="2646597"/>
              <a:ext cx="6639686" cy="8143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9pPr>
            </a:lstStyle>
            <a:p>
              <a:endParaRPr/>
            </a:p>
          </p:txBody>
        </p:sp>
        <p:sp>
          <p:nvSpPr>
            <p:cNvPr id="11" name="TextBox 10"/>
            <p:cNvSpPr txBox="1"/>
            <p:nvPr/>
          </p:nvSpPr>
          <p:spPr>
            <a:xfrm>
              <a:off x="1818512" y="2646597"/>
              <a:ext cx="6639686" cy="8143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9pPr>
            </a:lstStyle>
            <a:p>
              <a:pPr lvl="0" algn="l" defTabSz="533400">
                <a:lnSpc>
                  <a:spcPct val="90000"/>
                </a:lnSpc>
                <a:spcBef>
                  <a:spcPct val="0"/>
                </a:spcBef>
                <a:spcAft>
                  <a:spcPct val="35000"/>
                </a:spcAft>
              </a:pPr>
              <a:r>
                <a:rPr lang="en-US" b="0" i="0" kern="1200" smtClean="0"/>
                <a:t>Administrative process that includes acquiring, validating, storing, protecting, and processing required data to ensure the accessibility, reliability, and timeliness of the data for its users.</a:t>
              </a:r>
            </a:p>
          </p:txBody>
        </p:sp>
      </p:grpSp>
      <p:grpSp>
        <p:nvGrpSpPr>
          <p:cNvPr id="4" name="Group 3"/>
          <p:cNvGrpSpPr/>
          <p:nvPr/>
        </p:nvGrpSpPr>
        <p:grpSpPr>
          <a:xfrm>
            <a:off x="2133600" y="2895600"/>
            <a:ext cx="6639686" cy="814337"/>
            <a:chOff x="1818512" y="3501652"/>
            <a:chExt cx="6639686" cy="814337"/>
          </a:xfrm>
        </p:grpSpPr>
        <p:sp>
          <p:nvSpPr>
            <p:cNvPr id="8" name="Rectangle 7"/>
            <p:cNvSpPr/>
            <p:nvPr/>
          </p:nvSpPr>
          <p:spPr>
            <a:xfrm>
              <a:off x="1818512" y="3501652"/>
              <a:ext cx="6639686" cy="8143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9pPr>
            </a:lstStyle>
            <a:p>
              <a:endParaRPr/>
            </a:p>
          </p:txBody>
        </p:sp>
        <p:sp>
          <p:nvSpPr>
            <p:cNvPr id="9" name="TextBox 8"/>
            <p:cNvSpPr txBox="1"/>
            <p:nvPr/>
          </p:nvSpPr>
          <p:spPr>
            <a:xfrm>
              <a:off x="1818512" y="3501652"/>
              <a:ext cx="6639686" cy="8143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9pPr>
            </a:lstStyle>
            <a:p>
              <a:pPr lvl="0" algn="l" defTabSz="533400">
                <a:lnSpc>
                  <a:spcPct val="90000"/>
                </a:lnSpc>
                <a:spcBef>
                  <a:spcPct val="0"/>
                </a:spcBef>
                <a:spcAft>
                  <a:spcPct val="35000"/>
                </a:spcAft>
              </a:pPr>
              <a:r>
                <a:rPr lang="en-US" b="0" i="0" kern="1200" smtClean="0"/>
                <a:t>Relational Databases – RDBMS: Structured information &amp; adherence to strong schema, ACID (Atomicity, Consistency, Isolation and Durability) properties, SQL based real time querying</a:t>
              </a:r>
            </a:p>
          </p:txBody>
        </p:sp>
      </p:grpSp>
      <p:grpSp>
        <p:nvGrpSpPr>
          <p:cNvPr id="5" name="Group 4"/>
          <p:cNvGrpSpPr/>
          <p:nvPr/>
        </p:nvGrpSpPr>
        <p:grpSpPr>
          <a:xfrm>
            <a:off x="2133600" y="3910063"/>
            <a:ext cx="6639686" cy="814337"/>
            <a:chOff x="1818512" y="4356707"/>
            <a:chExt cx="6639686" cy="814337"/>
          </a:xfrm>
        </p:grpSpPr>
        <p:sp>
          <p:nvSpPr>
            <p:cNvPr id="6" name="Rectangle 5"/>
            <p:cNvSpPr/>
            <p:nvPr/>
          </p:nvSpPr>
          <p:spPr>
            <a:xfrm>
              <a:off x="1818512" y="4356707"/>
              <a:ext cx="6639686" cy="8143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9pPr>
            </a:lstStyle>
            <a:p>
              <a:endParaRPr/>
            </a:p>
          </p:txBody>
        </p:sp>
        <p:sp>
          <p:nvSpPr>
            <p:cNvPr id="7" name="TextBox 6"/>
            <p:cNvSpPr txBox="1"/>
            <p:nvPr/>
          </p:nvSpPr>
          <p:spPr>
            <a:xfrm>
              <a:off x="1818512" y="4356707"/>
              <a:ext cx="6639686" cy="8143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hueOff val="0"/>
                      <a:satOff val="0"/>
                      <a:lumOff val="0"/>
                      <a:alphaOff val="0"/>
                    </a:schemeClr>
                  </a:solidFill>
                  <a:uLnTx/>
                  <a:uFillTx/>
                  <a:latin typeface="Calibri"/>
                  <a:ea typeface="Arial" pitchFamily="34" charset="0"/>
                  <a:cs typeface="Arial" pitchFamily="34" charset="0"/>
                  <a:sym typeface="Wingdings"/>
                </a:defRPr>
              </a:lvl9pPr>
            </a:lstStyle>
            <a:p>
              <a:pPr lvl="0" algn="l" defTabSz="533400">
                <a:lnSpc>
                  <a:spcPct val="90000"/>
                </a:lnSpc>
                <a:spcBef>
                  <a:spcPct val="0"/>
                </a:spcBef>
                <a:spcAft>
                  <a:spcPct val="35000"/>
                </a:spcAft>
              </a:pPr>
              <a:r>
                <a:rPr lang="en-US" b="0" i="0" kern="1200" smtClean="0"/>
                <a:t>NoSQL Databases – 4 types: 1. Key-Value (Amazon S3, Riak) 2.  Document based store ( CouchDB, MongoDB ) 3. Column-Based Store (Hbase, Cassandra ) 4. Graph-Based ( Neo4J)</a:t>
              </a:r>
            </a:p>
          </p:txBody>
        </p:sp>
      </p:grpSp>
      <p:sp>
        <p:nvSpPr>
          <p:cNvPr id="15" name="Content Placeholder 14"/>
          <p:cNvSpPr>
            <a:spLocks noGrp="1"/>
          </p:cNvSpPr>
          <p:nvPr>
            <p:ph sz="quarter" idx="10"/>
          </p:nvPr>
        </p:nvSpPr>
        <p:spPr/>
        <p:txBody>
          <a:bodyPr/>
          <a:lstStyle>
            <a:defPPr/>
          </a:lstStyle>
          <a:p>
            <a:r>
              <a:rPr lang="en-US" smtClean="0"/>
              <a:t>Data Management / Warehousing</a:t>
            </a:r>
            <a:endParaRPr lang="en-US"/>
          </a:p>
        </p:txBody>
      </p:sp>
    </p:spTree>
    <p:extLst>
      <p:ext uri="{BB962C8B-B14F-4D97-AF65-F5344CB8AC3E}">
        <p14:creationId xmlns:p14="http://schemas.microsoft.com/office/powerpoint/2010/main" val="155501977"/>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426346"/>
            <a:ext cx="8534400" cy="2925763"/>
          </a:xfrm>
        </p:spPr>
        <p:txBody>
          <a:bodyPr>
            <a:normAutofit fontScale="85000" lnSpcReduction="20000"/>
          </a:bodyPr>
          <a:lstStyle>
            <a:defPPr/>
          </a:lstStyle>
          <a:p>
            <a:r>
              <a:rPr lang="en-US"/>
              <a:t>Data Preparation is the process of collecting, cleaning, and consolidating data into one file or data table, primarily for use in analysis.</a:t>
            </a:r>
          </a:p>
          <a:p>
            <a:pPr marL="457200" indent="-457200">
              <a:buFont typeface="+mj-lt"/>
              <a:buAutoNum type="arabicPeriod"/>
            </a:pPr>
            <a:r>
              <a:rPr lang="en-US" smtClean="0"/>
              <a:t>Handling messy, inconsistent, or un-standardized data</a:t>
            </a:r>
          </a:p>
          <a:p>
            <a:pPr marL="457200" indent="-457200">
              <a:buFont typeface="+mj-lt"/>
              <a:buAutoNum type="arabicPeriod"/>
            </a:pPr>
            <a:r>
              <a:rPr lang="en-US" smtClean="0"/>
              <a:t>Trying to combine data from multiple sources</a:t>
            </a:r>
          </a:p>
          <a:p>
            <a:pPr marL="457200" indent="-457200">
              <a:buFont typeface="+mj-lt"/>
              <a:buAutoNum type="arabicPeriod"/>
            </a:pPr>
            <a:r>
              <a:rPr lang="en-US" smtClean="0"/>
              <a:t>Handling of missing values, boundary values, deleting duplicate values</a:t>
            </a:r>
          </a:p>
          <a:p>
            <a:pPr marL="457200" indent="-457200">
              <a:buFont typeface="+mj-lt"/>
              <a:buAutoNum type="arabicPeriod"/>
            </a:pPr>
            <a:r>
              <a:rPr lang="en-US" smtClean="0"/>
              <a:t>Validation of data, reliability and correctness checks</a:t>
            </a:r>
          </a:p>
          <a:p>
            <a:pPr marL="457200" indent="-457200">
              <a:buFont typeface="+mj-lt"/>
              <a:buAutoNum type="arabicPeriod"/>
            </a:pPr>
            <a:r>
              <a:rPr lang="en-US" smtClean="0"/>
              <a:t>Dealing with data that was scraped from an unstructured source such as PDF documents, images etc.</a:t>
            </a:r>
          </a:p>
          <a:p>
            <a:pPr marL="457200" indent="-457200">
              <a:buFont typeface="+mj-lt"/>
              <a:buAutoNum type="arabicPeriod"/>
            </a:pPr>
            <a:r>
              <a:rPr lang="en-US" smtClean="0"/>
              <a:t>Feature engineering, feature reduction/scaling</a:t>
            </a:r>
          </a:p>
        </p:txBody>
      </p:sp>
      <p:sp>
        <p:nvSpPr>
          <p:cNvPr id="5" name="Content Placeholder 4"/>
          <p:cNvSpPr>
            <a:spLocks noGrp="1"/>
          </p:cNvSpPr>
          <p:nvPr>
            <p:ph sz="quarter" idx="10"/>
          </p:nvPr>
        </p:nvSpPr>
        <p:spPr/>
        <p:txBody>
          <a:bodyPr/>
          <a:lstStyle>
            <a:defPPr/>
          </a:lstStyle>
          <a:p>
            <a:pPr indent="0"/>
            <a:r>
              <a:rPr lang="en-US" smtClean="0"/>
              <a:t>Stage 3: Data Preparation 1/</a:t>
            </a:r>
            <a:endParaRPr lang="en-US"/>
          </a:p>
        </p:txBody>
      </p:sp>
      <p:graphicFrame>
        <p:nvGraphicFramePr>
          <p:cNvPr id="6" name="Content Placeholder 3"/>
          <p:cNvGraphicFramePr/>
          <p:nvPr>
            <p:extLst>
              <p:ext uri="{D42A27DB-BD31-4B8C-83A1-F6EECF244321}">
                <p14:modId xmlns:p14="http://schemas.microsoft.com/office/powerpoint/2010/main" val="3322271335"/>
              </p:ext>
            </p:extLst>
          </p:nvPr>
        </p:nvGraphicFramePr>
        <p:xfrm>
          <a:off x="304800" y="4343400"/>
          <a:ext cx="8534400" cy="2163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3607762"/>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a:t>The key steps to your data preparation:</a:t>
            </a:r>
          </a:p>
          <a:p>
            <a:endParaRPr lang="en-US"/>
          </a:p>
        </p:txBody>
      </p:sp>
      <p:sp>
        <p:nvSpPr>
          <p:cNvPr id="3" name="Content Placeholder 2"/>
          <p:cNvSpPr>
            <a:spLocks noGrp="1"/>
          </p:cNvSpPr>
          <p:nvPr>
            <p:ph sz="quarter" idx="10"/>
          </p:nvPr>
        </p:nvSpPr>
        <p:spPr/>
        <p:txBody>
          <a:bodyPr/>
          <a:lstStyle>
            <a:defPPr/>
          </a:lstStyle>
          <a:p>
            <a:r>
              <a:rPr lang="en-US" smtClean="0"/>
              <a:t>Stage 3: Data Preparation 2/</a:t>
            </a:r>
            <a:endParaRPr lang="en-US"/>
          </a:p>
        </p:txBody>
      </p:sp>
      <p:graphicFrame>
        <p:nvGraphicFramePr>
          <p:cNvPr id="4" name="Diagram 3"/>
          <p:cNvGraphicFramePr/>
          <p:nvPr>
            <p:extLst>
              <p:ext uri="{D42A27DB-BD31-4B8C-83A1-F6EECF244321}">
                <p14:modId xmlns:p14="http://schemas.microsoft.com/office/powerpoint/2010/main" val="4217350521"/>
              </p:ext>
            </p:extLst>
          </p:nvPr>
        </p:nvGraphicFramePr>
        <p:xfrm>
          <a:off x="457200" y="1828800"/>
          <a:ext cx="83058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34947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4800" y="1493838"/>
            <a:ext cx="8153400" cy="4830762"/>
          </a:xfrm>
          <a:prstGeom prst="rect">
            <a:avLst/>
          </a:prstGeom>
        </p:spPr>
      </p:pic>
      <p:sp>
        <p:nvSpPr>
          <p:cNvPr id="3" name="Content Placeholder 2"/>
          <p:cNvSpPr>
            <a:spLocks noGrp="1"/>
          </p:cNvSpPr>
          <p:nvPr>
            <p:ph sz="quarter" idx="10"/>
          </p:nvPr>
        </p:nvSpPr>
        <p:spPr/>
        <p:txBody>
          <a:bodyPr/>
          <a:lstStyle>
            <a:defPPr/>
          </a:lstStyle>
          <a:p>
            <a:endParaRPr lang="en-US"/>
          </a:p>
        </p:txBody>
      </p:sp>
    </p:spTree>
    <p:extLst>
      <p:ext uri="{BB962C8B-B14F-4D97-AF65-F5344CB8AC3E}">
        <p14:creationId xmlns:p14="http://schemas.microsoft.com/office/powerpoint/2010/main" val="757702383"/>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87"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23" name="object 123"/>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24" name="object 124"/>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8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25" name="object 125"/>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26" name="object 126"/>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27" name="object 127"/>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8625205" y="6324143"/>
            <a:ext cx="249281"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25</a:t>
            </a:r>
            <a:endParaRPr sz="1600">
              <a:latin typeface="Calibri"/>
              <a:cs typeface="Calibri"/>
            </a:endParaRPr>
          </a:p>
        </p:txBody>
      </p:sp>
      <p:sp>
        <p:nvSpPr>
          <p:cNvPr id="4" name="text 1"/>
          <p:cNvSpPr txBox="1"/>
          <p:nvPr/>
        </p:nvSpPr>
        <p:spPr>
          <a:xfrm>
            <a:off x="329104" y="601380"/>
            <a:ext cx="7469994" cy="461665"/>
          </a:xfrm>
          <a:prstGeom prst="rect">
            <a:avLst/>
          </a:prstGeom>
        </p:spPr>
        <p:txBody>
          <a:bodyPr vert="horz" wrap="none" lIns="0" tIns="0" rIns="0" bIns="0" rtlCol="0">
            <a:spAutoFit/>
          </a:bodyPr>
          <a:lstStyle>
            <a:defPPr>
              <a:defRPr lang="en-US"/>
            </a:defPPr>
          </a:lstStyle>
          <a:p>
            <a:pPr indent="-342900">
              <a:lnSpc>
                <a:spcPts val="3600"/>
              </a:lnSpc>
            </a:pPr>
            <a:r>
              <a:rPr lang="en-US" sz="3600" b="1" spc="-150">
                <a:latin typeface="Arial" pitchFamily="34" charset="0"/>
                <a:cs typeface="Arial" pitchFamily="34" charset="0"/>
              </a:rPr>
              <a:t>Stage 3- </a:t>
            </a:r>
            <a:r>
              <a:rPr sz="3600" b="1" spc="-150">
                <a:latin typeface="Arial" pitchFamily="34" charset="0"/>
                <a:cs typeface="Arial" pitchFamily="34" charset="0"/>
              </a:rPr>
              <a:t>Data </a:t>
            </a:r>
            <a:r>
              <a:rPr sz="3600" b="1" spc="-150" smtClean="0">
                <a:latin typeface="Arial" pitchFamily="34" charset="0"/>
                <a:cs typeface="Arial" pitchFamily="34" charset="0"/>
              </a:rPr>
              <a:t>Pre-processing</a:t>
            </a:r>
            <a:r>
              <a:rPr lang="en-US" sz="3600" b="1" spc="-150" smtClean="0">
                <a:latin typeface="Arial" pitchFamily="34" charset="0"/>
                <a:cs typeface="Arial" pitchFamily="34" charset="0"/>
              </a:rPr>
              <a:t> contd..</a:t>
            </a:r>
            <a:r>
              <a:rPr sz="3600" b="1" spc="-150" smtClean="0">
                <a:latin typeface="Arial" pitchFamily="34" charset="0"/>
                <a:cs typeface="Arial" pitchFamily="34" charset="0"/>
              </a:rPr>
              <a:t> </a:t>
            </a:r>
            <a:endParaRPr sz="3600" b="1" spc="-150">
              <a:latin typeface="Arial" pitchFamily="34" charset="0"/>
              <a:cs typeface="Arial" pitchFamily="34" charset="0"/>
            </a:endParaRPr>
          </a:p>
        </p:txBody>
      </p:sp>
      <p:sp>
        <p:nvSpPr>
          <p:cNvPr id="6" name="text 1"/>
          <p:cNvSpPr txBox="1"/>
          <p:nvPr/>
        </p:nvSpPr>
        <p:spPr>
          <a:xfrm>
            <a:off x="548640" y="1753616"/>
            <a:ext cx="7864070" cy="228600"/>
          </a:xfrm>
          <a:prstGeom prst="rect">
            <a:avLst/>
          </a:prstGeom>
        </p:spPr>
        <p:txBody>
          <a:bodyPr vert="horz" wrap="none" lIns="0" tIns="0" rIns="0" bIns="0" rtlCol="0">
            <a:spAutoFit/>
          </a:bodyPr>
          <a:lstStyle>
            <a:defPPr>
              <a:defRPr lang="en-US"/>
            </a:defPPr>
          </a:lstStyle>
          <a:p>
            <a:pPr marL="0">
              <a:lnSpc>
                <a:spcPct val="100000"/>
              </a:lnSpc>
            </a:pPr>
            <a:r>
              <a:rPr sz="1800" spc="10">
                <a:latin typeface="Calibri"/>
                <a:cs typeface="Calibri"/>
              </a:rPr>
              <a:t>Algorithms require features with some specific characteristic to work properly. Here,</a:t>
            </a:r>
            <a:endParaRPr sz="1800">
              <a:latin typeface="Calibri"/>
              <a:cs typeface="Calibri"/>
            </a:endParaRPr>
          </a:p>
        </p:txBody>
      </p:sp>
      <p:sp>
        <p:nvSpPr>
          <p:cNvPr id="7" name="text 1"/>
          <p:cNvSpPr txBox="1"/>
          <p:nvPr/>
        </p:nvSpPr>
        <p:spPr>
          <a:xfrm>
            <a:off x="548640" y="2030984"/>
            <a:ext cx="3699840" cy="228600"/>
          </a:xfrm>
          <a:prstGeom prst="rect">
            <a:avLst/>
          </a:prstGeom>
        </p:spPr>
        <p:txBody>
          <a:bodyPr vert="horz" wrap="none" lIns="0" tIns="0" rIns="0" bIns="0" rtlCol="0">
            <a:spAutoFit/>
          </a:bodyPr>
          <a:lstStyle>
            <a:defPPr>
              <a:defRPr lang="en-US"/>
            </a:defPPr>
          </a:lstStyle>
          <a:p>
            <a:pPr marL="0">
              <a:lnSpc>
                <a:spcPct val="100000"/>
              </a:lnSpc>
            </a:pPr>
            <a:r>
              <a:rPr sz="1800" spc="10">
                <a:latin typeface="Calibri"/>
                <a:cs typeface="Calibri"/>
              </a:rPr>
              <a:t>the need for </a:t>
            </a:r>
            <a:r>
              <a:rPr sz="1800" b="1" spc="10">
                <a:latin typeface="Calibri"/>
                <a:cs typeface="Calibri"/>
              </a:rPr>
              <a:t>feature engineering </a:t>
            </a:r>
            <a:r>
              <a:rPr sz="1800" spc="10">
                <a:latin typeface="Calibri"/>
                <a:cs typeface="Calibri"/>
              </a:rPr>
              <a:t>arises</a:t>
            </a:r>
            <a:endParaRPr sz="1800">
              <a:latin typeface="Calibri"/>
              <a:cs typeface="Calibri"/>
            </a:endParaRPr>
          </a:p>
        </p:txBody>
      </p:sp>
      <p:sp>
        <p:nvSpPr>
          <p:cNvPr id="8" name="text 1"/>
          <p:cNvSpPr txBox="1"/>
          <p:nvPr/>
        </p:nvSpPr>
        <p:spPr>
          <a:xfrm>
            <a:off x="548640" y="2744851"/>
            <a:ext cx="2514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9" name="text 1"/>
          <p:cNvSpPr txBox="1"/>
          <p:nvPr/>
        </p:nvSpPr>
        <p:spPr>
          <a:xfrm>
            <a:off x="835152" y="2744851"/>
            <a:ext cx="742492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Preparing the proper input dataset, compatible with the machine learning</a:t>
            </a:r>
            <a:endParaRPr sz="1800">
              <a:latin typeface="Arial" pitchFamily="34" charset="0"/>
              <a:cs typeface="Arial" pitchFamily="34" charset="0"/>
            </a:endParaRPr>
          </a:p>
        </p:txBody>
      </p:sp>
      <p:sp>
        <p:nvSpPr>
          <p:cNvPr id="10" name="text 1"/>
          <p:cNvSpPr txBox="1"/>
          <p:nvPr/>
        </p:nvSpPr>
        <p:spPr>
          <a:xfrm>
            <a:off x="835152" y="3019170"/>
            <a:ext cx="2463622"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algorithm requirements.</a:t>
            </a:r>
            <a:endParaRPr sz="1800">
              <a:latin typeface="Arial" pitchFamily="34" charset="0"/>
              <a:cs typeface="Arial" pitchFamily="34" charset="0"/>
            </a:endParaRPr>
          </a:p>
        </p:txBody>
      </p:sp>
      <p:sp>
        <p:nvSpPr>
          <p:cNvPr id="11" name="text 1"/>
          <p:cNvSpPr txBox="1"/>
          <p:nvPr/>
        </p:nvSpPr>
        <p:spPr>
          <a:xfrm>
            <a:off x="548640" y="3293490"/>
            <a:ext cx="2514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2" name="text 1"/>
          <p:cNvSpPr txBox="1"/>
          <p:nvPr/>
        </p:nvSpPr>
        <p:spPr>
          <a:xfrm>
            <a:off x="835152" y="3293490"/>
            <a:ext cx="572025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Improving the performance of machine learning models.</a:t>
            </a:r>
            <a:endParaRPr sz="1800">
              <a:latin typeface="Arial" pitchFamily="34" charset="0"/>
              <a:cs typeface="Arial" pitchFamily="34" charset="0"/>
            </a:endParaRPr>
          </a:p>
        </p:txBody>
      </p:sp>
      <p:sp>
        <p:nvSpPr>
          <p:cNvPr id="13" name="text 1"/>
          <p:cNvSpPr txBox="1"/>
          <p:nvPr/>
        </p:nvSpPr>
        <p:spPr>
          <a:xfrm>
            <a:off x="634898" y="3871976"/>
            <a:ext cx="4423105" cy="228600"/>
          </a:xfrm>
          <a:prstGeom prst="rect">
            <a:avLst/>
          </a:prstGeom>
        </p:spPr>
        <p:txBody>
          <a:bodyPr vert="horz" wrap="none" lIns="0" tIns="0" rIns="0" bIns="0" rtlCol="0">
            <a:spAutoFit/>
          </a:bodyPr>
          <a:lstStyle>
            <a:defPPr>
              <a:defRPr lang="en-US"/>
            </a:defPPr>
          </a:lstStyle>
          <a:p>
            <a:pPr marL="0">
              <a:lnSpc>
                <a:spcPct val="100000"/>
              </a:lnSpc>
            </a:pPr>
            <a:r>
              <a:rPr sz="1800" spc="10">
                <a:latin typeface="Calibri"/>
                <a:cs typeface="Calibri"/>
              </a:rPr>
              <a:t>data scientists spend </a:t>
            </a:r>
            <a:r>
              <a:rPr sz="1800" b="1" spc="10">
                <a:latin typeface="Calibri"/>
                <a:cs typeface="Calibri"/>
              </a:rPr>
              <a:t>80% </a:t>
            </a:r>
            <a:r>
              <a:rPr sz="1800" spc="10">
                <a:latin typeface="Calibri"/>
                <a:cs typeface="Calibri"/>
              </a:rPr>
              <a:t>of their time on </a:t>
            </a:r>
            <a:r>
              <a:rPr sz="1800" b="1" spc="10">
                <a:latin typeface="Calibri"/>
                <a:cs typeface="Calibri"/>
              </a:rPr>
              <a:t>data</a:t>
            </a:r>
            <a:endParaRPr sz="1800">
              <a:latin typeface="Calibri"/>
              <a:cs typeface="Calibri"/>
            </a:endParaRPr>
          </a:p>
        </p:txBody>
      </p:sp>
      <p:sp>
        <p:nvSpPr>
          <p:cNvPr id="14" name="text 1"/>
          <p:cNvSpPr txBox="1"/>
          <p:nvPr/>
        </p:nvSpPr>
        <p:spPr>
          <a:xfrm>
            <a:off x="634898" y="4149344"/>
            <a:ext cx="1234439" cy="228600"/>
          </a:xfrm>
          <a:prstGeom prst="rect">
            <a:avLst/>
          </a:prstGeom>
        </p:spPr>
        <p:txBody>
          <a:bodyPr vert="horz" wrap="none" lIns="0" tIns="0" rIns="0" bIns="0" rtlCol="0">
            <a:spAutoFit/>
          </a:bodyPr>
          <a:lstStyle>
            <a:defPPr>
              <a:defRPr lang="en-US"/>
            </a:defPPr>
          </a:lstStyle>
          <a:p>
            <a:pPr marL="0">
              <a:lnSpc>
                <a:spcPct val="100000"/>
              </a:lnSpc>
            </a:pPr>
            <a:r>
              <a:rPr sz="1800" b="1" spc="10">
                <a:latin typeface="Calibri"/>
                <a:cs typeface="Calibri"/>
              </a:rPr>
              <a:t>preparation:</a:t>
            </a:r>
            <a:endParaRPr sz="1800">
              <a:latin typeface="Calibri"/>
              <a:cs typeface="Calibri"/>
            </a:endParaRPr>
          </a:p>
        </p:txBody>
      </p:sp>
    </p:spTree>
    <p:extLst>
      <p:ext uri="{BB962C8B-B14F-4D97-AF65-F5344CB8AC3E}">
        <p14:creationId xmlns:p14="http://schemas.microsoft.com/office/powerpoint/2010/main" val="88907181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90"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28" name="object 128"/>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29" name="object 129"/>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9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30" name="object 130"/>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31" name="object 131"/>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32" name="object 132"/>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8625205" y="6324143"/>
            <a:ext cx="249281"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26</a:t>
            </a:r>
            <a:endParaRPr sz="1600">
              <a:latin typeface="Calibri"/>
              <a:cs typeface="Calibri"/>
            </a:endParaRPr>
          </a:p>
        </p:txBody>
      </p:sp>
      <p:sp>
        <p:nvSpPr>
          <p:cNvPr id="4" name="text 1"/>
          <p:cNvSpPr txBox="1"/>
          <p:nvPr/>
        </p:nvSpPr>
        <p:spPr>
          <a:xfrm>
            <a:off x="389207" y="535723"/>
            <a:ext cx="7360989" cy="923330"/>
          </a:xfrm>
          <a:prstGeom prst="rect">
            <a:avLst/>
          </a:prstGeom>
        </p:spPr>
        <p:txBody>
          <a:bodyPr vert="horz" wrap="none" lIns="0" tIns="0" rIns="0" bIns="0" rtlCol="0">
            <a:spAutoFit/>
          </a:bodyPr>
          <a:lstStyle>
            <a:defPPr>
              <a:defRPr lang="en-US"/>
            </a:defPPr>
          </a:lstStyle>
          <a:p>
            <a:pPr indent="-342900">
              <a:lnSpc>
                <a:spcPts val="3600"/>
              </a:lnSpc>
            </a:pPr>
            <a:r>
              <a:rPr lang="en-US" sz="3600" b="1" spc="-150">
                <a:latin typeface="Arial" pitchFamily="34" charset="0"/>
                <a:cs typeface="Arial" pitchFamily="34" charset="0"/>
              </a:rPr>
              <a:t>Stage 3:</a:t>
            </a:r>
            <a:r>
              <a:rPr sz="3600" b="1" spc="-150">
                <a:latin typeface="Arial" pitchFamily="34" charset="0"/>
                <a:cs typeface="Arial" pitchFamily="34" charset="0"/>
              </a:rPr>
              <a:t>Data </a:t>
            </a:r>
            <a:r>
              <a:rPr sz="3600" b="1" spc="-150" smtClean="0">
                <a:latin typeface="Arial" pitchFamily="34" charset="0"/>
                <a:cs typeface="Arial" pitchFamily="34" charset="0"/>
              </a:rPr>
              <a:t>Pre-processing</a:t>
            </a:r>
            <a:r>
              <a:rPr lang="en-US" sz="3600" b="1" spc="-150">
                <a:latin typeface="Arial" pitchFamily="34" charset="0"/>
                <a:cs typeface="Arial" pitchFamily="34" charset="0"/>
              </a:rPr>
              <a:t> contd.. </a:t>
            </a:r>
          </a:p>
          <a:p>
            <a:pPr indent="-342900">
              <a:lnSpc>
                <a:spcPts val="3600"/>
              </a:lnSpc>
            </a:pPr>
            <a:endParaRPr sz="3600" b="1" spc="-150">
              <a:latin typeface="Arial" pitchFamily="34" charset="0"/>
              <a:cs typeface="Arial" pitchFamily="34" charset="0"/>
            </a:endParaRPr>
          </a:p>
        </p:txBody>
      </p:sp>
      <p:sp>
        <p:nvSpPr>
          <p:cNvPr id="6" name="text 1"/>
          <p:cNvSpPr txBox="1"/>
          <p:nvPr/>
        </p:nvSpPr>
        <p:spPr>
          <a:xfrm>
            <a:off x="548640" y="1636674"/>
            <a:ext cx="5676460" cy="228905"/>
          </a:xfrm>
          <a:prstGeom prst="rect">
            <a:avLst/>
          </a:prstGeom>
        </p:spPr>
        <p:txBody>
          <a:bodyPr vert="horz" wrap="none" lIns="0" tIns="0" rIns="0" bIns="0" rtlCol="0">
            <a:spAutoFit/>
          </a:bodyPr>
          <a:lstStyle>
            <a:defPPr>
              <a:defRPr lang="en-US"/>
            </a:defPPr>
          </a:lstStyle>
          <a:p>
            <a:pPr marL="0">
              <a:lnSpc>
                <a:spcPct val="100000"/>
              </a:lnSpc>
            </a:pPr>
            <a:r>
              <a:rPr sz="1800" spc="10">
                <a:latin typeface="Calibri"/>
                <a:cs typeface="Calibri"/>
              </a:rPr>
              <a:t>Data scientists spend </a:t>
            </a:r>
            <a:r>
              <a:rPr sz="1800" b="1" spc="10">
                <a:latin typeface="Calibri"/>
                <a:cs typeface="Calibri"/>
              </a:rPr>
              <a:t>80% </a:t>
            </a:r>
            <a:r>
              <a:rPr sz="1800" spc="10">
                <a:latin typeface="Calibri"/>
                <a:cs typeface="Calibri"/>
              </a:rPr>
              <a:t>of their time on </a:t>
            </a:r>
            <a:r>
              <a:rPr sz="1800" b="1" spc="10">
                <a:latin typeface="Calibri"/>
                <a:cs typeface="Calibri"/>
              </a:rPr>
              <a:t>data preparation:</a:t>
            </a:r>
            <a:endParaRPr sz="1800">
              <a:latin typeface="Calibri"/>
              <a:cs typeface="Calibri"/>
            </a:endParaRPr>
          </a:p>
        </p:txBody>
      </p:sp>
      <p:pic>
        <p:nvPicPr>
          <p:cNvPr id="9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44" y="2013204"/>
            <a:ext cx="7982712" cy="3800856"/>
          </a:xfrm>
          <a:prstGeom prst="rect">
            <a:avLst/>
          </a:prstGeom>
        </p:spPr>
      </p:pic>
      <p:sp>
        <p:nvSpPr>
          <p:cNvPr id="133" name="object 133"/>
          <p:cNvSpPr/>
          <p:nvPr/>
        </p:nvSpPr>
        <p:spPr>
          <a:xfrm>
            <a:off x="548640" y="6040412"/>
            <a:ext cx="7682484" cy="10668"/>
          </a:xfrm>
          <a:custGeom>
            <a:avLst/>
            <a:gdLst/>
            <a:ahLst/>
            <a:cxnLst/>
            <a:rect l="l" t="t" r="r" b="b"/>
            <a:pathLst>
              <a:path w="7682483" h="10668">
                <a:moveTo>
                  <a:pt x="0" y="0"/>
                </a:moveTo>
                <a:lnTo>
                  <a:pt x="1920621" y="0"/>
                </a:lnTo>
                <a:lnTo>
                  <a:pt x="3841242" y="0"/>
                </a:lnTo>
                <a:lnTo>
                  <a:pt x="5761863" y="0"/>
                </a:lnTo>
                <a:lnTo>
                  <a:pt x="7682484" y="0"/>
                </a:lnTo>
                <a:lnTo>
                  <a:pt x="7682484" y="10668"/>
                </a:lnTo>
                <a:lnTo>
                  <a:pt x="5761863" y="10668"/>
                </a:lnTo>
                <a:lnTo>
                  <a:pt x="3841242" y="10668"/>
                </a:lnTo>
                <a:lnTo>
                  <a:pt x="1920621" y="10668"/>
                </a:lnTo>
                <a:lnTo>
                  <a:pt x="0" y="10668"/>
                </a:lnTo>
                <a:close/>
              </a:path>
            </a:pathLst>
          </a:custGeom>
          <a:solidFill>
            <a:srgbClr val="0000FF"/>
          </a:solidFill>
        </p:spPr>
        <p:txBody>
          <a:bodyPr wrap="square" lIns="0" tIns="0" rIns="0" bIns="0" rtlCol="0">
            <a:noAutofit/>
          </a:bodyPr>
          <a:lstStyle>
            <a:defPPr>
              <a:defRPr lang="en-US"/>
            </a:defPPr>
          </a:lstStyle>
          <a:p>
            <a:endParaRPr/>
          </a:p>
        </p:txBody>
      </p:sp>
      <p:sp>
        <p:nvSpPr>
          <p:cNvPr id="7" name="text 1"/>
          <p:cNvSpPr txBox="1"/>
          <p:nvPr/>
        </p:nvSpPr>
        <p:spPr>
          <a:xfrm>
            <a:off x="548640" y="5892774"/>
            <a:ext cx="7723750" cy="178308"/>
          </a:xfrm>
          <a:prstGeom prst="rect">
            <a:avLst/>
          </a:prstGeom>
        </p:spPr>
        <p:txBody>
          <a:bodyPr vert="horz" wrap="none" lIns="0" tIns="0" rIns="0" bIns="0" rtlCol="0">
            <a:spAutoFit/>
          </a:bodyPr>
          <a:lstStyle>
            <a:defPPr>
              <a:defRPr lang="en-US"/>
            </a:defPPr>
          </a:lstStyle>
          <a:p>
            <a:pPr marL="0">
              <a:lnSpc>
                <a:spcPct val="100000"/>
              </a:lnSpc>
            </a:pPr>
            <a:r>
              <a:rPr sz="1340" spc="10">
                <a:solidFill>
                  <a:srgbClr val="0000FF"/>
                </a:solidFill>
                <a:latin typeface="Calibri"/>
                <a:cs typeface="Calibri"/>
              </a:rPr>
              <a:t>Source: https://www.forbes.com/sites/gilpress/2016/03/23/data-preparation-most-time-consuming-least-</a:t>
            </a:r>
            <a:endParaRPr sz="1300">
              <a:latin typeface="Calibri"/>
              <a:cs typeface="Calibri"/>
            </a:endParaRPr>
          </a:p>
        </p:txBody>
      </p:sp>
      <p:sp>
        <p:nvSpPr>
          <p:cNvPr id="134" name="object 134"/>
          <p:cNvSpPr/>
          <p:nvPr/>
        </p:nvSpPr>
        <p:spPr>
          <a:xfrm>
            <a:off x="548640" y="6255296"/>
            <a:ext cx="2965704" cy="10668"/>
          </a:xfrm>
          <a:custGeom>
            <a:avLst/>
            <a:gdLst/>
            <a:ahLst/>
            <a:cxnLst/>
            <a:rect l="l" t="t" r="r" b="b"/>
            <a:pathLst>
              <a:path w="2965704" h="10668">
                <a:moveTo>
                  <a:pt x="0" y="0"/>
                </a:moveTo>
                <a:lnTo>
                  <a:pt x="1482852" y="0"/>
                </a:lnTo>
                <a:lnTo>
                  <a:pt x="2965704" y="0"/>
                </a:lnTo>
                <a:lnTo>
                  <a:pt x="2965704" y="10668"/>
                </a:lnTo>
                <a:lnTo>
                  <a:pt x="1482852" y="10668"/>
                </a:lnTo>
                <a:lnTo>
                  <a:pt x="0" y="10668"/>
                </a:lnTo>
                <a:close/>
              </a:path>
            </a:pathLst>
          </a:custGeom>
          <a:solidFill>
            <a:srgbClr val="0000FF"/>
          </a:solidFill>
        </p:spPr>
        <p:txBody>
          <a:bodyPr wrap="square" lIns="0" tIns="0" rIns="0" bIns="0" rtlCol="0">
            <a:noAutofit/>
          </a:bodyPr>
          <a:lstStyle>
            <a:defPPr>
              <a:defRPr lang="en-US"/>
            </a:defPPr>
          </a:lstStyle>
          <a:p>
            <a:endParaRPr/>
          </a:p>
        </p:txBody>
      </p:sp>
      <p:sp>
        <p:nvSpPr>
          <p:cNvPr id="8" name="text 1"/>
          <p:cNvSpPr txBox="1"/>
          <p:nvPr/>
        </p:nvSpPr>
        <p:spPr>
          <a:xfrm>
            <a:off x="548640" y="6107658"/>
            <a:ext cx="3006471" cy="178308"/>
          </a:xfrm>
          <a:prstGeom prst="rect">
            <a:avLst/>
          </a:prstGeom>
        </p:spPr>
        <p:txBody>
          <a:bodyPr vert="horz" wrap="none" lIns="0" tIns="0" rIns="0" bIns="0" rtlCol="0">
            <a:spAutoFit/>
          </a:bodyPr>
          <a:lstStyle>
            <a:defPPr>
              <a:defRPr lang="en-US"/>
            </a:defPPr>
          </a:lstStyle>
          <a:p>
            <a:pPr marL="0">
              <a:lnSpc>
                <a:spcPct val="100000"/>
              </a:lnSpc>
            </a:pPr>
            <a:r>
              <a:rPr sz="1340" spc="10">
                <a:solidFill>
                  <a:srgbClr val="0000FF"/>
                </a:solidFill>
                <a:latin typeface="Calibri"/>
                <a:cs typeface="Calibri"/>
              </a:rPr>
              <a:t>enjoyable-data-science-task-survey-says/</a:t>
            </a:r>
            <a:endParaRPr sz="1300">
              <a:latin typeface="Calibri"/>
              <a:cs typeface="Calibri"/>
            </a:endParaRPr>
          </a:p>
        </p:txBody>
      </p:sp>
    </p:spTree>
    <p:extLst>
      <p:ext uri="{BB962C8B-B14F-4D97-AF65-F5344CB8AC3E}">
        <p14:creationId xmlns:p14="http://schemas.microsoft.com/office/powerpoint/2010/main" val="3531900052"/>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94"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35" name="object 135"/>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36" name="object 136"/>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9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37" name="object 137"/>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38" name="object 138"/>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39" name="object 139"/>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8625205" y="6324143"/>
            <a:ext cx="249281"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27</a:t>
            </a:r>
            <a:endParaRPr sz="1600">
              <a:latin typeface="Calibri"/>
              <a:cs typeface="Calibri"/>
            </a:endParaRPr>
          </a:p>
        </p:txBody>
      </p:sp>
      <p:sp>
        <p:nvSpPr>
          <p:cNvPr id="4" name="text 1"/>
          <p:cNvSpPr txBox="1"/>
          <p:nvPr/>
        </p:nvSpPr>
        <p:spPr>
          <a:xfrm>
            <a:off x="548640" y="429411"/>
            <a:ext cx="7244291" cy="461665"/>
          </a:xfrm>
          <a:prstGeom prst="rect">
            <a:avLst/>
          </a:prstGeom>
        </p:spPr>
        <p:txBody>
          <a:bodyPr vert="horz" wrap="none" lIns="0" tIns="0" rIns="0" bIns="0" rtlCol="0">
            <a:spAutoFit/>
          </a:bodyPr>
          <a:lstStyle>
            <a:defPPr>
              <a:defRPr lang="en-US"/>
            </a:defPPr>
          </a:lstStyle>
          <a:p>
            <a:pPr indent="-342900">
              <a:lnSpc>
                <a:spcPts val="3600"/>
              </a:lnSpc>
            </a:pPr>
            <a:r>
              <a:rPr lang="en-US" sz="3600" b="1" spc="-150">
                <a:latin typeface="Arial" pitchFamily="34" charset="0"/>
                <a:cs typeface="Arial" pitchFamily="34" charset="0"/>
              </a:rPr>
              <a:t>Stage 3: </a:t>
            </a:r>
            <a:r>
              <a:rPr sz="3600" b="1" spc="-150">
                <a:latin typeface="Arial" pitchFamily="34" charset="0"/>
                <a:cs typeface="Arial" pitchFamily="34" charset="0"/>
              </a:rPr>
              <a:t>Data Pre-processing steps</a:t>
            </a:r>
          </a:p>
        </p:txBody>
      </p:sp>
      <p:sp>
        <p:nvSpPr>
          <p:cNvPr id="5" name="text 1"/>
          <p:cNvSpPr txBox="1"/>
          <p:nvPr/>
        </p:nvSpPr>
        <p:spPr>
          <a:xfrm>
            <a:off x="548640" y="1607290"/>
            <a:ext cx="7858887" cy="214712"/>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Data Cleaning</a:t>
            </a:r>
            <a:r>
              <a:rPr sz="1800" spc="10">
                <a:latin typeface="Arial" pitchFamily="34" charset="0"/>
                <a:cs typeface="Arial" pitchFamily="34" charset="0"/>
              </a:rPr>
              <a:t>: Data is cleansed through processes such as filling in missing</a:t>
            </a:r>
            <a:endParaRPr sz="1800">
              <a:latin typeface="Arial" pitchFamily="34" charset="0"/>
              <a:cs typeface="Arial" pitchFamily="34" charset="0"/>
            </a:endParaRPr>
          </a:p>
        </p:txBody>
      </p:sp>
      <p:sp>
        <p:nvSpPr>
          <p:cNvPr id="6" name="text 1"/>
          <p:cNvSpPr txBox="1"/>
          <p:nvPr/>
        </p:nvSpPr>
        <p:spPr>
          <a:xfrm>
            <a:off x="548640" y="1882267"/>
            <a:ext cx="8154861" cy="83099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values, smoothing the noisy data, or resolving the inconsistencies in the </a:t>
            </a:r>
            <a:r>
              <a:rPr sz="1800" spc="10" smtClean="0">
                <a:latin typeface="Arial" pitchFamily="34" charset="0"/>
                <a:cs typeface="Arial" pitchFamily="34" charset="0"/>
              </a:rPr>
              <a:t>data.</a:t>
            </a:r>
            <a:endParaRPr lang="en-US" spc="10">
              <a:latin typeface="Arial" pitchFamily="34" charset="0"/>
              <a:cs typeface="Arial" pitchFamily="34" charset="0"/>
            </a:endParaRPr>
          </a:p>
          <a:p>
            <a:pPr marL="0">
              <a:lnSpc>
                <a:spcPct val="100000"/>
              </a:lnSpc>
            </a:pPr>
            <a:r>
              <a:rPr lang="en-US" sz="1800" spc="10" smtClean="0">
                <a:latin typeface="Arial" pitchFamily="34" charset="0"/>
                <a:cs typeface="Arial" pitchFamily="34" charset="0"/>
              </a:rPr>
              <a:t>Te</a:t>
            </a:r>
            <a:r>
              <a:rPr lang="en-US" spc="10" smtClean="0">
                <a:latin typeface="Arial" pitchFamily="34" charset="0"/>
                <a:cs typeface="Arial" pitchFamily="34" charset="0"/>
              </a:rPr>
              <a:t>chniques like- dropping missing values beyond a threshold, filling with mean/</a:t>
            </a:r>
          </a:p>
          <a:p>
            <a:pPr marL="0">
              <a:lnSpc>
                <a:spcPct val="100000"/>
              </a:lnSpc>
            </a:pPr>
            <a:r>
              <a:rPr lang="en-US" spc="10" smtClean="0">
                <a:latin typeface="Arial" pitchFamily="34" charset="0"/>
                <a:cs typeface="Arial" pitchFamily="34" charset="0"/>
              </a:rPr>
              <a:t>Median; Imputation; Binning etc.</a:t>
            </a:r>
          </a:p>
        </p:txBody>
      </p:sp>
      <p:sp>
        <p:nvSpPr>
          <p:cNvPr id="7" name="text 1"/>
          <p:cNvSpPr txBox="1"/>
          <p:nvPr/>
        </p:nvSpPr>
        <p:spPr>
          <a:xfrm>
            <a:off x="548640" y="3048000"/>
            <a:ext cx="7524623"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Data Integration</a:t>
            </a:r>
            <a:r>
              <a:rPr sz="1800" spc="10">
                <a:latin typeface="Arial" pitchFamily="34" charset="0"/>
                <a:cs typeface="Arial" pitchFamily="34" charset="0"/>
              </a:rPr>
              <a:t>: Data with different representations are put together and</a:t>
            </a:r>
            <a:endParaRPr sz="1800">
              <a:latin typeface="Arial" pitchFamily="34" charset="0"/>
              <a:cs typeface="Arial" pitchFamily="34" charset="0"/>
            </a:endParaRPr>
          </a:p>
        </p:txBody>
      </p:sp>
      <p:sp>
        <p:nvSpPr>
          <p:cNvPr id="8" name="text 1"/>
          <p:cNvSpPr txBox="1"/>
          <p:nvPr/>
        </p:nvSpPr>
        <p:spPr>
          <a:xfrm>
            <a:off x="548640" y="3322319"/>
            <a:ext cx="380779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conflicts within the data are resolved.</a:t>
            </a:r>
            <a:endParaRPr sz="1800">
              <a:latin typeface="Arial" pitchFamily="34" charset="0"/>
              <a:cs typeface="Arial" pitchFamily="34" charset="0"/>
            </a:endParaRPr>
          </a:p>
        </p:txBody>
      </p:sp>
      <p:sp>
        <p:nvSpPr>
          <p:cNvPr id="9" name="text 1"/>
          <p:cNvSpPr txBox="1"/>
          <p:nvPr/>
        </p:nvSpPr>
        <p:spPr>
          <a:xfrm>
            <a:off x="498695" y="3903635"/>
            <a:ext cx="7344180" cy="214426"/>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Data Transformation</a:t>
            </a:r>
            <a:r>
              <a:rPr sz="1800" spc="10">
                <a:latin typeface="Arial" pitchFamily="34" charset="0"/>
                <a:cs typeface="Arial" pitchFamily="34" charset="0"/>
              </a:rPr>
              <a:t>: Data is normalized, aggregated and generalized.</a:t>
            </a:r>
            <a:endParaRPr sz="1800">
              <a:latin typeface="Arial" pitchFamily="34" charset="0"/>
              <a:cs typeface="Arial" pitchFamily="34" charset="0"/>
            </a:endParaRPr>
          </a:p>
        </p:txBody>
      </p:sp>
      <p:sp>
        <p:nvSpPr>
          <p:cNvPr id="10" name="text 1"/>
          <p:cNvSpPr txBox="1"/>
          <p:nvPr/>
        </p:nvSpPr>
        <p:spPr>
          <a:xfrm>
            <a:off x="548640" y="4495800"/>
            <a:ext cx="8160359" cy="214426"/>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Data Reduction</a:t>
            </a:r>
            <a:r>
              <a:rPr sz="1800" spc="10">
                <a:latin typeface="Arial" pitchFamily="34" charset="0"/>
                <a:cs typeface="Arial" pitchFamily="34" charset="0"/>
              </a:rPr>
              <a:t>: This step aims to present a reduced representation of the data</a:t>
            </a:r>
            <a:endParaRPr sz="1800">
              <a:latin typeface="Arial" pitchFamily="34" charset="0"/>
              <a:cs typeface="Arial" pitchFamily="34" charset="0"/>
            </a:endParaRPr>
          </a:p>
        </p:txBody>
      </p:sp>
      <p:sp>
        <p:nvSpPr>
          <p:cNvPr id="11" name="text 1"/>
          <p:cNvSpPr txBox="1"/>
          <p:nvPr/>
        </p:nvSpPr>
        <p:spPr>
          <a:xfrm>
            <a:off x="548640" y="4770120"/>
            <a:ext cx="217672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in a data warehouse.</a:t>
            </a:r>
            <a:endParaRPr sz="1800">
              <a:latin typeface="Arial" pitchFamily="34" charset="0"/>
              <a:cs typeface="Arial" pitchFamily="34" charset="0"/>
            </a:endParaRPr>
          </a:p>
        </p:txBody>
      </p:sp>
      <p:sp>
        <p:nvSpPr>
          <p:cNvPr id="12" name="text 1"/>
          <p:cNvSpPr txBox="1"/>
          <p:nvPr/>
        </p:nvSpPr>
        <p:spPr>
          <a:xfrm>
            <a:off x="548640" y="5257800"/>
            <a:ext cx="7174864"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Data Discretization</a:t>
            </a:r>
            <a:r>
              <a:rPr sz="1800" spc="10">
                <a:latin typeface="Arial" pitchFamily="34" charset="0"/>
                <a:cs typeface="Arial" pitchFamily="34" charset="0"/>
              </a:rPr>
              <a:t>: Involves the reduction of a number of values of a</a:t>
            </a:r>
            <a:endParaRPr sz="1800">
              <a:latin typeface="Arial" pitchFamily="34" charset="0"/>
              <a:cs typeface="Arial" pitchFamily="34" charset="0"/>
            </a:endParaRPr>
          </a:p>
        </p:txBody>
      </p:sp>
      <p:sp>
        <p:nvSpPr>
          <p:cNvPr id="13" name="text 1"/>
          <p:cNvSpPr txBox="1"/>
          <p:nvPr/>
        </p:nvSpPr>
        <p:spPr>
          <a:xfrm>
            <a:off x="548640" y="5532120"/>
            <a:ext cx="634730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continuous attribute by dividing the range of attribute intervals.</a:t>
            </a:r>
            <a:endParaRPr sz="1800">
              <a:latin typeface="Arial" pitchFamily="34" charset="0"/>
              <a:cs typeface="Arial" pitchFamily="34" charset="0"/>
            </a:endParaRPr>
          </a:p>
        </p:txBody>
      </p:sp>
    </p:spTree>
    <p:extLst>
      <p:ext uri="{BB962C8B-B14F-4D97-AF65-F5344CB8AC3E}">
        <p14:creationId xmlns:p14="http://schemas.microsoft.com/office/powerpoint/2010/main" val="219980212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97"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40" name="object 140"/>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41" name="object 141"/>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9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42" name="object 142"/>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43" name="object 143"/>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44" name="object 144"/>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8625205" y="6324143"/>
            <a:ext cx="249281"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28</a:t>
            </a:r>
            <a:endParaRPr sz="1600">
              <a:latin typeface="Calibri"/>
              <a:cs typeface="Calibri"/>
            </a:endParaRPr>
          </a:p>
        </p:txBody>
      </p:sp>
      <p:sp>
        <p:nvSpPr>
          <p:cNvPr id="4" name="text 1"/>
          <p:cNvSpPr txBox="1"/>
          <p:nvPr/>
        </p:nvSpPr>
        <p:spPr>
          <a:xfrm>
            <a:off x="548640" y="156361"/>
            <a:ext cx="5835893" cy="461665"/>
          </a:xfrm>
          <a:prstGeom prst="rect">
            <a:avLst/>
          </a:prstGeom>
        </p:spPr>
        <p:txBody>
          <a:bodyPr vert="horz" wrap="none" lIns="0" tIns="0" rIns="0" bIns="0" rtlCol="0">
            <a:spAutoFit/>
          </a:bodyPr>
          <a:lstStyle>
            <a:defPPr>
              <a:defRPr lang="en-US"/>
            </a:defPPr>
          </a:lstStyle>
          <a:p>
            <a:pPr indent="-342900">
              <a:lnSpc>
                <a:spcPts val="3600"/>
              </a:lnSpc>
            </a:pPr>
            <a:r>
              <a:rPr lang="en-US" sz="3600" b="1" spc="-150">
                <a:latin typeface="Arial" pitchFamily="34" charset="0"/>
                <a:cs typeface="Arial" pitchFamily="34" charset="0"/>
              </a:rPr>
              <a:t>Stage 3:</a:t>
            </a:r>
            <a:r>
              <a:rPr sz="3600" b="1" spc="-150">
                <a:latin typeface="Arial" pitchFamily="34" charset="0"/>
                <a:cs typeface="Arial" pitchFamily="34" charset="0"/>
              </a:rPr>
              <a:t>Data Pre-processing</a:t>
            </a:r>
          </a:p>
        </p:txBody>
      </p:sp>
      <p:sp>
        <p:nvSpPr>
          <p:cNvPr id="5" name="text 1"/>
          <p:cNvSpPr txBox="1"/>
          <p:nvPr/>
        </p:nvSpPr>
        <p:spPr>
          <a:xfrm>
            <a:off x="548640" y="701617"/>
            <a:ext cx="7211782" cy="553998"/>
          </a:xfrm>
          <a:prstGeom prst="rect">
            <a:avLst/>
          </a:prstGeom>
        </p:spPr>
        <p:txBody>
          <a:bodyPr vert="horz" wrap="none" lIns="0" tIns="0" rIns="0" bIns="0" rtlCol="0">
            <a:spAutoFit/>
          </a:bodyPr>
          <a:lstStyle>
            <a:defPPr>
              <a:defRPr lang="en-US"/>
            </a:defPPr>
          </a:lstStyle>
          <a:p>
            <a:pPr marL="0">
              <a:lnSpc>
                <a:spcPct val="100000"/>
              </a:lnSpc>
            </a:pPr>
            <a:r>
              <a:rPr lang="en-US" sz="3600" b="1" spc="-150">
                <a:latin typeface="Arial" pitchFamily="34" charset="0"/>
                <a:cs typeface="Arial" pitchFamily="34" charset="0"/>
              </a:rPr>
              <a:t>T</a:t>
            </a:r>
            <a:r>
              <a:rPr sz="3600" b="1" spc="-150">
                <a:latin typeface="Arial" pitchFamily="34" charset="0"/>
                <a:cs typeface="Arial" pitchFamily="34" charset="0"/>
              </a:rPr>
              <a:t>echniques</a:t>
            </a:r>
            <a:r>
              <a:rPr lang="en-US" sz="3600" b="1" spc="-150">
                <a:latin typeface="Arial" pitchFamily="34" charset="0"/>
                <a:cs typeface="Arial" pitchFamily="34" charset="0"/>
              </a:rPr>
              <a:t> – Data Transformations</a:t>
            </a:r>
            <a:endParaRPr sz="3600" b="1" spc="-150">
              <a:latin typeface="Arial" pitchFamily="34" charset="0"/>
              <a:cs typeface="Arial" pitchFamily="34" charset="0"/>
            </a:endParaRPr>
          </a:p>
        </p:txBody>
      </p:sp>
      <p:sp>
        <p:nvSpPr>
          <p:cNvPr id="6" name="text 1"/>
          <p:cNvSpPr txBox="1"/>
          <p:nvPr/>
        </p:nvSpPr>
        <p:spPr>
          <a:xfrm>
            <a:off x="548640" y="1607290"/>
            <a:ext cx="251795"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7" name="text 1"/>
          <p:cNvSpPr txBox="1"/>
          <p:nvPr/>
        </p:nvSpPr>
        <p:spPr>
          <a:xfrm>
            <a:off x="835152" y="1607290"/>
            <a:ext cx="1131705"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Imputation</a:t>
            </a:r>
            <a:endParaRPr sz="1800">
              <a:latin typeface="Arial" pitchFamily="34" charset="0"/>
              <a:cs typeface="Arial" pitchFamily="34" charset="0"/>
            </a:endParaRPr>
          </a:p>
        </p:txBody>
      </p:sp>
      <p:sp>
        <p:nvSpPr>
          <p:cNvPr id="8" name="text 1"/>
          <p:cNvSpPr txBox="1"/>
          <p:nvPr/>
        </p:nvSpPr>
        <p:spPr>
          <a:xfrm>
            <a:off x="548640" y="2034667"/>
            <a:ext cx="2514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9" name="text 1"/>
          <p:cNvSpPr txBox="1"/>
          <p:nvPr/>
        </p:nvSpPr>
        <p:spPr>
          <a:xfrm>
            <a:off x="835152" y="2034667"/>
            <a:ext cx="181737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Handling Outliers</a:t>
            </a:r>
            <a:endParaRPr sz="1800">
              <a:latin typeface="Arial" pitchFamily="34" charset="0"/>
              <a:cs typeface="Arial" pitchFamily="34" charset="0"/>
            </a:endParaRPr>
          </a:p>
        </p:txBody>
      </p:sp>
      <p:sp>
        <p:nvSpPr>
          <p:cNvPr id="10" name="text 1"/>
          <p:cNvSpPr txBox="1"/>
          <p:nvPr/>
        </p:nvSpPr>
        <p:spPr>
          <a:xfrm>
            <a:off x="548640" y="2461387"/>
            <a:ext cx="2514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1" name="text 1"/>
          <p:cNvSpPr txBox="1"/>
          <p:nvPr/>
        </p:nvSpPr>
        <p:spPr>
          <a:xfrm>
            <a:off x="835152" y="2461387"/>
            <a:ext cx="824332"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Binning</a:t>
            </a:r>
            <a:endParaRPr sz="1800">
              <a:latin typeface="Arial" pitchFamily="34" charset="0"/>
              <a:cs typeface="Arial" pitchFamily="34" charset="0"/>
            </a:endParaRPr>
          </a:p>
        </p:txBody>
      </p:sp>
      <p:sp>
        <p:nvSpPr>
          <p:cNvPr id="12" name="text 1"/>
          <p:cNvSpPr txBox="1"/>
          <p:nvPr/>
        </p:nvSpPr>
        <p:spPr>
          <a:xfrm>
            <a:off x="548640" y="2888107"/>
            <a:ext cx="2514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3" name="text 1"/>
          <p:cNvSpPr txBox="1"/>
          <p:nvPr/>
        </p:nvSpPr>
        <p:spPr>
          <a:xfrm>
            <a:off x="835152" y="2888107"/>
            <a:ext cx="1539621"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Log Transform</a:t>
            </a:r>
            <a:endParaRPr sz="1800">
              <a:latin typeface="Arial" pitchFamily="34" charset="0"/>
              <a:cs typeface="Arial" pitchFamily="34" charset="0"/>
            </a:endParaRPr>
          </a:p>
        </p:txBody>
      </p:sp>
      <p:sp>
        <p:nvSpPr>
          <p:cNvPr id="14" name="text 1"/>
          <p:cNvSpPr txBox="1"/>
          <p:nvPr/>
        </p:nvSpPr>
        <p:spPr>
          <a:xfrm>
            <a:off x="548640" y="3315081"/>
            <a:ext cx="2514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5" name="text 1"/>
          <p:cNvSpPr txBox="1"/>
          <p:nvPr/>
        </p:nvSpPr>
        <p:spPr>
          <a:xfrm>
            <a:off x="835152" y="3315081"/>
            <a:ext cx="194015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One-Hot Encoding</a:t>
            </a:r>
            <a:endParaRPr sz="1800">
              <a:latin typeface="Arial" pitchFamily="34" charset="0"/>
              <a:cs typeface="Arial" pitchFamily="34" charset="0"/>
            </a:endParaRPr>
          </a:p>
        </p:txBody>
      </p:sp>
      <p:sp>
        <p:nvSpPr>
          <p:cNvPr id="16" name="text 1"/>
          <p:cNvSpPr txBox="1"/>
          <p:nvPr/>
        </p:nvSpPr>
        <p:spPr>
          <a:xfrm>
            <a:off x="548640" y="3741801"/>
            <a:ext cx="2514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7" name="text 1"/>
          <p:cNvSpPr txBox="1"/>
          <p:nvPr/>
        </p:nvSpPr>
        <p:spPr>
          <a:xfrm>
            <a:off x="835152" y="3741801"/>
            <a:ext cx="218518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Grouping Operations</a:t>
            </a:r>
            <a:endParaRPr sz="1800">
              <a:latin typeface="Arial" pitchFamily="34" charset="0"/>
              <a:cs typeface="Arial" pitchFamily="34" charset="0"/>
            </a:endParaRPr>
          </a:p>
        </p:txBody>
      </p:sp>
      <p:sp>
        <p:nvSpPr>
          <p:cNvPr id="18" name="text 1"/>
          <p:cNvSpPr txBox="1"/>
          <p:nvPr/>
        </p:nvSpPr>
        <p:spPr>
          <a:xfrm>
            <a:off x="548640" y="4168521"/>
            <a:ext cx="2514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9" name="text 1"/>
          <p:cNvSpPr txBox="1"/>
          <p:nvPr/>
        </p:nvSpPr>
        <p:spPr>
          <a:xfrm>
            <a:off x="835152" y="4168521"/>
            <a:ext cx="135948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Feature Split</a:t>
            </a:r>
            <a:endParaRPr sz="1800">
              <a:latin typeface="Arial" pitchFamily="34" charset="0"/>
              <a:cs typeface="Arial" pitchFamily="34" charset="0"/>
            </a:endParaRPr>
          </a:p>
        </p:txBody>
      </p:sp>
      <p:sp>
        <p:nvSpPr>
          <p:cNvPr id="20" name="text 1"/>
          <p:cNvSpPr txBox="1"/>
          <p:nvPr/>
        </p:nvSpPr>
        <p:spPr>
          <a:xfrm>
            <a:off x="548640" y="4595495"/>
            <a:ext cx="2514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21" name="text 1"/>
          <p:cNvSpPr txBox="1"/>
          <p:nvPr/>
        </p:nvSpPr>
        <p:spPr>
          <a:xfrm>
            <a:off x="835152" y="4595495"/>
            <a:ext cx="81221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Scaling</a:t>
            </a:r>
            <a:endParaRPr sz="1800">
              <a:latin typeface="Arial" pitchFamily="34" charset="0"/>
              <a:cs typeface="Arial" pitchFamily="34" charset="0"/>
            </a:endParaRPr>
          </a:p>
        </p:txBody>
      </p:sp>
      <p:sp>
        <p:nvSpPr>
          <p:cNvPr id="22" name="text 1"/>
          <p:cNvSpPr txBox="1"/>
          <p:nvPr/>
        </p:nvSpPr>
        <p:spPr>
          <a:xfrm>
            <a:off x="548640" y="5022215"/>
            <a:ext cx="2514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23" name="text 1"/>
          <p:cNvSpPr txBox="1"/>
          <p:nvPr/>
        </p:nvSpPr>
        <p:spPr>
          <a:xfrm>
            <a:off x="835152" y="5022215"/>
            <a:ext cx="16262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Extracting Date</a:t>
            </a:r>
            <a:endParaRPr sz="1800">
              <a:latin typeface="Arial" pitchFamily="34" charset="0"/>
              <a:cs typeface="Arial" pitchFamily="34" charset="0"/>
            </a:endParaRPr>
          </a:p>
        </p:txBody>
      </p:sp>
      <p:sp>
        <p:nvSpPr>
          <p:cNvPr id="24" name="text 1"/>
          <p:cNvSpPr txBox="1"/>
          <p:nvPr/>
        </p:nvSpPr>
        <p:spPr>
          <a:xfrm>
            <a:off x="548640" y="5488477"/>
            <a:ext cx="8076565" cy="830997"/>
          </a:xfrm>
          <a:prstGeom prst="rect">
            <a:avLst/>
          </a:prstGeom>
        </p:spPr>
        <p:txBody>
          <a:bodyPr vert="horz" wrap="square" lIns="0" tIns="0" rIns="0" bIns="0" rtlCol="0">
            <a:spAutoFit/>
          </a:bodyPr>
          <a:lstStyle>
            <a:defPPr>
              <a:defRPr lang="en-US"/>
            </a:defPPr>
          </a:lstStyle>
          <a:p>
            <a:r>
              <a:rPr sz="1800" u="sng" spc="10">
                <a:solidFill>
                  <a:srgbClr val="0000FF"/>
                </a:solidFill>
                <a:latin typeface="Arial" pitchFamily="34" charset="0"/>
                <a:cs typeface="Arial" pitchFamily="34" charset="0"/>
              </a:rPr>
              <a:t>https://</a:t>
            </a:r>
            <a:r>
              <a:rPr sz="1800" u="sng" spc="10" smtClean="0">
                <a:solidFill>
                  <a:srgbClr val="0000FF"/>
                </a:solidFill>
                <a:latin typeface="Arial" pitchFamily="34" charset="0"/>
                <a:cs typeface="Arial" pitchFamily="34" charset="0"/>
              </a:rPr>
              <a:t>towardsdatascience.com/feature-engineering-for-machine-learning-</a:t>
            </a:r>
            <a:r>
              <a:rPr lang="en-US" u="sng" spc="10">
                <a:solidFill>
                  <a:srgbClr val="0000FF"/>
                </a:solidFill>
                <a:latin typeface="Arial" pitchFamily="34" charset="0"/>
                <a:cs typeface="Arial" pitchFamily="34" charset="0"/>
              </a:rPr>
              <a:t>3a5e293a5114</a:t>
            </a:r>
            <a:endParaRPr lang="en-US" u="sng">
              <a:latin typeface="Arial" pitchFamily="34" charset="0"/>
              <a:cs typeface="Arial" pitchFamily="34" charset="0"/>
            </a:endParaRPr>
          </a:p>
          <a:p>
            <a:pPr marL="0">
              <a:lnSpc>
                <a:spcPct val="100000"/>
              </a:lnSpc>
            </a:pPr>
            <a:endParaRPr sz="1800">
              <a:latin typeface="Arial" pitchFamily="34" charset="0"/>
              <a:cs typeface="Arial" pitchFamily="34" charset="0"/>
            </a:endParaRPr>
          </a:p>
        </p:txBody>
      </p:sp>
    </p:spTree>
    <p:extLst>
      <p:ext uri="{BB962C8B-B14F-4D97-AF65-F5344CB8AC3E}">
        <p14:creationId xmlns:p14="http://schemas.microsoft.com/office/powerpoint/2010/main" val="391668056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3"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56" name="object 5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57" name="object 5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4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58" name="object 5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59" name="object 5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60" name="object 6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11300"/>
            <a:ext cx="2870098"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Dealing with missing data</a:t>
            </a:r>
            <a:endParaRPr sz="1800">
              <a:latin typeface="Arial" pitchFamily="34" charset="0"/>
              <a:cs typeface="Arial" pitchFamily="34" charset="0"/>
            </a:endParaRPr>
          </a:p>
        </p:txBody>
      </p:sp>
      <p:sp>
        <p:nvSpPr>
          <p:cNvPr id="4" name="text 1"/>
          <p:cNvSpPr txBox="1"/>
          <p:nvPr/>
        </p:nvSpPr>
        <p:spPr>
          <a:xfrm>
            <a:off x="394716" y="1785620"/>
            <a:ext cx="751730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It is quite common in real-world problems to miss some values of our data</a:t>
            </a:r>
            <a:endParaRPr sz="1800">
              <a:latin typeface="Arial" pitchFamily="34" charset="0"/>
              <a:cs typeface="Arial" pitchFamily="34" charset="0"/>
            </a:endParaRPr>
          </a:p>
        </p:txBody>
      </p:sp>
      <p:sp>
        <p:nvSpPr>
          <p:cNvPr id="5" name="text 1"/>
          <p:cNvSpPr txBox="1"/>
          <p:nvPr/>
        </p:nvSpPr>
        <p:spPr>
          <a:xfrm>
            <a:off x="394716" y="2060194"/>
            <a:ext cx="7338288"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samples. It may be due to errors on the data collection, blank spaces on</a:t>
            </a:r>
            <a:endParaRPr sz="1800">
              <a:latin typeface="Arial" pitchFamily="34" charset="0"/>
              <a:cs typeface="Arial" pitchFamily="34" charset="0"/>
            </a:endParaRPr>
          </a:p>
        </p:txBody>
      </p:sp>
      <p:sp>
        <p:nvSpPr>
          <p:cNvPr id="6" name="text 1"/>
          <p:cNvSpPr txBox="1"/>
          <p:nvPr/>
        </p:nvSpPr>
        <p:spPr>
          <a:xfrm>
            <a:off x="394716" y="2334513"/>
            <a:ext cx="4491558"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surveys, measurements not applicable…etc</a:t>
            </a:r>
            <a:endParaRPr sz="1800">
              <a:latin typeface="Arial" pitchFamily="34" charset="0"/>
              <a:cs typeface="Arial" pitchFamily="34" charset="0"/>
            </a:endParaRPr>
          </a:p>
        </p:txBody>
      </p:sp>
      <p:sp>
        <p:nvSpPr>
          <p:cNvPr id="7" name="text 1"/>
          <p:cNvSpPr txBox="1"/>
          <p:nvPr/>
        </p:nvSpPr>
        <p:spPr>
          <a:xfrm>
            <a:off x="394716" y="2883153"/>
            <a:ext cx="801179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Missing values are tipically represented with the “NaN” or “Null” indicators. The</a:t>
            </a:r>
            <a:endParaRPr sz="1800">
              <a:latin typeface="Arial" pitchFamily="34" charset="0"/>
              <a:cs typeface="Arial" pitchFamily="34" charset="0"/>
            </a:endParaRPr>
          </a:p>
        </p:txBody>
      </p:sp>
      <p:sp>
        <p:nvSpPr>
          <p:cNvPr id="8" name="text 1"/>
          <p:cNvSpPr txBox="1"/>
          <p:nvPr/>
        </p:nvSpPr>
        <p:spPr>
          <a:xfrm>
            <a:off x="394716" y="3157474"/>
            <a:ext cx="794750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problem is that most algorithms can’t handle those missing values so we need</a:t>
            </a:r>
            <a:endParaRPr sz="1800">
              <a:latin typeface="Arial" pitchFamily="34" charset="0"/>
              <a:cs typeface="Arial" pitchFamily="34" charset="0"/>
            </a:endParaRPr>
          </a:p>
        </p:txBody>
      </p:sp>
      <p:sp>
        <p:nvSpPr>
          <p:cNvPr id="9" name="text 1"/>
          <p:cNvSpPr txBox="1"/>
          <p:nvPr/>
        </p:nvSpPr>
        <p:spPr>
          <a:xfrm>
            <a:off x="394716" y="3431518"/>
            <a:ext cx="7123975"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to take care of them before feeding data to our models. Once they are</a:t>
            </a:r>
            <a:endParaRPr sz="1800">
              <a:latin typeface="Arial" pitchFamily="34" charset="0"/>
              <a:cs typeface="Arial" pitchFamily="34" charset="0"/>
            </a:endParaRPr>
          </a:p>
        </p:txBody>
      </p:sp>
      <p:sp>
        <p:nvSpPr>
          <p:cNvPr id="10" name="text 1"/>
          <p:cNvSpPr txBox="1"/>
          <p:nvPr/>
        </p:nvSpPr>
        <p:spPr>
          <a:xfrm>
            <a:off x="394716" y="3706495"/>
            <a:ext cx="5255742"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identified, there are several ways to deal with them:</a:t>
            </a:r>
            <a:endParaRPr sz="1800">
              <a:latin typeface="Arial" pitchFamily="34" charset="0"/>
              <a:cs typeface="Arial" pitchFamily="34" charset="0"/>
            </a:endParaRPr>
          </a:p>
        </p:txBody>
      </p:sp>
      <p:sp>
        <p:nvSpPr>
          <p:cNvPr id="11" name="text 1"/>
          <p:cNvSpPr txBox="1"/>
          <p:nvPr/>
        </p:nvSpPr>
        <p:spPr>
          <a:xfrm>
            <a:off x="394716" y="4255135"/>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2" name="text 1"/>
          <p:cNvSpPr txBox="1"/>
          <p:nvPr/>
        </p:nvSpPr>
        <p:spPr>
          <a:xfrm>
            <a:off x="681228" y="4255135"/>
            <a:ext cx="751499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Eliminating the samples or features with missing values. (we risk to delete</a:t>
            </a:r>
            <a:endParaRPr sz="1800">
              <a:latin typeface="Arial" pitchFamily="34" charset="0"/>
              <a:cs typeface="Arial" pitchFamily="34" charset="0"/>
            </a:endParaRPr>
          </a:p>
        </p:txBody>
      </p:sp>
      <p:sp>
        <p:nvSpPr>
          <p:cNvPr id="13" name="text 1"/>
          <p:cNvSpPr txBox="1"/>
          <p:nvPr/>
        </p:nvSpPr>
        <p:spPr>
          <a:xfrm>
            <a:off x="681228" y="4529455"/>
            <a:ext cx="432854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relevant information or too many samples)</a:t>
            </a:r>
            <a:endParaRPr sz="1800">
              <a:latin typeface="Arial" pitchFamily="34" charset="0"/>
              <a:cs typeface="Arial" pitchFamily="34" charset="0"/>
            </a:endParaRPr>
          </a:p>
        </p:txBody>
      </p:sp>
      <p:sp>
        <p:nvSpPr>
          <p:cNvPr id="14" name="text 1"/>
          <p:cNvSpPr txBox="1"/>
          <p:nvPr/>
        </p:nvSpPr>
        <p:spPr>
          <a:xfrm>
            <a:off x="394716" y="4803499"/>
            <a:ext cx="143752" cy="214713"/>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5" name="text 1"/>
          <p:cNvSpPr txBox="1"/>
          <p:nvPr/>
        </p:nvSpPr>
        <p:spPr>
          <a:xfrm>
            <a:off x="681228" y="4803499"/>
            <a:ext cx="7277090" cy="214713"/>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Imputing the missing values, with some pre-built estimators such as the</a:t>
            </a:r>
            <a:endParaRPr sz="1800">
              <a:latin typeface="Arial" pitchFamily="34" charset="0"/>
              <a:cs typeface="Arial" pitchFamily="34" charset="0"/>
            </a:endParaRPr>
          </a:p>
        </p:txBody>
      </p:sp>
      <p:sp>
        <p:nvSpPr>
          <p:cNvPr id="16" name="text 1"/>
          <p:cNvSpPr txBox="1"/>
          <p:nvPr/>
        </p:nvSpPr>
        <p:spPr>
          <a:xfrm>
            <a:off x="681228" y="5078349"/>
            <a:ext cx="7259677"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Imputer class from scikit learn. We’ll fit our data and then transform it to</a:t>
            </a:r>
            <a:endParaRPr sz="1800">
              <a:latin typeface="Arial" pitchFamily="34" charset="0"/>
              <a:cs typeface="Arial" pitchFamily="34" charset="0"/>
            </a:endParaRPr>
          </a:p>
        </p:txBody>
      </p:sp>
      <p:sp>
        <p:nvSpPr>
          <p:cNvPr id="17" name="text 1"/>
          <p:cNvSpPr txBox="1"/>
          <p:nvPr/>
        </p:nvSpPr>
        <p:spPr>
          <a:xfrm>
            <a:off x="681228" y="5352669"/>
            <a:ext cx="749213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estimate them. One common approach is to set the missing values as the</a:t>
            </a:r>
            <a:endParaRPr sz="1800">
              <a:latin typeface="Arial" pitchFamily="34" charset="0"/>
              <a:cs typeface="Arial" pitchFamily="34" charset="0"/>
            </a:endParaRPr>
          </a:p>
        </p:txBody>
      </p:sp>
      <p:sp>
        <p:nvSpPr>
          <p:cNvPr id="18" name="text 1"/>
          <p:cNvSpPr txBox="1"/>
          <p:nvPr/>
        </p:nvSpPr>
        <p:spPr>
          <a:xfrm>
            <a:off x="681228" y="5626989"/>
            <a:ext cx="3934891"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mean value of the rest of the samples.</a:t>
            </a:r>
            <a:endParaRPr sz="1800">
              <a:latin typeface="Arial" pitchFamily="34" charset="0"/>
              <a:cs typeface="Arial" pitchFamily="34" charset="0"/>
            </a:endParaRPr>
          </a:p>
        </p:txBody>
      </p:sp>
      <p:sp>
        <p:nvSpPr>
          <p:cNvPr id="19"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12</a:t>
            </a:r>
            <a:endParaRPr sz="1400">
              <a:latin typeface="Calibri"/>
              <a:cs typeface="Calibri"/>
            </a:endParaRPr>
          </a:p>
        </p:txBody>
      </p:sp>
      <p:sp>
        <p:nvSpPr>
          <p:cNvPr id="20" name="text 1"/>
          <p:cNvSpPr txBox="1"/>
          <p:nvPr/>
        </p:nvSpPr>
        <p:spPr>
          <a:xfrm>
            <a:off x="548640" y="429411"/>
            <a:ext cx="3913572"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Preparing The Data</a:t>
            </a:r>
          </a:p>
        </p:txBody>
      </p:sp>
    </p:spTree>
    <p:extLst>
      <p:ext uri="{BB962C8B-B14F-4D97-AF65-F5344CB8AC3E}">
        <p14:creationId xmlns:p14="http://schemas.microsoft.com/office/powerpoint/2010/main" val="2585163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0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41" name="object 14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42" name="object 14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10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43" name="object 14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44" name="object 14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45" name="object 14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pic>
        <p:nvPicPr>
          <p:cNvPr id="10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32" y="1491996"/>
            <a:ext cx="8098536" cy="5119116"/>
          </a:xfrm>
          <a:prstGeom prst="rect">
            <a:avLst/>
          </a:prstGeom>
        </p:spPr>
      </p:pic>
      <p:sp>
        <p:nvSpPr>
          <p:cNvPr id="4" name="TextBox 3"/>
          <p:cNvSpPr txBox="1"/>
          <p:nvPr/>
        </p:nvSpPr>
        <p:spPr>
          <a:xfrm>
            <a:off x="6629401" y="1450969"/>
            <a:ext cx="2514600" cy="461665"/>
          </a:xfrm>
          <a:prstGeom prst="rect">
            <a:avLst/>
          </a:prstGeom>
          <a:noFill/>
        </p:spPr>
        <p:txBody>
          <a:bodyPr wrap="square" rtlCol="0">
            <a:spAutoFit/>
          </a:bodyPr>
          <a:lstStyle>
            <a:defPPr>
              <a:defRPr lang="en-US"/>
            </a:defPPr>
          </a:lstStyle>
          <a:p>
            <a:r>
              <a:rPr lang="en-US" sz="1200" smtClean="0">
                <a:solidFill>
                  <a:schemeClr val="tx2"/>
                </a:solidFill>
              </a:rPr>
              <a:t>Traveler's Salesman Problem (TSP),</a:t>
            </a:r>
          </a:p>
          <a:p>
            <a:r>
              <a:rPr lang="en-US" sz="1200" smtClean="0">
                <a:solidFill>
                  <a:schemeClr val="tx2"/>
                </a:solidFill>
              </a:rPr>
              <a:t> Vehicle routing Problem (VRP), </a:t>
            </a:r>
            <a:endParaRPr lang="en-US" sz="1200">
              <a:solidFill>
                <a:schemeClr val="tx2"/>
              </a:solidFill>
            </a:endParaRPr>
          </a:p>
        </p:txBody>
      </p:sp>
    </p:spTree>
    <p:extLst>
      <p:ext uri="{BB962C8B-B14F-4D97-AF65-F5344CB8AC3E}">
        <p14:creationId xmlns:p14="http://schemas.microsoft.com/office/powerpoint/2010/main" val="2081472846"/>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50"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66" name="object 6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67" name="object 6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5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68" name="object 6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69" name="object 6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70" name="object 7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6" name="text 1"/>
          <p:cNvSpPr txBox="1"/>
          <p:nvPr/>
        </p:nvSpPr>
        <p:spPr>
          <a:xfrm>
            <a:off x="429485" y="1512295"/>
            <a:ext cx="8230489" cy="3046988"/>
          </a:xfrm>
          <a:prstGeom prst="rect">
            <a:avLst/>
          </a:prstGeom>
        </p:spPr>
        <p:txBody>
          <a:bodyPr vert="horz" wrap="square" lIns="0" tIns="0" rIns="0" bIns="0" rtlCol="0">
            <a:spAutoFit/>
          </a:bodyPr>
          <a:lstStyle>
            <a:defPPr>
              <a:defRPr lang="en-US"/>
            </a:defPPr>
          </a:lstStyle>
          <a:p>
            <a:r>
              <a:rPr lang="en-US" spc="10">
                <a:latin typeface="Arial" pitchFamily="34" charset="0"/>
                <a:cs typeface="Arial" pitchFamily="34" charset="0"/>
              </a:rPr>
              <a:t>This is a crucial step in the preprocessing phase as the majority of machine</a:t>
            </a:r>
            <a:endParaRPr lang="en-US">
              <a:latin typeface="Arial" pitchFamily="34" charset="0"/>
              <a:cs typeface="Arial" pitchFamily="34" charset="0"/>
            </a:endParaRPr>
          </a:p>
          <a:p>
            <a:r>
              <a:rPr lang="en-US" spc="10" smtClean="0">
                <a:latin typeface="Arial" pitchFamily="34" charset="0"/>
                <a:cs typeface="Arial" pitchFamily="34" charset="0"/>
              </a:rPr>
              <a:t>learning </a:t>
            </a:r>
            <a:r>
              <a:rPr lang="en-US" spc="10">
                <a:latin typeface="Arial" pitchFamily="34" charset="0"/>
                <a:cs typeface="Arial" pitchFamily="34" charset="0"/>
              </a:rPr>
              <a:t>algorithms perform much better when dealing with features that are on the same scale. </a:t>
            </a:r>
            <a:r>
              <a:rPr lang="en-US" spc="10" smtClean="0">
                <a:latin typeface="Arial" pitchFamily="34" charset="0"/>
                <a:cs typeface="Arial" pitchFamily="34" charset="0"/>
              </a:rPr>
              <a:t>In </a:t>
            </a:r>
            <a:r>
              <a:rPr lang="en-US" spc="10">
                <a:latin typeface="Arial" pitchFamily="34" charset="0"/>
                <a:cs typeface="Arial" pitchFamily="34" charset="0"/>
              </a:rPr>
              <a:t>most cases, the numerical features of the dataset do not have a </a:t>
            </a:r>
            <a:r>
              <a:rPr lang="en-US" spc="10" smtClean="0">
                <a:latin typeface="Arial" pitchFamily="34" charset="0"/>
                <a:cs typeface="Arial" pitchFamily="34" charset="0"/>
              </a:rPr>
              <a:t>certain</a:t>
            </a:r>
            <a:r>
              <a:rPr lang="en-US" spc="10">
                <a:latin typeface="Arial" pitchFamily="34" charset="0"/>
                <a:cs typeface="Arial" pitchFamily="34" charset="0"/>
              </a:rPr>
              <a:t> range and they differ from each other. In real life, it is nonsense to expect age </a:t>
            </a:r>
            <a:r>
              <a:rPr lang="en-US" spc="10" smtClean="0">
                <a:latin typeface="Arial" pitchFamily="34" charset="0"/>
                <a:cs typeface="Arial" pitchFamily="34" charset="0"/>
              </a:rPr>
              <a:t>and</a:t>
            </a:r>
            <a:r>
              <a:rPr lang="en-US" spc="10">
                <a:latin typeface="Arial" pitchFamily="34" charset="0"/>
                <a:cs typeface="Arial" pitchFamily="34" charset="0"/>
              </a:rPr>
              <a:t> income columns to have the same range. But from the machine learning point of </a:t>
            </a:r>
            <a:r>
              <a:rPr lang="en-US" spc="10" smtClean="0">
                <a:latin typeface="Arial" pitchFamily="34" charset="0"/>
                <a:cs typeface="Arial" pitchFamily="34" charset="0"/>
              </a:rPr>
              <a:t>view</a:t>
            </a:r>
            <a:r>
              <a:rPr lang="en-US" spc="10">
                <a:latin typeface="Arial" pitchFamily="34" charset="0"/>
                <a:cs typeface="Arial" pitchFamily="34" charset="0"/>
              </a:rPr>
              <a:t>, how these two columns can be compared? Scaling solves this problem. </a:t>
            </a:r>
            <a:r>
              <a:rPr lang="en-US" spc="10" smtClean="0">
                <a:latin typeface="Arial" pitchFamily="34" charset="0"/>
                <a:cs typeface="Arial" pitchFamily="34" charset="0"/>
              </a:rPr>
              <a:t>The </a:t>
            </a:r>
            <a:r>
              <a:rPr lang="en-US" spc="10">
                <a:latin typeface="Arial" pitchFamily="34" charset="0"/>
                <a:cs typeface="Arial" pitchFamily="34" charset="0"/>
              </a:rPr>
              <a:t>continuous features become identical in terms of the range, after a scaling process. </a:t>
            </a:r>
            <a:r>
              <a:rPr lang="en-US" spc="10" smtClean="0">
                <a:latin typeface="Arial" pitchFamily="34" charset="0"/>
                <a:cs typeface="Arial" pitchFamily="34" charset="0"/>
              </a:rPr>
              <a:t>This </a:t>
            </a:r>
            <a:r>
              <a:rPr lang="en-US" spc="10">
                <a:latin typeface="Arial" pitchFamily="34" charset="0"/>
                <a:cs typeface="Arial" pitchFamily="34" charset="0"/>
              </a:rPr>
              <a:t>process is not mandatory for many algorithms, but it might be still nice to apply. </a:t>
            </a:r>
            <a:r>
              <a:rPr lang="en-US" spc="10" smtClean="0">
                <a:latin typeface="Arial" pitchFamily="34" charset="0"/>
                <a:cs typeface="Arial" pitchFamily="34" charset="0"/>
              </a:rPr>
              <a:t>However</a:t>
            </a:r>
            <a:r>
              <a:rPr lang="en-US" spc="10">
                <a:latin typeface="Arial" pitchFamily="34" charset="0"/>
                <a:cs typeface="Arial" pitchFamily="34" charset="0"/>
              </a:rPr>
              <a:t>, the algorithms based on distance calculations such as k-NN or k-Means need </a:t>
            </a:r>
            <a:r>
              <a:rPr lang="en-US" spc="10" smtClean="0">
                <a:latin typeface="Arial" pitchFamily="34" charset="0"/>
                <a:cs typeface="Arial" pitchFamily="34" charset="0"/>
              </a:rPr>
              <a:t>to </a:t>
            </a:r>
            <a:r>
              <a:rPr lang="en-US" spc="10">
                <a:latin typeface="Arial" pitchFamily="34" charset="0"/>
                <a:cs typeface="Arial" pitchFamily="34" charset="0"/>
              </a:rPr>
              <a:t>have scaled continuous features as model </a:t>
            </a:r>
            <a:r>
              <a:rPr lang="en-US" spc="10" smtClean="0">
                <a:latin typeface="Arial" pitchFamily="34" charset="0"/>
                <a:cs typeface="Arial" pitchFamily="34" charset="0"/>
              </a:rPr>
              <a:t>input. </a:t>
            </a:r>
            <a:r>
              <a:rPr spc="10" smtClean="0">
                <a:latin typeface="Arial" pitchFamily="34" charset="0"/>
                <a:cs typeface="Arial" pitchFamily="34" charset="0"/>
              </a:rPr>
              <a:t>The </a:t>
            </a:r>
            <a:r>
              <a:rPr spc="10">
                <a:latin typeface="Arial" pitchFamily="34" charset="0"/>
                <a:cs typeface="Arial" pitchFamily="34" charset="0"/>
              </a:rPr>
              <a:t>most common techniques are:</a:t>
            </a:r>
          </a:p>
        </p:txBody>
      </p:sp>
      <p:sp>
        <p:nvSpPr>
          <p:cNvPr id="7" name="text 1"/>
          <p:cNvSpPr txBox="1"/>
          <p:nvPr/>
        </p:nvSpPr>
        <p:spPr>
          <a:xfrm>
            <a:off x="405080" y="4662373"/>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8" name="text 1"/>
          <p:cNvSpPr txBox="1"/>
          <p:nvPr/>
        </p:nvSpPr>
        <p:spPr>
          <a:xfrm>
            <a:off x="631692" y="4672918"/>
            <a:ext cx="7873950" cy="276999"/>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Normalization</a:t>
            </a:r>
            <a:r>
              <a:rPr sz="1800" spc="10">
                <a:latin typeface="Arial" pitchFamily="34" charset="0"/>
                <a:cs typeface="Arial" pitchFamily="34" charset="0"/>
              </a:rPr>
              <a:t>: it refers to rescaling the features to a range of [0,1], which is</a:t>
            </a:r>
            <a:endParaRPr sz="1800">
              <a:latin typeface="Arial" pitchFamily="34" charset="0"/>
              <a:cs typeface="Arial" pitchFamily="34" charset="0"/>
            </a:endParaRPr>
          </a:p>
        </p:txBody>
      </p:sp>
      <p:sp>
        <p:nvSpPr>
          <p:cNvPr id="9" name="text 1"/>
          <p:cNvSpPr txBox="1"/>
          <p:nvPr/>
        </p:nvSpPr>
        <p:spPr>
          <a:xfrm>
            <a:off x="653463" y="4918008"/>
            <a:ext cx="7588399"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 special case of min-max scaling. To normalize our data we’ll simply need</a:t>
            </a:r>
            <a:endParaRPr sz="1800">
              <a:latin typeface="Arial" pitchFamily="34" charset="0"/>
              <a:cs typeface="Arial" pitchFamily="34" charset="0"/>
            </a:endParaRPr>
          </a:p>
        </p:txBody>
      </p:sp>
      <p:sp>
        <p:nvSpPr>
          <p:cNvPr id="10" name="text 1"/>
          <p:cNvSpPr txBox="1"/>
          <p:nvPr/>
        </p:nvSpPr>
        <p:spPr>
          <a:xfrm>
            <a:off x="653463" y="5163875"/>
            <a:ext cx="6233750"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to apply the min-max scaling method to each feature column.</a:t>
            </a:r>
            <a:endParaRPr sz="1800">
              <a:latin typeface="Arial" pitchFamily="34" charset="0"/>
              <a:cs typeface="Arial" pitchFamily="34" charset="0"/>
            </a:endParaRPr>
          </a:p>
        </p:txBody>
      </p:sp>
      <p:sp>
        <p:nvSpPr>
          <p:cNvPr id="11" name="text 1"/>
          <p:cNvSpPr txBox="1"/>
          <p:nvPr/>
        </p:nvSpPr>
        <p:spPr>
          <a:xfrm>
            <a:off x="394716" y="5561523"/>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2" name="text 1"/>
          <p:cNvSpPr txBox="1"/>
          <p:nvPr/>
        </p:nvSpPr>
        <p:spPr>
          <a:xfrm>
            <a:off x="681228" y="5561523"/>
            <a:ext cx="7881645" cy="276999"/>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Standardization</a:t>
            </a:r>
            <a:r>
              <a:rPr sz="1800" spc="10">
                <a:latin typeface="Arial" pitchFamily="34" charset="0"/>
                <a:cs typeface="Arial" pitchFamily="34" charset="0"/>
              </a:rPr>
              <a:t>: it consists in centering the feature columns at mean 0 with</a:t>
            </a:r>
            <a:endParaRPr sz="1800">
              <a:latin typeface="Arial" pitchFamily="34" charset="0"/>
              <a:cs typeface="Arial" pitchFamily="34" charset="0"/>
            </a:endParaRPr>
          </a:p>
        </p:txBody>
      </p:sp>
      <p:sp>
        <p:nvSpPr>
          <p:cNvPr id="13" name="text 1"/>
          <p:cNvSpPr txBox="1"/>
          <p:nvPr/>
        </p:nvSpPr>
        <p:spPr>
          <a:xfrm>
            <a:off x="681228" y="5835843"/>
            <a:ext cx="7719365"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standard deviation 1 so that the feature columns have the same parameters</a:t>
            </a:r>
            <a:endParaRPr sz="1800">
              <a:latin typeface="Arial" pitchFamily="34" charset="0"/>
              <a:cs typeface="Arial" pitchFamily="34" charset="0"/>
            </a:endParaRPr>
          </a:p>
        </p:txBody>
      </p:sp>
      <p:sp>
        <p:nvSpPr>
          <p:cNvPr id="14" name="text 1"/>
          <p:cNvSpPr txBox="1"/>
          <p:nvPr/>
        </p:nvSpPr>
        <p:spPr>
          <a:xfrm>
            <a:off x="681228" y="6109887"/>
            <a:ext cx="6538895" cy="214713"/>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as a standard normal distribution (zero mean and unit variance).</a:t>
            </a:r>
            <a:endParaRPr sz="1800">
              <a:latin typeface="Arial" pitchFamily="34" charset="0"/>
              <a:cs typeface="Arial" pitchFamily="34" charset="0"/>
            </a:endParaRPr>
          </a:p>
        </p:txBody>
      </p:sp>
      <p:sp>
        <p:nvSpPr>
          <p:cNvPr id="15"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14</a:t>
            </a:r>
            <a:endParaRPr sz="1400">
              <a:latin typeface="Calibri"/>
              <a:cs typeface="Calibri"/>
            </a:endParaRPr>
          </a:p>
        </p:txBody>
      </p:sp>
      <p:sp>
        <p:nvSpPr>
          <p:cNvPr id="16" name="text 1"/>
          <p:cNvSpPr txBox="1"/>
          <p:nvPr/>
        </p:nvSpPr>
        <p:spPr>
          <a:xfrm>
            <a:off x="548640" y="429411"/>
            <a:ext cx="3121047" cy="461665"/>
          </a:xfrm>
          <a:prstGeom prst="rect">
            <a:avLst/>
          </a:prstGeom>
        </p:spPr>
        <p:txBody>
          <a:bodyPr vert="horz" wrap="none" lIns="0" tIns="0" rIns="0" bIns="0" rtlCol="0">
            <a:spAutoFit/>
          </a:bodyPr>
          <a:lstStyle>
            <a:defPPr>
              <a:defRPr lang="en-US"/>
            </a:defPPr>
          </a:lstStyle>
          <a:p>
            <a:pPr indent="-342900">
              <a:lnSpc>
                <a:spcPts val="3600"/>
              </a:lnSpc>
            </a:pPr>
            <a:r>
              <a:rPr lang="en-US" sz="3600" b="1" spc="-150">
                <a:latin typeface="Arial" pitchFamily="34" charset="0"/>
                <a:cs typeface="Arial" pitchFamily="34" charset="0"/>
              </a:rPr>
              <a:t>Feature Scaling</a:t>
            </a:r>
            <a:endParaRPr sz="3600" b="1" spc="-150">
              <a:latin typeface="Arial" pitchFamily="34" charset="0"/>
              <a:cs typeface="Arial" pitchFamily="34" charset="0"/>
            </a:endParaRPr>
          </a:p>
        </p:txBody>
      </p:sp>
    </p:spTree>
    <p:extLst>
      <p:ext uri="{BB962C8B-B14F-4D97-AF65-F5344CB8AC3E}">
        <p14:creationId xmlns:p14="http://schemas.microsoft.com/office/powerpoint/2010/main" val="211665545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53"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71" name="object 7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72" name="object 7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5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73" name="object 7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74" name="object 7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75" name="object 7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4" name="text 1"/>
          <p:cNvSpPr txBox="1"/>
          <p:nvPr/>
        </p:nvSpPr>
        <p:spPr>
          <a:xfrm>
            <a:off x="394716" y="1600200"/>
            <a:ext cx="730719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One of the most common solution to avoid overfitting is to reduce data’s</a:t>
            </a:r>
            <a:endParaRPr sz="1800">
              <a:latin typeface="Arial" pitchFamily="34" charset="0"/>
              <a:cs typeface="Arial" pitchFamily="34" charset="0"/>
            </a:endParaRPr>
          </a:p>
        </p:txBody>
      </p:sp>
      <p:sp>
        <p:nvSpPr>
          <p:cNvPr id="5" name="text 1"/>
          <p:cNvSpPr txBox="1"/>
          <p:nvPr/>
        </p:nvSpPr>
        <p:spPr>
          <a:xfrm>
            <a:off x="394716" y="1874774"/>
            <a:ext cx="77744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dimensionality. This is frequently done by reducing the number of features of</a:t>
            </a:r>
            <a:endParaRPr sz="1800">
              <a:latin typeface="Arial" pitchFamily="34" charset="0"/>
              <a:cs typeface="Arial" pitchFamily="34" charset="0"/>
            </a:endParaRPr>
          </a:p>
        </p:txBody>
      </p:sp>
      <p:sp>
        <p:nvSpPr>
          <p:cNvPr id="6" name="text 1"/>
          <p:cNvSpPr txBox="1"/>
          <p:nvPr/>
        </p:nvSpPr>
        <p:spPr>
          <a:xfrm>
            <a:off x="394716" y="2149093"/>
            <a:ext cx="5516960" cy="276999"/>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our dataset via Principal Component Analysis (PCA</a:t>
            </a:r>
            <a:r>
              <a:rPr sz="1800" spc="10" smtClean="0">
                <a:latin typeface="Arial" pitchFamily="34" charset="0"/>
                <a:cs typeface="Arial" pitchFamily="34" charset="0"/>
              </a:rPr>
              <a:t>)</a:t>
            </a:r>
            <a:r>
              <a:rPr lang="en-US" sz="1800" spc="10" smtClean="0">
                <a:latin typeface="Arial" pitchFamily="34" charset="0"/>
                <a:cs typeface="Arial" pitchFamily="34" charset="0"/>
              </a:rPr>
              <a:t>.</a:t>
            </a:r>
            <a:endParaRPr sz="1800">
              <a:latin typeface="Arial" pitchFamily="34" charset="0"/>
              <a:cs typeface="Arial" pitchFamily="34" charset="0"/>
            </a:endParaRPr>
          </a:p>
        </p:txBody>
      </p:sp>
      <p:sp>
        <p:nvSpPr>
          <p:cNvPr id="8"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15</a:t>
            </a:r>
            <a:endParaRPr sz="1400">
              <a:latin typeface="Calibri"/>
              <a:cs typeface="Calibri"/>
            </a:endParaRPr>
          </a:p>
        </p:txBody>
      </p:sp>
      <p:sp>
        <p:nvSpPr>
          <p:cNvPr id="9" name="text 1"/>
          <p:cNvSpPr txBox="1"/>
          <p:nvPr/>
        </p:nvSpPr>
        <p:spPr>
          <a:xfrm>
            <a:off x="471677" y="248145"/>
            <a:ext cx="6995313" cy="923330"/>
          </a:xfrm>
          <a:prstGeom prst="rect">
            <a:avLst/>
          </a:prstGeom>
        </p:spPr>
        <p:txBody>
          <a:bodyPr vert="horz" wrap="square" lIns="0" tIns="0" rIns="0" bIns="0" rtlCol="0">
            <a:spAutoFit/>
          </a:bodyPr>
          <a:lstStyle>
            <a:defPPr>
              <a:defRPr lang="en-US"/>
            </a:defPPr>
          </a:lstStyle>
          <a:p>
            <a:pPr indent="-342900">
              <a:lnSpc>
                <a:spcPts val="3600"/>
              </a:lnSpc>
            </a:pPr>
            <a:r>
              <a:rPr sz="3600" b="1" spc="-150">
                <a:latin typeface="Arial" pitchFamily="34" charset="0"/>
                <a:cs typeface="Arial" pitchFamily="34" charset="0"/>
              </a:rPr>
              <a:t>Preparing The Data</a:t>
            </a:r>
            <a:r>
              <a:rPr lang="en-US" sz="3600" b="1" spc="-150">
                <a:latin typeface="Arial" pitchFamily="34" charset="0"/>
                <a:cs typeface="Arial" pitchFamily="34" charset="0"/>
              </a:rPr>
              <a:t> -Selecting Meaningful Features</a:t>
            </a:r>
            <a:endParaRPr sz="3600" b="1" spc="-150">
              <a:latin typeface="Arial" pitchFamily="34" charset="0"/>
              <a:cs typeface="Arial" pitchFamily="34" charset="0"/>
            </a:endParaRPr>
          </a:p>
        </p:txBody>
      </p:sp>
      <p:pic>
        <p:nvPicPr>
          <p:cNvPr id="5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1" y="2973984"/>
            <a:ext cx="6711312" cy="2694432"/>
          </a:xfrm>
          <a:prstGeom prst="rect">
            <a:avLst/>
          </a:prstGeom>
        </p:spPr>
      </p:pic>
    </p:spTree>
    <p:extLst>
      <p:ext uri="{BB962C8B-B14F-4D97-AF65-F5344CB8AC3E}">
        <p14:creationId xmlns:p14="http://schemas.microsoft.com/office/powerpoint/2010/main" val="739425090"/>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t>The C</a:t>
            </a:r>
            <a:r>
              <a:rPr lang="en-US" b="1"/>
              <a:t>entral Limit Theorem</a:t>
            </a:r>
            <a:r>
              <a:rPr lang="en-US"/>
              <a:t> (CLT) is a statistical theory states that given a sufficiently large sample size from a population with a finite level of variance, the mean of all samples from the same population will be approximately equal to the mean of the population</a:t>
            </a:r>
            <a:r>
              <a:rPr lang="en-US" smtClean="0"/>
              <a:t>.</a:t>
            </a:r>
          </a:p>
          <a:p>
            <a:endParaRPr lang="en-US"/>
          </a:p>
          <a:p>
            <a:pPr>
              <a:buFont typeface="Arial" pitchFamily="34" charset="0"/>
              <a:buChar char="•"/>
            </a:pPr>
            <a:r>
              <a:rPr lang="en-US" smtClean="0"/>
              <a:t>Larger the sample size, the more would be the normal distribution of means of samples</a:t>
            </a:r>
            <a:endParaRPr lang="en-US"/>
          </a:p>
        </p:txBody>
      </p:sp>
      <p:sp>
        <p:nvSpPr>
          <p:cNvPr id="3" name="Content Placeholder 2"/>
          <p:cNvSpPr>
            <a:spLocks noGrp="1"/>
          </p:cNvSpPr>
          <p:nvPr>
            <p:ph sz="quarter" idx="10"/>
          </p:nvPr>
        </p:nvSpPr>
        <p:spPr/>
        <p:txBody>
          <a:bodyPr/>
          <a:lstStyle>
            <a:defPPr/>
          </a:lstStyle>
          <a:p>
            <a:r>
              <a:rPr lang="en-US" smtClean="0"/>
              <a:t>Central Limit Theorem</a:t>
            </a:r>
            <a:endParaRPr lang="en-US"/>
          </a:p>
        </p:txBody>
      </p:sp>
    </p:spTree>
    <p:extLst>
      <p:ext uri="{BB962C8B-B14F-4D97-AF65-F5344CB8AC3E}">
        <p14:creationId xmlns:p14="http://schemas.microsoft.com/office/powerpoint/2010/main" val="310320459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57"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76" name="object 7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77" name="object 7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5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78" name="object 7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79" name="object 7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80" name="object 8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4" name="text 1"/>
          <p:cNvSpPr txBox="1"/>
          <p:nvPr/>
        </p:nvSpPr>
        <p:spPr>
          <a:xfrm>
            <a:off x="394716" y="1600200"/>
            <a:ext cx="779434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In general, we will split our data in three parts: training, testing and validating</a:t>
            </a:r>
            <a:endParaRPr sz="1800">
              <a:latin typeface="Arial" pitchFamily="34" charset="0"/>
              <a:cs typeface="Arial" pitchFamily="34" charset="0"/>
            </a:endParaRPr>
          </a:p>
        </p:txBody>
      </p:sp>
      <p:sp>
        <p:nvSpPr>
          <p:cNvPr id="5" name="text 1"/>
          <p:cNvSpPr txBox="1"/>
          <p:nvPr/>
        </p:nvSpPr>
        <p:spPr>
          <a:xfrm>
            <a:off x="394716" y="1874519"/>
            <a:ext cx="7791372"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sets. We train our model with training data, evaluate it on validation data and</a:t>
            </a:r>
            <a:endParaRPr sz="1800">
              <a:latin typeface="Arial" pitchFamily="34" charset="0"/>
              <a:cs typeface="Arial" pitchFamily="34" charset="0"/>
            </a:endParaRPr>
          </a:p>
        </p:txBody>
      </p:sp>
      <p:sp>
        <p:nvSpPr>
          <p:cNvPr id="6" name="text 1"/>
          <p:cNvSpPr txBox="1"/>
          <p:nvPr/>
        </p:nvSpPr>
        <p:spPr>
          <a:xfrm>
            <a:off x="394716" y="2148840"/>
            <a:ext cx="633153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finally, once it is ready to use, test it one last time on test data.</a:t>
            </a:r>
            <a:endParaRPr sz="1800">
              <a:latin typeface="Arial" pitchFamily="34" charset="0"/>
              <a:cs typeface="Arial" pitchFamily="34" charset="0"/>
            </a:endParaRPr>
          </a:p>
        </p:txBody>
      </p:sp>
      <p:sp>
        <p:nvSpPr>
          <p:cNvPr id="7" name="text 1"/>
          <p:cNvSpPr txBox="1"/>
          <p:nvPr/>
        </p:nvSpPr>
        <p:spPr>
          <a:xfrm>
            <a:off x="394716" y="2697480"/>
            <a:ext cx="808764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ultimate goal is that the model can generalize well on unseen data, in other</a:t>
            </a:r>
            <a:endParaRPr sz="1800">
              <a:latin typeface="Arial" pitchFamily="34" charset="0"/>
              <a:cs typeface="Arial" pitchFamily="34" charset="0"/>
            </a:endParaRPr>
          </a:p>
        </p:txBody>
      </p:sp>
      <p:sp>
        <p:nvSpPr>
          <p:cNvPr id="8" name="text 1"/>
          <p:cNvSpPr txBox="1"/>
          <p:nvPr/>
        </p:nvSpPr>
        <p:spPr>
          <a:xfrm>
            <a:off x="394716" y="2971524"/>
            <a:ext cx="8063174"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words, predict accurate results from new data, based on its internal parameters</a:t>
            </a:r>
            <a:endParaRPr sz="1800">
              <a:latin typeface="Arial" pitchFamily="34" charset="0"/>
              <a:cs typeface="Arial" pitchFamily="34" charset="0"/>
            </a:endParaRPr>
          </a:p>
        </p:txBody>
      </p:sp>
      <p:sp>
        <p:nvSpPr>
          <p:cNvPr id="9" name="text 1"/>
          <p:cNvSpPr txBox="1"/>
          <p:nvPr/>
        </p:nvSpPr>
        <p:spPr>
          <a:xfrm>
            <a:off x="394716" y="3246501"/>
            <a:ext cx="440283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adjusted while it was trained and validated.</a:t>
            </a:r>
            <a:endParaRPr sz="1800">
              <a:latin typeface="Arial" pitchFamily="34" charset="0"/>
              <a:cs typeface="Arial" pitchFamily="34" charset="0"/>
            </a:endParaRPr>
          </a:p>
        </p:txBody>
      </p:sp>
      <p:sp>
        <p:nvSpPr>
          <p:cNvPr id="10" name="text 1"/>
          <p:cNvSpPr txBox="1"/>
          <p:nvPr/>
        </p:nvSpPr>
        <p:spPr>
          <a:xfrm>
            <a:off x="394716" y="3795141"/>
            <a:ext cx="218335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 Learning Process</a:t>
            </a:r>
            <a:endParaRPr sz="1800">
              <a:latin typeface="Arial" pitchFamily="34" charset="0"/>
              <a:cs typeface="Arial" pitchFamily="34" charset="0"/>
            </a:endParaRPr>
          </a:p>
        </p:txBody>
      </p:sp>
      <p:sp>
        <p:nvSpPr>
          <p:cNvPr id="11" name="text 1"/>
          <p:cNvSpPr txBox="1"/>
          <p:nvPr/>
        </p:nvSpPr>
        <p:spPr>
          <a:xfrm>
            <a:off x="394716" y="4069461"/>
            <a:ext cx="304657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b) Over-fitting &amp; Under-fitting</a:t>
            </a:r>
            <a:endParaRPr sz="1800">
              <a:latin typeface="Arial" pitchFamily="34" charset="0"/>
              <a:cs typeface="Arial" pitchFamily="34" charset="0"/>
            </a:endParaRPr>
          </a:p>
        </p:txBody>
      </p:sp>
      <p:sp>
        <p:nvSpPr>
          <p:cNvPr id="12"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16</a:t>
            </a:r>
            <a:endParaRPr sz="1400">
              <a:latin typeface="Calibri"/>
              <a:cs typeface="Calibri"/>
            </a:endParaRPr>
          </a:p>
        </p:txBody>
      </p:sp>
      <p:sp>
        <p:nvSpPr>
          <p:cNvPr id="13" name="text 1"/>
          <p:cNvSpPr txBox="1"/>
          <p:nvPr/>
        </p:nvSpPr>
        <p:spPr>
          <a:xfrm>
            <a:off x="514333" y="260189"/>
            <a:ext cx="6024406" cy="923330"/>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Preparing The Data</a:t>
            </a:r>
            <a:r>
              <a:rPr lang="en-US" sz="3600" b="1" spc="-150">
                <a:latin typeface="Arial" pitchFamily="34" charset="0"/>
                <a:cs typeface="Arial" pitchFamily="34" charset="0"/>
              </a:rPr>
              <a:t>-Splitting </a:t>
            </a:r>
          </a:p>
          <a:p>
            <a:pPr indent="-342900">
              <a:lnSpc>
                <a:spcPts val="3600"/>
              </a:lnSpc>
            </a:pPr>
            <a:r>
              <a:rPr lang="en-US" sz="3600" b="1" spc="-150">
                <a:latin typeface="Arial" pitchFamily="34" charset="0"/>
                <a:cs typeface="Arial" pitchFamily="34" charset="0"/>
              </a:rPr>
              <a:t>Data Into Subsets </a:t>
            </a:r>
            <a:endParaRPr sz="3600" b="1" spc="-150">
              <a:latin typeface="Arial" pitchFamily="34" charset="0"/>
              <a:cs typeface="Arial" pitchFamily="34" charset="0"/>
            </a:endParaRPr>
          </a:p>
        </p:txBody>
      </p:sp>
      <p:pic>
        <p:nvPicPr>
          <p:cNvPr id="5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4433392"/>
            <a:ext cx="6400800" cy="2020748"/>
          </a:xfrm>
          <a:prstGeom prst="rect">
            <a:avLst/>
          </a:prstGeom>
        </p:spPr>
      </p:pic>
    </p:spTree>
    <p:extLst>
      <p:ext uri="{BB962C8B-B14F-4D97-AF65-F5344CB8AC3E}">
        <p14:creationId xmlns:p14="http://schemas.microsoft.com/office/powerpoint/2010/main" val="2596818040"/>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u="sng">
                <a:hlinkClick r:id="rId2"/>
              </a:rPr>
              <a:t>https://towardsdatascience.com/what-is-ai-bias-6606a3bcb814</a:t>
            </a:r>
            <a:endParaRPr lang="en-US"/>
          </a:p>
          <a:p>
            <a:endParaRPr lang="en-US"/>
          </a:p>
        </p:txBody>
      </p:sp>
      <p:sp>
        <p:nvSpPr>
          <p:cNvPr id="3" name="Content Placeholder 2"/>
          <p:cNvSpPr>
            <a:spLocks noGrp="1"/>
          </p:cNvSpPr>
          <p:nvPr>
            <p:ph sz="quarter" idx="10"/>
          </p:nvPr>
        </p:nvSpPr>
        <p:spPr/>
        <p:txBody>
          <a:bodyPr/>
          <a:lstStyle>
            <a:defPPr/>
          </a:lstStyle>
          <a:p>
            <a:r>
              <a:rPr lang="en-US" smtClean="0"/>
              <a:t>What is Bias &amp; Variance in data</a:t>
            </a:r>
            <a:endParaRPr lang="en-US"/>
          </a:p>
        </p:txBody>
      </p:sp>
      <p:pic>
        <p:nvPicPr>
          <p:cNvPr id="4" name="Picture 3" descr="https://miro.medium.com/max/674/1*TkJHRQw9x9-SsIIV3ge8eA.png"/>
          <p:cNvPicPr/>
          <p:nvPr/>
        </p:nvPicPr>
        <p:blipFill>
          <a:blip r:embed="rId3">
            <a:extLst>
              <a:ext uri="{28A0092B-C50C-407E-A947-70E740481C1C}">
                <a14:useLocalDpi xmlns:a14="http://schemas.microsoft.com/office/drawing/2010/main" val="0"/>
              </a:ext>
            </a:extLst>
          </a:blip>
          <a:stretch>
            <a:fillRect/>
          </a:stretch>
        </p:blipFill>
        <p:spPr bwMode="auto">
          <a:xfrm>
            <a:off x="1524000" y="2435542"/>
            <a:ext cx="5943600" cy="3782695"/>
          </a:xfrm>
          <a:prstGeom prst="rect">
            <a:avLst/>
          </a:prstGeom>
          <a:noFill/>
          <a:ln>
            <a:noFill/>
          </a:ln>
        </p:spPr>
      </p:pic>
    </p:spTree>
    <p:extLst>
      <p:ext uri="{BB962C8B-B14F-4D97-AF65-F5344CB8AC3E}">
        <p14:creationId xmlns:p14="http://schemas.microsoft.com/office/powerpoint/2010/main" val="79535974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defPPr/>
          </a:lstStyle>
          <a:p>
            <a:pPr marL="457200" indent="-457200">
              <a:buAutoNum type="arabicPeriod"/>
            </a:pPr>
            <a:r>
              <a:rPr lang="en-US" smtClean="0"/>
              <a:t>R – Data-tables</a:t>
            </a:r>
            <a:r>
              <a:rPr lang="en-US"/>
              <a:t> </a:t>
            </a:r>
            <a:r>
              <a:rPr lang="en-US" smtClean="0"/>
              <a:t>and related libraries</a:t>
            </a:r>
          </a:p>
          <a:p>
            <a:pPr marL="857250" lvl="1" indent="-457200">
              <a:buAutoNum type="arabicPeriod"/>
            </a:pPr>
            <a:r>
              <a:rPr lang="en-US" smtClean="0">
                <a:hlinkClick r:id="rId2"/>
              </a:rPr>
              <a:t>http</a:t>
            </a:r>
            <a:r>
              <a:rPr lang="en-US">
                <a:hlinkClick r:id="rId2"/>
              </a:rPr>
              <a:t>://www.milanor.net/blog/preparing-the-data-for-modelling-with-r</a:t>
            </a:r>
            <a:r>
              <a:rPr lang="en-US" smtClean="0">
                <a:hlinkClick r:id="rId2"/>
              </a:rPr>
              <a:t>/</a:t>
            </a:r>
            <a:endParaRPr lang="en-US" smtClean="0"/>
          </a:p>
          <a:p>
            <a:pPr marL="857250" lvl="1" indent="-457200">
              <a:buAutoNum type="arabicPeriod"/>
            </a:pPr>
            <a:r>
              <a:rPr lang="en-US">
                <a:hlinkClick r:id="rId3"/>
              </a:rPr>
              <a:t>https://www.udacity.com/course/data-analysis-with-r--</a:t>
            </a:r>
            <a:r>
              <a:rPr lang="en-US" smtClean="0">
                <a:hlinkClick r:id="rId3"/>
              </a:rPr>
              <a:t>ud651</a:t>
            </a:r>
            <a:endParaRPr lang="en-US" smtClean="0"/>
          </a:p>
          <a:p>
            <a:pPr marL="857250" lvl="1" indent="-457200">
              <a:buFont typeface="Arial" pitchFamily="34" charset="0"/>
              <a:buAutoNum type="arabicPeriod"/>
            </a:pPr>
            <a:r>
              <a:rPr lang="en-US">
                <a:hlinkClick r:id="rId4"/>
              </a:rPr>
              <a:t>https://</a:t>
            </a:r>
            <a:r>
              <a:rPr lang="en-US" smtClean="0">
                <a:hlinkClick r:id="rId4"/>
              </a:rPr>
              <a:t>www.datacamp.com/home</a:t>
            </a:r>
            <a:r>
              <a:rPr lang="en-US" smtClean="0"/>
              <a:t> (Course: </a:t>
            </a:r>
            <a:r>
              <a:rPr lang="en-US" b="1" smtClean="0">
                <a:hlinkClick r:id="rId5"/>
              </a:rPr>
              <a:t>Introduction </a:t>
            </a:r>
            <a:r>
              <a:rPr lang="en-US" b="1">
                <a:hlinkClick r:id="rId5"/>
              </a:rPr>
              <a:t>to R </a:t>
            </a:r>
            <a:r>
              <a:rPr lang="en-US" b="1" smtClean="0"/>
              <a:t>)</a:t>
            </a:r>
          </a:p>
          <a:p>
            <a:pPr marL="857250" lvl="1" indent="-457200">
              <a:buFont typeface="Arial" pitchFamily="34" charset="0"/>
              <a:buAutoNum type="arabicPeriod"/>
            </a:pPr>
            <a:r>
              <a:rPr lang="en-US">
                <a:hlinkClick r:id="rId6"/>
              </a:rPr>
              <a:t>https://courses.edx.org/courses/course-v1:Microsoft+DAT209x+5T2016/course/</a:t>
            </a:r>
            <a:endParaRPr lang="en-US" smtClean="0"/>
          </a:p>
          <a:p>
            <a:pPr marL="457200" indent="-457200">
              <a:buAutoNum type="arabicPeriod"/>
            </a:pPr>
            <a:r>
              <a:rPr lang="en-US" smtClean="0"/>
              <a:t>Python – Pandas libraries, Numpy, scipy, EDA libraries </a:t>
            </a:r>
          </a:p>
          <a:p>
            <a:pPr marL="857250" lvl="1" indent="-457200">
              <a:buAutoNum type="arabicPeriod"/>
            </a:pPr>
            <a:r>
              <a:rPr lang="en-US" smtClean="0">
                <a:hlinkClick r:id="rId7"/>
              </a:rPr>
              <a:t>https</a:t>
            </a:r>
            <a:r>
              <a:rPr lang="en-US">
                <a:hlinkClick r:id="rId7"/>
              </a:rPr>
              <a:t>://</a:t>
            </a:r>
            <a:r>
              <a:rPr lang="en-US" smtClean="0">
                <a:hlinkClick r:id="rId7"/>
              </a:rPr>
              <a:t>www.kdnuggets.com/2017/06/7-steps-mastering-data-preparation-python.html</a:t>
            </a:r>
            <a:endParaRPr lang="en-US"/>
          </a:p>
          <a:p>
            <a:pPr marL="857250" lvl="1" indent="-457200">
              <a:buAutoNum type="arabicPeriod"/>
            </a:pPr>
            <a:r>
              <a:rPr lang="en-US">
                <a:hlinkClick r:id="rId8"/>
              </a:rPr>
              <a:t>https://www.analyticsvidhya.com/blog/2016/01/top-certification-courses-sas-r-python-machine-learning-big-data-spark-2015-16/#five</a:t>
            </a:r>
            <a:endParaRPr lang="en-US" smtClean="0"/>
          </a:p>
          <a:p>
            <a:pPr marL="457200" indent="-457200">
              <a:buAutoNum type="arabicPeriod"/>
            </a:pPr>
            <a:r>
              <a:rPr lang="en-US" smtClean="0"/>
              <a:t>Self Service Data Preparation tools - Examples: Clearstory data, Datameer, Microsoft Power query for Excel, Pixata, Tamr, Big Data analyzeretc.</a:t>
            </a:r>
          </a:p>
          <a:p>
            <a:pPr marL="857250" lvl="1" indent="-457200">
              <a:buAutoNum type="arabicPeriod"/>
            </a:pPr>
            <a:r>
              <a:rPr lang="en-US" smtClean="0"/>
              <a:t>(</a:t>
            </a:r>
            <a:r>
              <a:rPr lang="en-US" smtClean="0">
                <a:hlinkClick r:id="rId9"/>
              </a:rPr>
              <a:t>https</a:t>
            </a:r>
            <a:r>
              <a:rPr lang="en-US">
                <a:hlinkClick r:id="rId9"/>
              </a:rPr>
              <a:t>://www.predictiveanalyticstoday.com/data-preparation-tools-and-platforms</a:t>
            </a:r>
            <a:r>
              <a:rPr lang="en-US" smtClean="0">
                <a:hlinkClick r:id="rId9"/>
              </a:rPr>
              <a:t>/</a:t>
            </a:r>
            <a:r>
              <a:rPr lang="en-US" smtClean="0"/>
              <a:t>)</a:t>
            </a:r>
            <a:endParaRPr lang="en-US"/>
          </a:p>
        </p:txBody>
      </p:sp>
      <p:sp>
        <p:nvSpPr>
          <p:cNvPr id="3" name="Content Placeholder 2"/>
          <p:cNvSpPr>
            <a:spLocks noGrp="1"/>
          </p:cNvSpPr>
          <p:nvPr>
            <p:ph sz="quarter" idx="10"/>
          </p:nvPr>
        </p:nvSpPr>
        <p:spPr/>
        <p:txBody>
          <a:bodyPr/>
          <a:lstStyle>
            <a:defPPr/>
          </a:lstStyle>
          <a:p>
            <a:r>
              <a:rPr lang="en-US" smtClean="0"/>
              <a:t>Tools for Data Preparation</a:t>
            </a:r>
            <a:endParaRPr lang="en-US"/>
          </a:p>
        </p:txBody>
      </p:sp>
    </p:spTree>
    <p:extLst>
      <p:ext uri="{BB962C8B-B14F-4D97-AF65-F5344CB8AC3E}">
        <p14:creationId xmlns:p14="http://schemas.microsoft.com/office/powerpoint/2010/main" val="3306220246"/>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defPPr/>
          </a:lstStyle>
          <a:p>
            <a:r>
              <a:rPr lang="en-US" b="1"/>
              <a:t>How to depict Dependent and independent variables in data? How to depict data correlation?</a:t>
            </a:r>
          </a:p>
          <a:p>
            <a:r>
              <a:rPr lang="en-US" u="sng">
                <a:hlinkClick r:id="rId2"/>
              </a:rPr>
              <a:t>http://www.sthda.com/english/wiki/visualize-correlation-matrix-using-correlogram</a:t>
            </a:r>
            <a:endParaRPr lang="en-US"/>
          </a:p>
          <a:p>
            <a:r>
              <a:rPr lang="en-US" u="sng">
                <a:hlinkClick r:id="rId3"/>
              </a:rPr>
              <a:t>https://datavizcatalogue.com/search/relationships.html</a:t>
            </a:r>
            <a:endParaRPr lang="en-US"/>
          </a:p>
          <a:p>
            <a:r>
              <a:rPr lang="en-US" u="sng">
                <a:hlinkClick r:id="rId4"/>
              </a:rPr>
              <a:t>https://www.khanacademy.org/math/pre-algebra/pre-algebra-equations-expressions/pre-algebra-dependent-independent/v/dependent-and-independent-variables-exercise-example-2</a:t>
            </a:r>
            <a:endParaRPr lang="en-US"/>
          </a:p>
          <a:p>
            <a:r>
              <a:rPr lang="en-US" b="1"/>
              <a:t>How to compensate for missing values ?</a:t>
            </a:r>
          </a:p>
          <a:p>
            <a:r>
              <a:rPr lang="en-US" u="sng">
                <a:hlinkClick r:id="rId5"/>
              </a:rPr>
              <a:t>https://towardsdatascience.com/6-different-ways-to-compensate-for-missing-values-data-imputation-with-examples-6022d9ca0779</a:t>
            </a:r>
            <a:endParaRPr lang="en-US"/>
          </a:p>
          <a:p>
            <a:r>
              <a:rPr lang="en-US" u="sng">
                <a:hlinkClick r:id="rId6"/>
              </a:rPr>
              <a:t>https://measuringu.com/handle-missing-data/</a:t>
            </a:r>
            <a:endParaRPr lang="en-US"/>
          </a:p>
          <a:p>
            <a:endParaRPr lang="en-US"/>
          </a:p>
        </p:txBody>
      </p:sp>
      <p:sp>
        <p:nvSpPr>
          <p:cNvPr id="3" name="Content Placeholder 2"/>
          <p:cNvSpPr>
            <a:spLocks noGrp="1"/>
          </p:cNvSpPr>
          <p:nvPr>
            <p:ph sz="quarter" idx="10"/>
          </p:nvPr>
        </p:nvSpPr>
        <p:spPr/>
        <p:txBody>
          <a:bodyPr/>
          <a:lstStyle>
            <a:defPPr/>
          </a:lstStyle>
          <a:p>
            <a:r>
              <a:rPr lang="en-US" smtClean="0"/>
              <a:t>Extra Reading</a:t>
            </a:r>
            <a:endParaRPr lang="en-US"/>
          </a:p>
        </p:txBody>
      </p:sp>
    </p:spTree>
    <p:extLst>
      <p:ext uri="{BB962C8B-B14F-4D97-AF65-F5344CB8AC3E}">
        <p14:creationId xmlns:p14="http://schemas.microsoft.com/office/powerpoint/2010/main" val="381137994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defPPr/>
          </a:lstStyle>
          <a:p>
            <a:pPr>
              <a:buFont typeface="Arial" pitchFamily="34" charset="0"/>
              <a:buChar char="•"/>
            </a:pPr>
            <a:r>
              <a:rPr lang="en-US">
                <a:hlinkClick r:id="rId2"/>
              </a:rPr>
              <a:t>https://</a:t>
            </a:r>
            <a:r>
              <a:rPr lang="en-US" smtClean="0">
                <a:hlinkClick r:id="rId2"/>
              </a:rPr>
              <a:t>www.bouvet.no/bouvet-deler/roles-in-a-data-science-project</a:t>
            </a:r>
            <a:endParaRPr lang="en-US" smtClean="0"/>
          </a:p>
          <a:p>
            <a:pPr>
              <a:buFont typeface="Arial" pitchFamily="34" charset="0"/>
              <a:buChar char="•"/>
            </a:pPr>
            <a:r>
              <a:rPr lang="en-US">
                <a:hlinkClick r:id="rId3"/>
              </a:rPr>
              <a:t>https://www.altexsoft.com/blog/datascience/how-to-structure-data-science-team-key-models-and-roles</a:t>
            </a:r>
            <a:r>
              <a:rPr lang="en-US" smtClean="0">
                <a:hlinkClick r:id="rId3"/>
              </a:rPr>
              <a:t>/</a:t>
            </a:r>
            <a:endParaRPr lang="en-US" smtClean="0"/>
          </a:p>
          <a:p>
            <a:pPr>
              <a:buFont typeface="Arial" pitchFamily="34" charset="0"/>
              <a:buChar char="•"/>
            </a:pPr>
            <a:endParaRPr lang="en-US" smtClean="0"/>
          </a:p>
          <a:p>
            <a:pPr>
              <a:buFont typeface="Arial" pitchFamily="34" charset="0"/>
              <a:buChar char="•"/>
            </a:pPr>
            <a:r>
              <a:rPr lang="en-US">
                <a:hlinkClick r:id="rId4"/>
              </a:rPr>
              <a:t>https://</a:t>
            </a:r>
            <a:r>
              <a:rPr lang="en-US" smtClean="0">
                <a:hlinkClick r:id="rId4"/>
              </a:rPr>
              <a:t>www.quora.com/What-is-the-life-cycle-of-a-data-science-project</a:t>
            </a:r>
            <a:endParaRPr lang="en-US" smtClean="0"/>
          </a:p>
          <a:p>
            <a:pPr>
              <a:buFont typeface="Arial" pitchFamily="34" charset="0"/>
              <a:buChar char="•"/>
            </a:pPr>
            <a:r>
              <a:rPr lang="en-US">
                <a:hlinkClick r:id="rId5"/>
              </a:rPr>
              <a:t>https://</a:t>
            </a:r>
            <a:r>
              <a:rPr lang="en-US" smtClean="0">
                <a:hlinkClick r:id="rId5"/>
              </a:rPr>
              <a:t>towardsdatascience.com/5-steps-of-a-data-science-project-lifecycle-26c50372b492</a:t>
            </a:r>
            <a:endParaRPr lang="en-US" smtClean="0"/>
          </a:p>
          <a:p>
            <a:pPr>
              <a:buFont typeface="Arial" pitchFamily="34" charset="0"/>
              <a:buChar char="•"/>
            </a:pPr>
            <a:r>
              <a:rPr lang="en-US">
                <a:hlinkClick r:id="rId6"/>
              </a:rPr>
              <a:t>https://</a:t>
            </a:r>
            <a:r>
              <a:rPr lang="en-US" smtClean="0">
                <a:hlinkClick r:id="rId6"/>
              </a:rPr>
              <a:t>www.dezyre.com/article/life-cycle-of-a-data-science-project/270</a:t>
            </a:r>
            <a:endParaRPr lang="en-US" smtClean="0"/>
          </a:p>
          <a:p>
            <a:pPr>
              <a:buFont typeface="Arial" pitchFamily="34" charset="0"/>
              <a:buChar char="•"/>
            </a:pPr>
            <a:r>
              <a:rPr lang="en-US">
                <a:hlinkClick r:id="rId7"/>
              </a:rPr>
              <a:t>https://</a:t>
            </a:r>
            <a:r>
              <a:rPr lang="en-US" smtClean="0">
                <a:hlinkClick r:id="rId7"/>
              </a:rPr>
              <a:t>www.slideshare.net/priyansakthi/methods-of-data-collection-16037781</a:t>
            </a:r>
            <a:endParaRPr lang="en-US" smtClean="0"/>
          </a:p>
          <a:p>
            <a:pPr>
              <a:buFont typeface="Arial" pitchFamily="34" charset="0"/>
              <a:buChar char="•"/>
            </a:pPr>
            <a:r>
              <a:rPr lang="en-US">
                <a:hlinkClick r:id="rId8"/>
              </a:rPr>
              <a:t>https://www.questionpro.com/blog/qualitative-data</a:t>
            </a:r>
            <a:r>
              <a:rPr lang="en-US" smtClean="0">
                <a:hlinkClick r:id="rId8"/>
              </a:rPr>
              <a:t>/</a:t>
            </a:r>
            <a:endParaRPr lang="en-US" smtClean="0"/>
          </a:p>
          <a:p>
            <a:pPr>
              <a:buFont typeface="Arial" pitchFamily="34" charset="0"/>
              <a:buChar char="•"/>
            </a:pPr>
            <a:r>
              <a:rPr lang="en-US">
                <a:hlinkClick r:id="rId9"/>
              </a:rPr>
              <a:t>https://surfstat.anu.edu.au/surfstat-home/1-1-1.html</a:t>
            </a:r>
            <a:endParaRPr lang="en-US" smtClean="0"/>
          </a:p>
          <a:p>
            <a:pPr>
              <a:buFont typeface="Arial" pitchFamily="34" charset="0"/>
              <a:buChar char="•"/>
            </a:pPr>
            <a:r>
              <a:rPr lang="en-US">
                <a:hlinkClick r:id="rId10"/>
              </a:rPr>
              <a:t>https://www.mymarketresearchmethods.com/types-of-data-nominal-ordinal-interval-ratio/</a:t>
            </a:r>
            <a:endParaRPr lang="en-US"/>
          </a:p>
          <a:p>
            <a:pPr>
              <a:buFont typeface="Arial" pitchFamily="34" charset="0"/>
              <a:buChar char="•"/>
            </a:pPr>
            <a:r>
              <a:rPr lang="en-US">
                <a:hlinkClick r:id="rId11"/>
              </a:rPr>
              <a:t>https://www.coursera.org/learn/decision-making</a:t>
            </a:r>
            <a:endParaRPr lang="en-US"/>
          </a:p>
        </p:txBody>
      </p:sp>
      <p:sp>
        <p:nvSpPr>
          <p:cNvPr id="3" name="Content Placeholder 2"/>
          <p:cNvSpPr>
            <a:spLocks noGrp="1"/>
          </p:cNvSpPr>
          <p:nvPr>
            <p:ph sz="quarter" idx="10"/>
          </p:nvPr>
        </p:nvSpPr>
        <p:spPr/>
        <p:txBody>
          <a:bodyPr/>
          <a:lstStyle>
            <a:defPPr/>
          </a:lstStyle>
          <a:p>
            <a:r>
              <a:rPr lang="en-US" smtClean="0"/>
              <a:t>References</a:t>
            </a:r>
            <a:endParaRPr lang="en-US"/>
          </a:p>
        </p:txBody>
      </p:sp>
    </p:spTree>
    <p:extLst>
      <p:ext uri="{BB962C8B-B14F-4D97-AF65-F5344CB8AC3E}">
        <p14:creationId xmlns:p14="http://schemas.microsoft.com/office/powerpoint/2010/main" val="4040276613"/>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defPPr/>
          </a:lstStyle>
          <a:p>
            <a:r>
              <a:rPr lang="en-US"/>
              <a:t>Data Science Process</a:t>
            </a:r>
          </a:p>
        </p:txBody>
      </p:sp>
      <p:sp>
        <p:nvSpPr>
          <p:cNvPr id="7" name="Subtitle 6"/>
          <p:cNvSpPr>
            <a:spLocks noGrp="1"/>
          </p:cNvSpPr>
          <p:nvPr>
            <p:ph type="subTitle" idx="1"/>
          </p:nvPr>
        </p:nvSpPr>
        <p:spPr>
          <a:xfrm>
            <a:off x="1175657" y="3352800"/>
            <a:ext cx="6858000" cy="1655762"/>
          </a:xfrm>
        </p:spPr>
        <p:txBody>
          <a:bodyPr/>
          <a:lstStyle>
            <a:defPPr/>
          </a:lstStyle>
          <a:p>
            <a:r>
              <a:rPr lang="en-US"/>
              <a:t>Lecture – 4, 5 (Part-2)</a:t>
            </a:r>
          </a:p>
          <a:p>
            <a:r>
              <a:rPr lang="en-US"/>
              <a:t>Sumita Narang</a:t>
            </a:r>
          </a:p>
        </p:txBody>
      </p:sp>
    </p:spTree>
    <p:extLst>
      <p:ext uri="{BB962C8B-B14F-4D97-AF65-F5344CB8AC3E}">
        <p14:creationId xmlns:p14="http://schemas.microsoft.com/office/powerpoint/2010/main" val="3630584590"/>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3200400"/>
            <a:ext cx="5135880" cy="2590800"/>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9pPr>
          </a:lstStyle>
          <a:p>
            <a:pPr algn="ctr"/>
            <a:endParaRPr lang="en-US"/>
          </a:p>
        </p:txBody>
      </p:sp>
      <p:sp>
        <p:nvSpPr>
          <p:cNvPr id="2" name="Content Placeholder 1"/>
          <p:cNvSpPr>
            <a:spLocks noGrp="1"/>
          </p:cNvSpPr>
          <p:nvPr>
            <p:ph idx="1"/>
          </p:nvPr>
        </p:nvSpPr>
        <p:spPr/>
        <p:txBody>
          <a:bodyPr>
            <a:normAutofit lnSpcReduction="10000"/>
          </a:bodyPr>
          <a:lstStyle>
            <a:defPPr/>
          </a:lstStyle>
          <a:p>
            <a:pPr lvl="0"/>
            <a:r>
              <a:rPr lang="en-IN">
                <a:solidFill>
                  <a:srgbClr val="00B050"/>
                </a:solidFill>
              </a:rPr>
              <a:t>Data Science methodology</a:t>
            </a:r>
            <a:endParaRPr lang="en-US">
              <a:solidFill>
                <a:srgbClr val="00B050"/>
              </a:solidFill>
            </a:endParaRPr>
          </a:p>
          <a:p>
            <a:pPr lvl="1"/>
            <a:r>
              <a:rPr lang="en-IN">
                <a:solidFill>
                  <a:srgbClr val="00B050"/>
                </a:solidFill>
              </a:rPr>
              <a:t>Business understanding</a:t>
            </a:r>
            <a:endParaRPr lang="en-US">
              <a:solidFill>
                <a:srgbClr val="00B050"/>
              </a:solidFill>
            </a:endParaRPr>
          </a:p>
          <a:p>
            <a:pPr lvl="1"/>
            <a:r>
              <a:rPr lang="en-IN">
                <a:solidFill>
                  <a:srgbClr val="00B050"/>
                </a:solidFill>
              </a:rPr>
              <a:t>Data Requirements</a:t>
            </a:r>
            <a:endParaRPr lang="en-US">
              <a:solidFill>
                <a:srgbClr val="00B050"/>
              </a:solidFill>
            </a:endParaRPr>
          </a:p>
          <a:p>
            <a:pPr lvl="1"/>
            <a:r>
              <a:rPr lang="en-IN">
                <a:solidFill>
                  <a:srgbClr val="00B050"/>
                </a:solidFill>
              </a:rPr>
              <a:t>Data Acquisition</a:t>
            </a:r>
            <a:endParaRPr lang="en-US">
              <a:solidFill>
                <a:srgbClr val="00B050"/>
              </a:solidFill>
            </a:endParaRPr>
          </a:p>
          <a:p>
            <a:pPr lvl="1"/>
            <a:r>
              <a:rPr lang="en-IN">
                <a:solidFill>
                  <a:srgbClr val="00B050"/>
                </a:solidFill>
              </a:rPr>
              <a:t>Data Understanding</a:t>
            </a:r>
            <a:endParaRPr lang="en-US">
              <a:solidFill>
                <a:srgbClr val="00B050"/>
              </a:solidFill>
            </a:endParaRPr>
          </a:p>
          <a:p>
            <a:pPr lvl="1"/>
            <a:r>
              <a:rPr lang="en-IN">
                <a:solidFill>
                  <a:srgbClr val="00B050"/>
                </a:solidFill>
              </a:rPr>
              <a:t>Data preparation</a:t>
            </a:r>
            <a:endParaRPr lang="en-US">
              <a:solidFill>
                <a:srgbClr val="00B050"/>
              </a:solidFill>
            </a:endParaRPr>
          </a:p>
          <a:p>
            <a:pPr lvl="1"/>
            <a:r>
              <a:rPr lang="en-IN"/>
              <a:t>Modelling</a:t>
            </a:r>
            <a:endParaRPr lang="en-US"/>
          </a:p>
          <a:p>
            <a:pPr lvl="1"/>
            <a:r>
              <a:rPr lang="en-IN"/>
              <a:t>Model Evaluation</a:t>
            </a:r>
            <a:endParaRPr lang="en-US"/>
          </a:p>
          <a:p>
            <a:pPr lvl="1"/>
            <a:r>
              <a:rPr lang="en-IN"/>
              <a:t>Deployment and feedback</a:t>
            </a:r>
            <a:endParaRPr lang="en-US"/>
          </a:p>
          <a:p>
            <a:pPr lvl="0"/>
            <a:r>
              <a:rPr lang="en-IN"/>
              <a:t>Case Study</a:t>
            </a:r>
            <a:endParaRPr lang="en-US"/>
          </a:p>
          <a:p>
            <a:pPr lvl="0"/>
            <a:r>
              <a:rPr lang="en-IN"/>
              <a:t>Data Science Proposal </a:t>
            </a:r>
            <a:endParaRPr lang="en-US"/>
          </a:p>
          <a:p>
            <a:pPr lvl="1"/>
            <a:r>
              <a:rPr lang="en-IN"/>
              <a:t>Samples</a:t>
            </a:r>
            <a:endParaRPr lang="en-US"/>
          </a:p>
          <a:p>
            <a:pPr lvl="1"/>
            <a:r>
              <a:rPr lang="en-IN"/>
              <a:t>Evaluation</a:t>
            </a:r>
            <a:endParaRPr lang="en-US"/>
          </a:p>
          <a:p>
            <a:pPr lvl="1"/>
            <a:r>
              <a:rPr lang="en-IN"/>
              <a:t>Review Guide</a:t>
            </a:r>
            <a:endParaRPr lang="en-US"/>
          </a:p>
          <a:p>
            <a:pPr>
              <a:buFont typeface="Arial" pitchFamily="34" charset="0"/>
              <a:buChar char="•"/>
            </a:pPr>
            <a:endParaRPr lang="en-US"/>
          </a:p>
          <a:p>
            <a:pPr marL="0" indent="0"/>
            <a:endParaRPr lang="en-US"/>
          </a:p>
        </p:txBody>
      </p:sp>
      <p:sp>
        <p:nvSpPr>
          <p:cNvPr id="3" name="Content Placeholder 2"/>
          <p:cNvSpPr>
            <a:spLocks noGrp="1"/>
          </p:cNvSpPr>
          <p:nvPr>
            <p:ph sz="quarter" idx="10"/>
          </p:nvPr>
        </p:nvSpPr>
        <p:spPr/>
        <p:txBody>
          <a:bodyPr/>
          <a:lstStyle>
            <a:defPPr/>
          </a:lstStyle>
          <a:p>
            <a:r>
              <a:rPr lang="en-US"/>
              <a:t>Objectives</a:t>
            </a:r>
          </a:p>
        </p:txBody>
      </p:sp>
    </p:spTree>
    <p:extLst>
      <p:ext uri="{BB962C8B-B14F-4D97-AF65-F5344CB8AC3E}">
        <p14:creationId xmlns:p14="http://schemas.microsoft.com/office/powerpoint/2010/main" val="32498356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05"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46" name="object 14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47" name="object 14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10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48" name="object 14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49" name="object 14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50" name="object 15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pic>
        <p:nvPicPr>
          <p:cNvPr id="10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 y="1399032"/>
            <a:ext cx="8657843" cy="4600956"/>
          </a:xfrm>
          <a:prstGeom prst="rect">
            <a:avLst/>
          </a:prstGeom>
        </p:spPr>
      </p:pic>
      <p:sp>
        <p:nvSpPr>
          <p:cNvPr id="4" name="TextBox 3"/>
          <p:cNvSpPr txBox="1"/>
          <p:nvPr/>
        </p:nvSpPr>
        <p:spPr>
          <a:xfrm>
            <a:off x="5486400" y="1676400"/>
            <a:ext cx="3336036" cy="1015663"/>
          </a:xfrm>
          <a:prstGeom prst="rect">
            <a:avLst/>
          </a:prstGeom>
          <a:noFill/>
        </p:spPr>
        <p:txBody>
          <a:bodyPr wrap="square" rtlCol="0">
            <a:spAutoFit/>
          </a:bodyPr>
          <a:lstStyle>
            <a:defPPr>
              <a:defRPr lang="en-US"/>
            </a:defPPr>
          </a:lstStyle>
          <a:p>
            <a:pPr marL="285750" indent="-285750">
              <a:buFont typeface="Arial" pitchFamily="34" charset="0"/>
              <a:buChar char="•"/>
            </a:pPr>
            <a:r>
              <a:rPr lang="en-US" sz="1200" smtClean="0"/>
              <a:t>Smart </a:t>
            </a:r>
            <a:r>
              <a:rPr lang="en-US" sz="1200"/>
              <a:t>Grids in IoT Network predict shelf-life of </a:t>
            </a:r>
            <a:r>
              <a:rPr lang="en-US" sz="1200" smtClean="0"/>
              <a:t>Transformers</a:t>
            </a:r>
          </a:p>
          <a:p>
            <a:pPr marL="285750" indent="-285750">
              <a:buFont typeface="Arial" pitchFamily="34" charset="0"/>
              <a:buChar char="•"/>
            </a:pPr>
            <a:r>
              <a:rPr lang="en-US" sz="1200" smtClean="0"/>
              <a:t>Smart meters in IOT Network predict shelf life of meters</a:t>
            </a:r>
          </a:p>
          <a:p>
            <a:pPr marL="285750" indent="-285750">
              <a:buFont typeface="Arial" pitchFamily="34" charset="0"/>
              <a:buChar char="•"/>
            </a:pPr>
            <a:r>
              <a:rPr lang="en-US" sz="1200" smtClean="0"/>
              <a:t>Prediction of HW faults in network</a:t>
            </a:r>
          </a:p>
        </p:txBody>
      </p:sp>
    </p:spTree>
    <p:extLst>
      <p:ext uri="{BB962C8B-B14F-4D97-AF65-F5344CB8AC3E}">
        <p14:creationId xmlns:p14="http://schemas.microsoft.com/office/powerpoint/2010/main" val="4185646829"/>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p:cNvSpPr>
            <a:spLocks noGrp="1"/>
          </p:cNvSpPr>
          <p:nvPr>
            <p:ph idx="1"/>
          </p:nvPr>
        </p:nvSpPr>
        <p:spPr/>
        <p:txBody>
          <a:bodyPr>
            <a:normAutofit/>
          </a:bodyPr>
          <a:lstStyle>
            <a:defPPr/>
          </a:lstStyle>
          <a:p>
            <a:pPr marL="285750" indent="-285750">
              <a:buFont typeface="Arial" pitchFamily="34" charset="0"/>
              <a:buChar char="•"/>
            </a:pPr>
            <a:r>
              <a:rPr lang="en-US" spc="10">
                <a:latin typeface="Arial" pitchFamily="34" charset="0"/>
                <a:cs typeface="Arial" pitchFamily="34" charset="0"/>
              </a:rPr>
              <a:t>Split correctly the data</a:t>
            </a:r>
          </a:p>
          <a:p>
            <a:pPr marL="285750" indent="-285750">
              <a:buFont typeface="Arial" pitchFamily="34" charset="0"/>
              <a:buChar char="•"/>
            </a:pPr>
            <a:r>
              <a:rPr lang="en-US" spc="10">
                <a:latin typeface="Arial" pitchFamily="34" charset="0"/>
                <a:cs typeface="Arial" pitchFamily="34" charset="0"/>
              </a:rPr>
              <a:t>Choose a measure of success. Set an evaluation protocol and the different protocols available.</a:t>
            </a:r>
          </a:p>
          <a:p>
            <a:pPr marL="285750" indent="-285750">
              <a:buFont typeface="Arial" pitchFamily="34" charset="0"/>
              <a:buChar char="•"/>
            </a:pPr>
            <a:r>
              <a:rPr lang="en-US" spc="10">
                <a:latin typeface="Arial" pitchFamily="34" charset="0"/>
                <a:cs typeface="Arial" pitchFamily="34" charset="0"/>
              </a:rPr>
              <a:t>Develop a </a:t>
            </a:r>
            <a:r>
              <a:rPr lang="en-US" b="1" spc="10">
                <a:latin typeface="Arial" pitchFamily="34" charset="0"/>
                <a:cs typeface="Arial" pitchFamily="34" charset="0"/>
              </a:rPr>
              <a:t>benchmark model</a:t>
            </a:r>
            <a:endParaRPr lang="en-US" b="1">
              <a:latin typeface="Arial" pitchFamily="34" charset="0"/>
              <a:cs typeface="Arial" pitchFamily="34" charset="0"/>
            </a:endParaRPr>
          </a:p>
          <a:p>
            <a:pPr marL="285750" indent="-285750">
              <a:buFont typeface="Arial" pitchFamily="34" charset="0"/>
              <a:buChar char="•"/>
            </a:pPr>
            <a:r>
              <a:rPr lang="en-US" spc="10">
                <a:latin typeface="Arial" pitchFamily="34" charset="0"/>
                <a:cs typeface="Arial" pitchFamily="34" charset="0"/>
              </a:rPr>
              <a:t>Choose an adequate model and tune it to get the best performance possible. An overview of how a model learns.</a:t>
            </a:r>
          </a:p>
          <a:p>
            <a:pPr marL="285750" indent="-285750">
              <a:buFont typeface="Arial" pitchFamily="34" charset="0"/>
              <a:buChar char="•"/>
            </a:pPr>
            <a:r>
              <a:rPr lang="en-US" spc="10">
                <a:latin typeface="Arial" pitchFamily="34" charset="0"/>
                <a:cs typeface="Arial" pitchFamily="34" charset="0"/>
              </a:rPr>
              <a:t>What is </a:t>
            </a:r>
            <a:r>
              <a:rPr lang="en-US" b="1" spc="10">
                <a:latin typeface="Arial" pitchFamily="34" charset="0"/>
                <a:cs typeface="Arial" pitchFamily="34" charset="0"/>
              </a:rPr>
              <a:t>regularization</a:t>
            </a:r>
            <a:r>
              <a:rPr lang="en-US" spc="10">
                <a:latin typeface="Arial" pitchFamily="34" charset="0"/>
                <a:cs typeface="Arial" pitchFamily="34" charset="0"/>
              </a:rPr>
              <a:t> and when is appropriate to use it.</a:t>
            </a:r>
          </a:p>
          <a:p>
            <a:pPr marL="285750" indent="-285750">
              <a:buFont typeface="Arial" pitchFamily="34" charset="0"/>
              <a:buChar char="•"/>
            </a:pPr>
            <a:r>
              <a:rPr lang="en-US" spc="10">
                <a:latin typeface="Arial" pitchFamily="34" charset="0"/>
                <a:cs typeface="Arial" pitchFamily="34" charset="0"/>
              </a:rPr>
              <a:t>Differentiate between over and under fitting, defining what they are and explaining the best ways to avoid them</a:t>
            </a:r>
          </a:p>
          <a:p>
            <a:endParaRPr lang="en-US"/>
          </a:p>
        </p:txBody>
      </p:sp>
      <p:sp>
        <p:nvSpPr>
          <p:cNvPr id="3" name="Content Placeholder 2"/>
          <p:cNvSpPr>
            <a:spLocks noGrp="1"/>
          </p:cNvSpPr>
          <p:nvPr>
            <p:ph sz="quarter" idx="10"/>
          </p:nvPr>
        </p:nvSpPr>
        <p:spPr/>
        <p:txBody>
          <a:bodyPr/>
          <a:lstStyle>
            <a:defPPr/>
          </a:lstStyle>
          <a:p>
            <a:r>
              <a:rPr lang="en-US"/>
              <a:t>Stage 4: Data Modelling</a:t>
            </a:r>
          </a:p>
        </p:txBody>
      </p:sp>
      <p:sp>
        <p:nvSpPr>
          <p:cNvPr id="27"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4</a:t>
            </a:r>
            <a:endParaRPr sz="1300">
              <a:latin typeface="Calibri"/>
              <a:cs typeface="Calibri"/>
            </a:endParaRPr>
          </a:p>
        </p:txBody>
      </p:sp>
    </p:spTree>
    <p:extLst>
      <p:ext uri="{BB962C8B-B14F-4D97-AF65-F5344CB8AC3E}">
        <p14:creationId xmlns:p14="http://schemas.microsoft.com/office/powerpoint/2010/main" val="1935644054"/>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defPPr/>
          </a:lstStyle>
          <a:p>
            <a:r>
              <a:rPr lang="en-US"/>
              <a:t>Modelling &amp; Evaluation</a:t>
            </a:r>
          </a:p>
        </p:txBody>
      </p:sp>
      <p:graphicFrame>
        <p:nvGraphicFramePr>
          <p:cNvPr id="4" name="Content Placeholder 3"/>
          <p:cNvGraphicFramePr>
            <a:graphicFrameLocks noGrp="1"/>
          </p:cNvGraphicFramePr>
          <p:nvPr>
            <p:ph idx="1"/>
          </p:nvPr>
        </p:nvGraphicFramePr>
        <p:xfrm>
          <a:off x="304800" y="1493838"/>
          <a:ext cx="8305800" cy="4678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4212510"/>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21" name="object 2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2" name="object 2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2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23" name="object 2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4" name="object 2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25" name="object 2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548640" y="1661795"/>
            <a:ext cx="811078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first, and one of the most critical things to do, is to find out what are the</a:t>
            </a:r>
            <a:endParaRPr sz="1800">
              <a:latin typeface="Arial" pitchFamily="34" charset="0"/>
              <a:cs typeface="Arial" pitchFamily="34" charset="0"/>
            </a:endParaRPr>
          </a:p>
        </p:txBody>
      </p:sp>
      <p:sp>
        <p:nvSpPr>
          <p:cNvPr id="4" name="text 1"/>
          <p:cNvSpPr txBox="1"/>
          <p:nvPr/>
        </p:nvSpPr>
        <p:spPr>
          <a:xfrm>
            <a:off x="548640" y="1936496"/>
            <a:ext cx="780018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inputs and the expected outputs. The following questions must be answered:</a:t>
            </a:r>
            <a:endParaRPr sz="1800">
              <a:latin typeface="Arial" pitchFamily="34" charset="0"/>
              <a:cs typeface="Arial" pitchFamily="34" charset="0"/>
            </a:endParaRPr>
          </a:p>
        </p:txBody>
      </p:sp>
      <p:sp>
        <p:nvSpPr>
          <p:cNvPr id="5" name="text 1"/>
          <p:cNvSpPr txBox="1"/>
          <p:nvPr/>
        </p:nvSpPr>
        <p:spPr>
          <a:xfrm>
            <a:off x="548640" y="2485136"/>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6" name="text 1"/>
          <p:cNvSpPr txBox="1"/>
          <p:nvPr/>
        </p:nvSpPr>
        <p:spPr>
          <a:xfrm>
            <a:off x="835152" y="2485136"/>
            <a:ext cx="595477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is the main objective? What are we trying to predict?</a:t>
            </a:r>
            <a:endParaRPr sz="1800">
              <a:latin typeface="Arial" pitchFamily="34" charset="0"/>
              <a:cs typeface="Arial" pitchFamily="34" charset="0"/>
            </a:endParaRPr>
          </a:p>
        </p:txBody>
      </p:sp>
      <p:sp>
        <p:nvSpPr>
          <p:cNvPr id="7" name="text 1"/>
          <p:cNvSpPr txBox="1"/>
          <p:nvPr/>
        </p:nvSpPr>
        <p:spPr>
          <a:xfrm>
            <a:off x="548640" y="2759456"/>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8" name="text 1"/>
          <p:cNvSpPr txBox="1"/>
          <p:nvPr/>
        </p:nvSpPr>
        <p:spPr>
          <a:xfrm>
            <a:off x="835152" y="2759456"/>
            <a:ext cx="3035147"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are the target features?</a:t>
            </a:r>
            <a:endParaRPr sz="1800">
              <a:latin typeface="Arial" pitchFamily="34" charset="0"/>
              <a:cs typeface="Arial" pitchFamily="34" charset="0"/>
            </a:endParaRPr>
          </a:p>
        </p:txBody>
      </p:sp>
      <p:sp>
        <p:nvSpPr>
          <p:cNvPr id="9" name="text 1"/>
          <p:cNvSpPr txBox="1"/>
          <p:nvPr/>
        </p:nvSpPr>
        <p:spPr>
          <a:xfrm>
            <a:off x="548640" y="3033776"/>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0" name="text 1"/>
          <p:cNvSpPr txBox="1"/>
          <p:nvPr/>
        </p:nvSpPr>
        <p:spPr>
          <a:xfrm>
            <a:off x="835152" y="3033776"/>
            <a:ext cx="390839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is the input data? Is it available?</a:t>
            </a:r>
            <a:endParaRPr sz="1800">
              <a:latin typeface="Arial" pitchFamily="34" charset="0"/>
              <a:cs typeface="Arial" pitchFamily="34" charset="0"/>
            </a:endParaRPr>
          </a:p>
        </p:txBody>
      </p:sp>
      <p:sp>
        <p:nvSpPr>
          <p:cNvPr id="11" name="text 1"/>
          <p:cNvSpPr txBox="1"/>
          <p:nvPr/>
        </p:nvSpPr>
        <p:spPr>
          <a:xfrm>
            <a:off x="548640" y="3308350"/>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2" name="text 1"/>
          <p:cNvSpPr txBox="1"/>
          <p:nvPr/>
        </p:nvSpPr>
        <p:spPr>
          <a:xfrm>
            <a:off x="835152" y="3308350"/>
            <a:ext cx="718784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kind of problem are we facing? Binary classification? Clustering?</a:t>
            </a:r>
            <a:endParaRPr sz="1800">
              <a:latin typeface="Arial" pitchFamily="34" charset="0"/>
              <a:cs typeface="Arial" pitchFamily="34" charset="0"/>
            </a:endParaRPr>
          </a:p>
        </p:txBody>
      </p:sp>
      <p:sp>
        <p:nvSpPr>
          <p:cNvPr id="13" name="text 1"/>
          <p:cNvSpPr txBox="1"/>
          <p:nvPr/>
        </p:nvSpPr>
        <p:spPr>
          <a:xfrm>
            <a:off x="548640" y="3582670"/>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4" name="text 1"/>
          <p:cNvSpPr txBox="1"/>
          <p:nvPr/>
        </p:nvSpPr>
        <p:spPr>
          <a:xfrm>
            <a:off x="835152" y="3582670"/>
            <a:ext cx="370677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is the expected improvement?</a:t>
            </a:r>
            <a:endParaRPr sz="1800">
              <a:latin typeface="Arial" pitchFamily="34" charset="0"/>
              <a:cs typeface="Arial" pitchFamily="34" charset="0"/>
            </a:endParaRPr>
          </a:p>
        </p:txBody>
      </p:sp>
      <p:sp>
        <p:nvSpPr>
          <p:cNvPr id="15" name="text 1"/>
          <p:cNvSpPr txBox="1"/>
          <p:nvPr/>
        </p:nvSpPr>
        <p:spPr>
          <a:xfrm>
            <a:off x="548640" y="3856990"/>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6" name="text 1"/>
          <p:cNvSpPr txBox="1"/>
          <p:nvPr/>
        </p:nvSpPr>
        <p:spPr>
          <a:xfrm>
            <a:off x="835152" y="3856990"/>
            <a:ext cx="483829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is the current status of the target feature?</a:t>
            </a:r>
            <a:endParaRPr sz="1800">
              <a:latin typeface="Arial" pitchFamily="34" charset="0"/>
              <a:cs typeface="Arial" pitchFamily="34" charset="0"/>
            </a:endParaRPr>
          </a:p>
        </p:txBody>
      </p:sp>
      <p:sp>
        <p:nvSpPr>
          <p:cNvPr id="17" name="text 1"/>
          <p:cNvSpPr txBox="1"/>
          <p:nvPr/>
        </p:nvSpPr>
        <p:spPr>
          <a:xfrm>
            <a:off x="548640" y="4131309"/>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26" name="text 1"/>
          <p:cNvSpPr txBox="1"/>
          <p:nvPr/>
        </p:nvSpPr>
        <p:spPr>
          <a:xfrm>
            <a:off x="835152" y="4131309"/>
            <a:ext cx="495259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How is going to be measured the target feature?</a:t>
            </a:r>
            <a:endParaRPr sz="1800">
              <a:latin typeface="Arial" pitchFamily="34" charset="0"/>
              <a:cs typeface="Arial" pitchFamily="34" charset="0"/>
            </a:endParaRPr>
          </a:p>
        </p:txBody>
      </p:sp>
      <p:sp>
        <p:nvSpPr>
          <p:cNvPr id="27"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5</a:t>
            </a:r>
            <a:endParaRPr sz="1300">
              <a:latin typeface="Calibri"/>
              <a:cs typeface="Calibri"/>
            </a:endParaRPr>
          </a:p>
        </p:txBody>
      </p:sp>
      <p:sp>
        <p:nvSpPr>
          <p:cNvPr id="28" name="text 1"/>
          <p:cNvSpPr txBox="1"/>
          <p:nvPr/>
        </p:nvSpPr>
        <p:spPr>
          <a:xfrm>
            <a:off x="548640" y="156361"/>
            <a:ext cx="4911153" cy="553998"/>
          </a:xfrm>
          <a:prstGeom prst="rect">
            <a:avLst/>
          </a:prstGeom>
        </p:spPr>
        <p:txBody>
          <a:bodyPr vert="horz" wrap="none" lIns="0" tIns="0" rIns="0" bIns="0" rtlCol="0">
            <a:spAutoFit/>
          </a:bodyPr>
          <a:lstStyle>
            <a:defPPr>
              <a:defRPr lang="en-US"/>
            </a:defPPr>
          </a:lstStyle>
          <a:p>
            <a:pPr marL="0">
              <a:lnSpc>
                <a:spcPct val="100000"/>
              </a:lnSpc>
            </a:pPr>
            <a:r>
              <a:rPr sz="3600" b="1" spc="-150">
                <a:latin typeface="Arial" pitchFamily="34" charset="0"/>
                <a:cs typeface="Arial" pitchFamily="34" charset="0"/>
              </a:rPr>
              <a:t>Define Appropriately the</a:t>
            </a:r>
          </a:p>
        </p:txBody>
      </p:sp>
      <p:sp>
        <p:nvSpPr>
          <p:cNvPr id="29" name="text 1"/>
          <p:cNvSpPr txBox="1"/>
          <p:nvPr/>
        </p:nvSpPr>
        <p:spPr>
          <a:xfrm>
            <a:off x="548640" y="701617"/>
            <a:ext cx="1712007"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Problem</a:t>
            </a:r>
          </a:p>
        </p:txBody>
      </p:sp>
    </p:spTree>
    <p:extLst>
      <p:ext uri="{BB962C8B-B14F-4D97-AF65-F5344CB8AC3E}">
        <p14:creationId xmlns:p14="http://schemas.microsoft.com/office/powerpoint/2010/main" val="324633056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2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36" name="object 3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37" name="object 3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3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38" name="object 3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39" name="object 3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40" name="object 4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175002" y="1785620"/>
            <a:ext cx="4545481"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“If you can’t measure it you can’t improve it”.</a:t>
            </a:r>
            <a:endParaRPr sz="1800">
              <a:latin typeface="Arial" pitchFamily="34" charset="0"/>
              <a:cs typeface="Arial" pitchFamily="34" charset="0"/>
            </a:endParaRPr>
          </a:p>
        </p:txBody>
      </p:sp>
      <p:sp>
        <p:nvSpPr>
          <p:cNvPr id="4" name="text 1"/>
          <p:cNvSpPr txBox="1"/>
          <p:nvPr/>
        </p:nvSpPr>
        <p:spPr>
          <a:xfrm>
            <a:off x="394716" y="2334513"/>
            <a:ext cx="811154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If you want to control something it should be observable, and in order to</a:t>
            </a:r>
            <a:endParaRPr sz="1800">
              <a:latin typeface="Arial" pitchFamily="34" charset="0"/>
              <a:cs typeface="Arial" pitchFamily="34" charset="0"/>
            </a:endParaRPr>
          </a:p>
        </p:txBody>
      </p:sp>
      <p:sp>
        <p:nvSpPr>
          <p:cNvPr id="5" name="text 1"/>
          <p:cNvSpPr txBox="1"/>
          <p:nvPr/>
        </p:nvSpPr>
        <p:spPr>
          <a:xfrm>
            <a:off x="394716" y="2608834"/>
            <a:ext cx="8109332"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achieve success, it is essential to define what is considered success: Maybe</a:t>
            </a:r>
            <a:endParaRPr sz="1800">
              <a:latin typeface="Arial" pitchFamily="34" charset="0"/>
              <a:cs typeface="Arial" pitchFamily="34" charset="0"/>
            </a:endParaRPr>
          </a:p>
        </p:txBody>
      </p:sp>
      <p:sp>
        <p:nvSpPr>
          <p:cNvPr id="6" name="text 1"/>
          <p:cNvSpPr txBox="1"/>
          <p:nvPr/>
        </p:nvSpPr>
        <p:spPr>
          <a:xfrm>
            <a:off x="394716" y="2883153"/>
            <a:ext cx="481357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precision? accuracy? Customer-retention rate?</a:t>
            </a:r>
            <a:endParaRPr sz="1800">
              <a:latin typeface="Arial" pitchFamily="34" charset="0"/>
              <a:cs typeface="Arial" pitchFamily="34" charset="0"/>
            </a:endParaRPr>
          </a:p>
        </p:txBody>
      </p:sp>
      <p:sp>
        <p:nvSpPr>
          <p:cNvPr id="7" name="text 1"/>
          <p:cNvSpPr txBox="1"/>
          <p:nvPr/>
        </p:nvSpPr>
        <p:spPr>
          <a:xfrm>
            <a:off x="394716" y="3431518"/>
            <a:ext cx="8112811"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This measure should be directly aligned with the higher level goals of the</a:t>
            </a:r>
            <a:endParaRPr sz="1800">
              <a:latin typeface="Arial" pitchFamily="34" charset="0"/>
              <a:cs typeface="Arial" pitchFamily="34" charset="0"/>
            </a:endParaRPr>
          </a:p>
        </p:txBody>
      </p:sp>
      <p:sp>
        <p:nvSpPr>
          <p:cNvPr id="8" name="text 1"/>
          <p:cNvSpPr txBox="1"/>
          <p:nvPr/>
        </p:nvSpPr>
        <p:spPr>
          <a:xfrm>
            <a:off x="394716" y="3706495"/>
            <a:ext cx="810963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business at hand. And it is also directly related with the kind of problem we are</a:t>
            </a:r>
            <a:endParaRPr sz="1800">
              <a:latin typeface="Arial" pitchFamily="34" charset="0"/>
              <a:cs typeface="Arial" pitchFamily="34" charset="0"/>
            </a:endParaRPr>
          </a:p>
        </p:txBody>
      </p:sp>
      <p:sp>
        <p:nvSpPr>
          <p:cNvPr id="9" name="text 1"/>
          <p:cNvSpPr txBox="1"/>
          <p:nvPr/>
        </p:nvSpPr>
        <p:spPr>
          <a:xfrm>
            <a:off x="394716" y="3980815"/>
            <a:ext cx="735177"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facing:</a:t>
            </a:r>
            <a:endParaRPr sz="1800">
              <a:latin typeface="Arial" pitchFamily="34" charset="0"/>
              <a:cs typeface="Arial" pitchFamily="34" charset="0"/>
            </a:endParaRPr>
          </a:p>
        </p:txBody>
      </p:sp>
      <p:sp>
        <p:nvSpPr>
          <p:cNvPr id="10" name="text 1"/>
          <p:cNvSpPr txBox="1"/>
          <p:nvPr/>
        </p:nvSpPr>
        <p:spPr>
          <a:xfrm>
            <a:off x="394716" y="4529455"/>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1" name="text 1"/>
          <p:cNvSpPr txBox="1"/>
          <p:nvPr/>
        </p:nvSpPr>
        <p:spPr>
          <a:xfrm>
            <a:off x="681228" y="4529455"/>
            <a:ext cx="7822591"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Regression problems use certain evaluation metrics such as mean squared</a:t>
            </a:r>
            <a:endParaRPr sz="1800">
              <a:latin typeface="Arial" pitchFamily="34" charset="0"/>
              <a:cs typeface="Arial" pitchFamily="34" charset="0"/>
            </a:endParaRPr>
          </a:p>
        </p:txBody>
      </p:sp>
      <p:sp>
        <p:nvSpPr>
          <p:cNvPr id="12" name="text 1"/>
          <p:cNvSpPr txBox="1"/>
          <p:nvPr/>
        </p:nvSpPr>
        <p:spPr>
          <a:xfrm>
            <a:off x="681228" y="4803499"/>
            <a:ext cx="1320816" cy="214713"/>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error (MSE).</a:t>
            </a:r>
            <a:endParaRPr sz="1800">
              <a:latin typeface="Arial" pitchFamily="34" charset="0"/>
              <a:cs typeface="Arial" pitchFamily="34" charset="0"/>
            </a:endParaRPr>
          </a:p>
        </p:txBody>
      </p:sp>
      <p:sp>
        <p:nvSpPr>
          <p:cNvPr id="13" name="text 1"/>
          <p:cNvSpPr txBox="1"/>
          <p:nvPr/>
        </p:nvSpPr>
        <p:spPr>
          <a:xfrm>
            <a:off x="394716" y="5078349"/>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4" name="text 1"/>
          <p:cNvSpPr txBox="1"/>
          <p:nvPr/>
        </p:nvSpPr>
        <p:spPr>
          <a:xfrm>
            <a:off x="681228" y="5078349"/>
            <a:ext cx="782289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Classification problems use evaluation metrics as precision, accuracy and</a:t>
            </a:r>
            <a:endParaRPr sz="1800">
              <a:latin typeface="Arial" pitchFamily="34" charset="0"/>
              <a:cs typeface="Arial" pitchFamily="34" charset="0"/>
            </a:endParaRPr>
          </a:p>
        </p:txBody>
      </p:sp>
      <p:sp>
        <p:nvSpPr>
          <p:cNvPr id="15" name="text 1"/>
          <p:cNvSpPr txBox="1"/>
          <p:nvPr/>
        </p:nvSpPr>
        <p:spPr>
          <a:xfrm>
            <a:off x="681228" y="5352669"/>
            <a:ext cx="67116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recall.</a:t>
            </a:r>
            <a:endParaRPr sz="1800">
              <a:latin typeface="Arial" pitchFamily="34" charset="0"/>
              <a:cs typeface="Arial" pitchFamily="34" charset="0"/>
            </a:endParaRPr>
          </a:p>
        </p:txBody>
      </p:sp>
      <p:sp>
        <p:nvSpPr>
          <p:cNvPr id="16"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8</a:t>
            </a:r>
            <a:endParaRPr sz="1300">
              <a:latin typeface="Calibri"/>
              <a:cs typeface="Calibri"/>
            </a:endParaRPr>
          </a:p>
        </p:txBody>
      </p:sp>
      <p:sp>
        <p:nvSpPr>
          <p:cNvPr id="17" name="text 1"/>
          <p:cNvSpPr txBox="1"/>
          <p:nvPr/>
        </p:nvSpPr>
        <p:spPr>
          <a:xfrm>
            <a:off x="466496" y="581645"/>
            <a:ext cx="6123471"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Choose a Measure of</a:t>
            </a:r>
            <a:r>
              <a:rPr lang="en-US" sz="3600" b="1" spc="-150">
                <a:latin typeface="Arial" pitchFamily="34" charset="0"/>
                <a:cs typeface="Arial" pitchFamily="34" charset="0"/>
              </a:rPr>
              <a:t> Success</a:t>
            </a:r>
          </a:p>
        </p:txBody>
      </p:sp>
    </p:spTree>
    <p:extLst>
      <p:ext uri="{BB962C8B-B14F-4D97-AF65-F5344CB8AC3E}">
        <p14:creationId xmlns:p14="http://schemas.microsoft.com/office/powerpoint/2010/main" val="220821282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32"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41" name="object 4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2" name="object 4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3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43" name="object 4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4" name="object 4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45" name="object 4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11300"/>
            <a:ext cx="4138377" cy="276999"/>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Maintaining a </a:t>
            </a:r>
            <a:r>
              <a:rPr sz="1800" b="1" u="sng" spc="10">
                <a:latin typeface="Arial" pitchFamily="34" charset="0"/>
                <a:cs typeface="Arial" pitchFamily="34" charset="0"/>
              </a:rPr>
              <a:t>Hold Out Validation Set</a:t>
            </a:r>
            <a:endParaRPr sz="1800" u="sng">
              <a:latin typeface="Arial" pitchFamily="34" charset="0"/>
              <a:cs typeface="Arial" pitchFamily="34" charset="0"/>
            </a:endParaRPr>
          </a:p>
        </p:txBody>
      </p:sp>
      <p:sp>
        <p:nvSpPr>
          <p:cNvPr id="4" name="text 1"/>
          <p:cNvSpPr txBox="1"/>
          <p:nvPr/>
        </p:nvSpPr>
        <p:spPr>
          <a:xfrm>
            <a:off x="394716" y="1785620"/>
            <a:ext cx="792668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This method consists on setting apart some portion of the data as the test set.</a:t>
            </a:r>
            <a:endParaRPr sz="1800">
              <a:latin typeface="Arial" pitchFamily="34" charset="0"/>
              <a:cs typeface="Arial" pitchFamily="34" charset="0"/>
            </a:endParaRPr>
          </a:p>
        </p:txBody>
      </p:sp>
      <p:sp>
        <p:nvSpPr>
          <p:cNvPr id="5" name="text 1"/>
          <p:cNvSpPr txBox="1"/>
          <p:nvPr/>
        </p:nvSpPr>
        <p:spPr>
          <a:xfrm>
            <a:off x="394716" y="2060194"/>
            <a:ext cx="8109788"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process would be to train the model with the remaining fraction of the data,</a:t>
            </a:r>
            <a:endParaRPr sz="1800">
              <a:latin typeface="Arial" pitchFamily="34" charset="0"/>
              <a:cs typeface="Arial" pitchFamily="34" charset="0"/>
            </a:endParaRPr>
          </a:p>
        </p:txBody>
      </p:sp>
      <p:sp>
        <p:nvSpPr>
          <p:cNvPr id="6" name="text 1"/>
          <p:cNvSpPr txBox="1"/>
          <p:nvPr/>
        </p:nvSpPr>
        <p:spPr>
          <a:xfrm>
            <a:off x="394716" y="2334513"/>
            <a:ext cx="811001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tuning  its  parameters  with  the  validation  set  and  finally  evaluating  its</a:t>
            </a:r>
            <a:endParaRPr sz="1800">
              <a:latin typeface="Arial" pitchFamily="34" charset="0"/>
              <a:cs typeface="Arial" pitchFamily="34" charset="0"/>
            </a:endParaRPr>
          </a:p>
        </p:txBody>
      </p:sp>
      <p:sp>
        <p:nvSpPr>
          <p:cNvPr id="7" name="text 1"/>
          <p:cNvSpPr txBox="1"/>
          <p:nvPr/>
        </p:nvSpPr>
        <p:spPr>
          <a:xfrm>
            <a:off x="394716" y="2608834"/>
            <a:ext cx="2908655"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performance on the test set.</a:t>
            </a:r>
            <a:endParaRPr sz="1800">
              <a:latin typeface="Arial" pitchFamily="34" charset="0"/>
              <a:cs typeface="Arial" pitchFamily="34" charset="0"/>
            </a:endParaRPr>
          </a:p>
        </p:txBody>
      </p:sp>
      <p:sp>
        <p:nvSpPr>
          <p:cNvPr id="8" name="text 1"/>
          <p:cNvSpPr txBox="1"/>
          <p:nvPr/>
        </p:nvSpPr>
        <p:spPr>
          <a:xfrm>
            <a:off x="394716" y="2883153"/>
            <a:ext cx="811070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reason to split data in three parts is to avoid information leaks. The main</a:t>
            </a:r>
            <a:endParaRPr sz="1800">
              <a:latin typeface="Arial" pitchFamily="34" charset="0"/>
              <a:cs typeface="Arial" pitchFamily="34" charset="0"/>
            </a:endParaRPr>
          </a:p>
        </p:txBody>
      </p:sp>
      <p:sp>
        <p:nvSpPr>
          <p:cNvPr id="9" name="text 1"/>
          <p:cNvSpPr txBox="1"/>
          <p:nvPr/>
        </p:nvSpPr>
        <p:spPr>
          <a:xfrm>
            <a:off x="394716" y="3157474"/>
            <a:ext cx="811306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inconvenient of this method is that if there is little data available, the validation</a:t>
            </a:r>
            <a:endParaRPr sz="1800">
              <a:latin typeface="Arial" pitchFamily="34" charset="0"/>
              <a:cs typeface="Arial" pitchFamily="34" charset="0"/>
            </a:endParaRPr>
          </a:p>
        </p:txBody>
      </p:sp>
      <p:sp>
        <p:nvSpPr>
          <p:cNvPr id="10" name="text 1"/>
          <p:cNvSpPr txBox="1"/>
          <p:nvPr/>
        </p:nvSpPr>
        <p:spPr>
          <a:xfrm>
            <a:off x="394716" y="3431518"/>
            <a:ext cx="8108365"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and test sets will contain so few samples that the tuning and evaluation</a:t>
            </a:r>
            <a:endParaRPr sz="1800">
              <a:latin typeface="Arial" pitchFamily="34" charset="0"/>
              <a:cs typeface="Arial" pitchFamily="34" charset="0"/>
            </a:endParaRPr>
          </a:p>
        </p:txBody>
      </p:sp>
      <p:sp>
        <p:nvSpPr>
          <p:cNvPr id="11" name="text 1"/>
          <p:cNvSpPr txBox="1"/>
          <p:nvPr/>
        </p:nvSpPr>
        <p:spPr>
          <a:xfrm>
            <a:off x="394716" y="3706495"/>
            <a:ext cx="447875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processes of the model will not be effective.</a:t>
            </a:r>
            <a:endParaRPr sz="1800">
              <a:latin typeface="Arial" pitchFamily="34" charset="0"/>
              <a:cs typeface="Arial" pitchFamily="34" charset="0"/>
            </a:endParaRPr>
          </a:p>
        </p:txBody>
      </p:sp>
      <p:sp>
        <p:nvSpPr>
          <p:cNvPr id="12"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9</a:t>
            </a:r>
            <a:endParaRPr sz="1300">
              <a:latin typeface="Calibri"/>
              <a:cs typeface="Calibri"/>
            </a:endParaRPr>
          </a:p>
        </p:txBody>
      </p:sp>
      <p:sp>
        <p:nvSpPr>
          <p:cNvPr id="13" name="text 1"/>
          <p:cNvSpPr txBox="1"/>
          <p:nvPr/>
        </p:nvSpPr>
        <p:spPr>
          <a:xfrm>
            <a:off x="396893" y="466716"/>
            <a:ext cx="6572312"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Setting an Evaluation</a:t>
            </a:r>
            <a:r>
              <a:rPr lang="en-US" sz="3600" b="1" spc="-150">
                <a:latin typeface="Arial" pitchFamily="34" charset="0"/>
                <a:cs typeface="Arial" pitchFamily="34" charset="0"/>
              </a:rPr>
              <a:t> Protocol 1/</a:t>
            </a:r>
          </a:p>
        </p:txBody>
      </p:sp>
      <p:pic>
        <p:nvPicPr>
          <p:cNvPr id="3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336" y="3726413"/>
            <a:ext cx="3848100" cy="2160984"/>
          </a:xfrm>
          <a:prstGeom prst="rect">
            <a:avLst/>
          </a:prstGeom>
        </p:spPr>
      </p:pic>
      <p:sp>
        <p:nvSpPr>
          <p:cNvPr id="14" name="Rectangle 13"/>
          <p:cNvSpPr/>
          <p:nvPr/>
        </p:nvSpPr>
        <p:spPr>
          <a:xfrm>
            <a:off x="301472" y="4439842"/>
            <a:ext cx="4572000" cy="1815882"/>
          </a:xfrm>
          <a:prstGeom prst="rect">
            <a:avLst/>
          </a:prstGeom>
        </p:spPr>
        <p:txBody>
          <a:bodyPr>
            <a:spAutoFit/>
          </a:bodyPr>
          <a:lstStyle>
            <a:defPPr>
              <a:defRPr lang="en-US"/>
            </a:defPPr>
          </a:lstStyle>
          <a:p>
            <a:r>
              <a:rPr lang="en-US" sz="1400" b="1">
                <a:solidFill>
                  <a:srgbClr val="292929"/>
                </a:solidFill>
                <a:latin typeface="medium-content-serif-font"/>
              </a:rPr>
              <a:t>This is a simple kind of cross validation technique, also known as the holdout method</a:t>
            </a:r>
            <a:r>
              <a:rPr lang="en-US" sz="1400">
                <a:solidFill>
                  <a:srgbClr val="292929"/>
                </a:solidFill>
                <a:latin typeface="medium-content-serif-font"/>
              </a:rPr>
              <a:t>. Although this method doesn’t take any overhead to compute and is better than traditional validation, </a:t>
            </a:r>
            <a:r>
              <a:rPr lang="en-US" sz="1400" b="1" i="1">
                <a:solidFill>
                  <a:srgbClr val="292929"/>
                </a:solidFill>
                <a:latin typeface="medium-content-serif-font"/>
              </a:rPr>
              <a:t>it still suffers from issues of high variance</a:t>
            </a:r>
            <a:r>
              <a:rPr lang="en-US" sz="1400">
                <a:solidFill>
                  <a:srgbClr val="292929"/>
                </a:solidFill>
                <a:latin typeface="medium-content-serif-font"/>
              </a:rPr>
              <a:t>. </a:t>
            </a:r>
            <a:r>
              <a:rPr lang="en-US" sz="1400" b="1" i="1">
                <a:solidFill>
                  <a:srgbClr val="292929"/>
                </a:solidFill>
                <a:latin typeface="medium-content-serif-font"/>
              </a:rPr>
              <a:t>This is because it is not certain which data points will end up in the validation set and the result might be entirely different for different sets.</a:t>
            </a:r>
            <a:endParaRPr lang="en-US" sz="1400"/>
          </a:p>
        </p:txBody>
      </p:sp>
      <p:sp>
        <p:nvSpPr>
          <p:cNvPr id="15" name="TextBox 14"/>
          <p:cNvSpPr txBox="1"/>
          <p:nvPr/>
        </p:nvSpPr>
        <p:spPr>
          <a:xfrm>
            <a:off x="5278330" y="5928106"/>
            <a:ext cx="192832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solidFill>
                  <a:srgbClr val="C00000"/>
                </a:solidFill>
              </a:rPr>
              <a:t>Reduce Bias Error</a:t>
            </a:r>
          </a:p>
        </p:txBody>
      </p:sp>
      <p:sp>
        <p:nvSpPr>
          <p:cNvPr id="25" name="TextBox 24"/>
          <p:cNvSpPr txBox="1"/>
          <p:nvPr/>
        </p:nvSpPr>
        <p:spPr>
          <a:xfrm>
            <a:off x="7372857" y="5904438"/>
            <a:ext cx="1645766"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solidFill>
                  <a:srgbClr val="C00000"/>
                </a:solidFill>
              </a:rPr>
              <a:t>Reduce Variance Error</a:t>
            </a:r>
          </a:p>
        </p:txBody>
      </p:sp>
    </p:spTree>
    <p:extLst>
      <p:ext uri="{BB962C8B-B14F-4D97-AF65-F5344CB8AC3E}">
        <p14:creationId xmlns:p14="http://schemas.microsoft.com/office/powerpoint/2010/main" val="423800231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36"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46" name="object 4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7" name="object 4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3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48" name="object 4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9" name="object 4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50" name="object 5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11300"/>
            <a:ext cx="2800831" cy="276999"/>
          </a:xfrm>
          <a:prstGeom prst="rect">
            <a:avLst/>
          </a:prstGeom>
        </p:spPr>
        <p:txBody>
          <a:bodyPr vert="horz" wrap="none" lIns="0" tIns="0" rIns="0" bIns="0" rtlCol="0">
            <a:spAutoFit/>
          </a:bodyPr>
          <a:lstStyle>
            <a:defPPr>
              <a:defRPr lang="en-US"/>
            </a:defPPr>
          </a:lstStyle>
          <a:p>
            <a:pPr marL="0">
              <a:lnSpc>
                <a:spcPct val="100000"/>
              </a:lnSpc>
            </a:pPr>
            <a:r>
              <a:rPr sz="1800" b="1" u="sng" spc="10">
                <a:latin typeface="Arial" pitchFamily="34" charset="0"/>
                <a:cs typeface="Arial" pitchFamily="34" charset="0"/>
              </a:rPr>
              <a:t>K-Fold Validation</a:t>
            </a:r>
            <a:r>
              <a:rPr lang="en-US" sz="1800" b="1" u="sng" spc="10">
                <a:latin typeface="Arial" pitchFamily="34" charset="0"/>
                <a:cs typeface="Arial" pitchFamily="34" charset="0"/>
              </a:rPr>
              <a:t> Method</a:t>
            </a:r>
            <a:endParaRPr sz="1800" u="sng">
              <a:latin typeface="Arial" pitchFamily="34" charset="0"/>
              <a:cs typeface="Arial" pitchFamily="34" charset="0"/>
            </a:endParaRPr>
          </a:p>
        </p:txBody>
      </p:sp>
      <p:sp>
        <p:nvSpPr>
          <p:cNvPr id="4" name="text 1"/>
          <p:cNvSpPr txBox="1"/>
          <p:nvPr/>
        </p:nvSpPr>
        <p:spPr>
          <a:xfrm>
            <a:off x="394716" y="1785620"/>
            <a:ext cx="760529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K-Fold consists in splitting the data into K partitions of equal size. For each</a:t>
            </a:r>
            <a:endParaRPr sz="1800">
              <a:latin typeface="Arial" pitchFamily="34" charset="0"/>
              <a:cs typeface="Arial" pitchFamily="34" charset="0"/>
            </a:endParaRPr>
          </a:p>
        </p:txBody>
      </p:sp>
      <p:sp>
        <p:nvSpPr>
          <p:cNvPr id="5" name="text 1"/>
          <p:cNvSpPr txBox="1"/>
          <p:nvPr/>
        </p:nvSpPr>
        <p:spPr>
          <a:xfrm>
            <a:off x="394716" y="2060194"/>
            <a:ext cx="728980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partition i, the model is trained with the remaining K-1 partitions and it is</a:t>
            </a:r>
            <a:endParaRPr sz="1800">
              <a:latin typeface="Arial" pitchFamily="34" charset="0"/>
              <a:cs typeface="Arial" pitchFamily="34" charset="0"/>
            </a:endParaRPr>
          </a:p>
        </p:txBody>
      </p:sp>
      <p:sp>
        <p:nvSpPr>
          <p:cNvPr id="6" name="text 1"/>
          <p:cNvSpPr txBox="1"/>
          <p:nvPr/>
        </p:nvSpPr>
        <p:spPr>
          <a:xfrm>
            <a:off x="394716" y="2334513"/>
            <a:ext cx="242567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evaluated on partition i.</a:t>
            </a:r>
            <a:endParaRPr sz="1800">
              <a:latin typeface="Arial" pitchFamily="34" charset="0"/>
              <a:cs typeface="Arial" pitchFamily="34" charset="0"/>
            </a:endParaRPr>
          </a:p>
        </p:txBody>
      </p:sp>
      <p:sp>
        <p:nvSpPr>
          <p:cNvPr id="7" name="text 1"/>
          <p:cNvSpPr txBox="1"/>
          <p:nvPr/>
        </p:nvSpPr>
        <p:spPr>
          <a:xfrm>
            <a:off x="394716" y="2608834"/>
            <a:ext cx="7437271"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final score is the average of the K scored obtained. This technique is</a:t>
            </a:r>
            <a:endParaRPr sz="1800">
              <a:latin typeface="Arial" pitchFamily="34" charset="0"/>
              <a:cs typeface="Arial" pitchFamily="34" charset="0"/>
            </a:endParaRPr>
          </a:p>
        </p:txBody>
      </p:sp>
      <p:sp>
        <p:nvSpPr>
          <p:cNvPr id="8" name="text 1"/>
          <p:cNvSpPr txBox="1"/>
          <p:nvPr/>
        </p:nvSpPr>
        <p:spPr>
          <a:xfrm>
            <a:off x="394716" y="2883153"/>
            <a:ext cx="769010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specially helpful when the performance of the model is significantly different</a:t>
            </a:r>
            <a:endParaRPr sz="1800">
              <a:latin typeface="Arial" pitchFamily="34" charset="0"/>
              <a:cs typeface="Arial" pitchFamily="34" charset="0"/>
            </a:endParaRPr>
          </a:p>
        </p:txBody>
      </p:sp>
      <p:sp>
        <p:nvSpPr>
          <p:cNvPr id="9" name="text 1"/>
          <p:cNvSpPr txBox="1"/>
          <p:nvPr/>
        </p:nvSpPr>
        <p:spPr>
          <a:xfrm>
            <a:off x="394716" y="3157474"/>
            <a:ext cx="238772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from the train-test split.</a:t>
            </a:r>
            <a:endParaRPr sz="1800">
              <a:latin typeface="Arial" pitchFamily="34" charset="0"/>
              <a:cs typeface="Arial" pitchFamily="34" charset="0"/>
            </a:endParaRPr>
          </a:p>
        </p:txBody>
      </p:sp>
      <p:sp>
        <p:nvSpPr>
          <p:cNvPr id="10"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10</a:t>
            </a:r>
            <a:endParaRPr sz="1400">
              <a:latin typeface="Calibri"/>
              <a:cs typeface="Calibri"/>
            </a:endParaRPr>
          </a:p>
        </p:txBody>
      </p:sp>
      <p:sp>
        <p:nvSpPr>
          <p:cNvPr id="11" name="text 1"/>
          <p:cNvSpPr txBox="1"/>
          <p:nvPr/>
        </p:nvSpPr>
        <p:spPr>
          <a:xfrm>
            <a:off x="301855" y="661436"/>
            <a:ext cx="6681316"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Setting an Evaluation</a:t>
            </a:r>
            <a:r>
              <a:rPr lang="en-US" sz="3600" b="1" spc="-150">
                <a:latin typeface="Arial" pitchFamily="34" charset="0"/>
                <a:cs typeface="Arial" pitchFamily="34" charset="0"/>
              </a:rPr>
              <a:t> Protocol  2/</a:t>
            </a:r>
            <a:endParaRPr sz="3600" b="1" spc="-150">
              <a:latin typeface="Arial" pitchFamily="34" charset="0"/>
              <a:cs typeface="Arial" pitchFamily="34" charset="0"/>
            </a:endParaRPr>
          </a:p>
        </p:txBody>
      </p:sp>
      <p:pic>
        <p:nvPicPr>
          <p:cNvPr id="3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1" y="3450075"/>
            <a:ext cx="4977226" cy="3047409"/>
          </a:xfrm>
          <a:prstGeom prst="rect">
            <a:avLst/>
          </a:prstGeom>
        </p:spPr>
      </p:pic>
      <p:sp>
        <p:nvSpPr>
          <p:cNvPr id="12" name="Rectangle 11"/>
          <p:cNvSpPr/>
          <p:nvPr/>
        </p:nvSpPr>
        <p:spPr>
          <a:xfrm>
            <a:off x="323627" y="3567967"/>
            <a:ext cx="3791174" cy="2800767"/>
          </a:xfrm>
          <a:prstGeom prst="rect">
            <a:avLst/>
          </a:prstGeom>
        </p:spPr>
        <p:txBody>
          <a:bodyPr wrap="square">
            <a:spAutoFit/>
          </a:bodyPr>
          <a:lstStyle>
            <a:defPPr>
              <a:defRPr lang="en-US"/>
            </a:defPPr>
          </a:lstStyle>
          <a:p>
            <a:r>
              <a:rPr lang="en-US" sz="1200">
                <a:solidFill>
                  <a:schemeClr val="accent1"/>
                </a:solidFill>
                <a:latin typeface="medium-content-serif-font"/>
              </a:rPr>
              <a:t>As there is never enough data to train your model, </a:t>
            </a:r>
            <a:r>
              <a:rPr lang="en-US" sz="1200" i="1">
                <a:solidFill>
                  <a:schemeClr val="accent1"/>
                </a:solidFill>
                <a:latin typeface="medium-content-serif-font"/>
              </a:rPr>
              <a:t>removing a part of it for validation poses a problem of under-fitting.</a:t>
            </a:r>
            <a:r>
              <a:rPr lang="en-US" sz="1200">
                <a:solidFill>
                  <a:schemeClr val="accent1"/>
                </a:solidFill>
                <a:latin typeface="medium-content-serif-font"/>
              </a:rPr>
              <a:t> </a:t>
            </a:r>
            <a:r>
              <a:rPr lang="en-US" sz="1200" b="1" i="1">
                <a:solidFill>
                  <a:schemeClr val="accent1"/>
                </a:solidFill>
                <a:latin typeface="medium-content-serif-font"/>
              </a:rPr>
              <a:t>By reducing the training data</a:t>
            </a:r>
            <a:r>
              <a:rPr lang="en-US" sz="1200">
                <a:solidFill>
                  <a:schemeClr val="accent1"/>
                </a:solidFill>
                <a:latin typeface="medium-content-serif-font"/>
              </a:rPr>
              <a:t>, </a:t>
            </a:r>
            <a:r>
              <a:rPr lang="en-US" sz="1200" b="1" i="1">
                <a:solidFill>
                  <a:schemeClr val="accent1"/>
                </a:solidFill>
                <a:latin typeface="medium-content-serif-font"/>
              </a:rPr>
              <a:t>we risk losing important patterns/ trends in data set, </a:t>
            </a:r>
            <a:r>
              <a:rPr lang="en-US" sz="1200" b="1" i="1" u="sng">
                <a:solidFill>
                  <a:schemeClr val="accent1"/>
                </a:solidFill>
                <a:latin typeface="medium-content-serif-font"/>
              </a:rPr>
              <a:t>which in turn increases error induced by bias</a:t>
            </a:r>
            <a:r>
              <a:rPr lang="en-US" sz="1200" b="1" i="1">
                <a:solidFill>
                  <a:schemeClr val="accent1"/>
                </a:solidFill>
                <a:latin typeface="medium-content-serif-font"/>
              </a:rPr>
              <a:t>.</a:t>
            </a:r>
            <a:r>
              <a:rPr lang="en-US" sz="1200">
                <a:solidFill>
                  <a:schemeClr val="accent1"/>
                </a:solidFill>
                <a:latin typeface="medium-content-serif-font"/>
              </a:rPr>
              <a:t> So, what we require is a method that provides ample data for training the model and also leaves ample data for validation. K Fold cross validation does exactly that.</a:t>
            </a:r>
          </a:p>
          <a:p>
            <a:endParaRPr lang="en-US" sz="1200">
              <a:solidFill>
                <a:schemeClr val="accent1"/>
              </a:solidFill>
              <a:latin typeface="medium-content-serif-font"/>
            </a:endParaRPr>
          </a:p>
          <a:p>
            <a:r>
              <a:rPr lang="en-US" sz="1400">
                <a:solidFill>
                  <a:schemeClr val="accent1"/>
                </a:solidFill>
              </a:rPr>
              <a:t>K-fold cross validation significantly </a:t>
            </a:r>
            <a:r>
              <a:rPr lang="en-US" sz="1400" u="sng">
                <a:solidFill>
                  <a:srgbClr val="C00000"/>
                </a:solidFill>
              </a:rPr>
              <a:t>reduces bias </a:t>
            </a:r>
            <a:r>
              <a:rPr lang="en-US" sz="1400">
                <a:solidFill>
                  <a:schemeClr val="accent1"/>
                </a:solidFill>
              </a:rPr>
              <a:t>as we are using most of </a:t>
            </a:r>
            <a:r>
              <a:rPr lang="en-US" sz="1400">
                <a:solidFill>
                  <a:srgbClr val="C00000"/>
                </a:solidFill>
              </a:rPr>
              <a:t>the data for fitting</a:t>
            </a:r>
            <a:r>
              <a:rPr lang="en-US" sz="1400">
                <a:solidFill>
                  <a:schemeClr val="accent1"/>
                </a:solidFill>
              </a:rPr>
              <a:t>, and also significantly </a:t>
            </a:r>
            <a:r>
              <a:rPr lang="en-US" sz="1400" u="sng">
                <a:solidFill>
                  <a:srgbClr val="C00000"/>
                </a:solidFill>
              </a:rPr>
              <a:t>reduces variance </a:t>
            </a:r>
            <a:r>
              <a:rPr lang="en-US" sz="1400">
                <a:solidFill>
                  <a:schemeClr val="accent1"/>
                </a:solidFill>
              </a:rPr>
              <a:t>as most of the data is also being used in </a:t>
            </a:r>
            <a:r>
              <a:rPr lang="en-US" sz="1400">
                <a:solidFill>
                  <a:srgbClr val="C00000"/>
                </a:solidFill>
              </a:rPr>
              <a:t>validation set</a:t>
            </a:r>
            <a:r>
              <a:rPr lang="en-US" sz="1400">
                <a:solidFill>
                  <a:schemeClr val="accent1"/>
                </a:solidFill>
              </a:rPr>
              <a:t>.</a:t>
            </a:r>
          </a:p>
        </p:txBody>
      </p:sp>
    </p:spTree>
    <p:extLst>
      <p:ext uri="{BB962C8B-B14F-4D97-AF65-F5344CB8AC3E}">
        <p14:creationId xmlns:p14="http://schemas.microsoft.com/office/powerpoint/2010/main" val="2390827436"/>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bject 67"/>
          <p:cNvSpPr/>
          <p:nvPr/>
        </p:nvSpPr>
        <p:spPr>
          <a:xfrm>
            <a:off x="660812" y="469326"/>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defPPr>
              <a:defRPr lang="en-US"/>
            </a:defPPr>
          </a:lstStyle>
          <a:p>
            <a:endParaRPr sz="1539"/>
          </a:p>
        </p:txBody>
      </p:sp>
      <p:sp>
        <p:nvSpPr>
          <p:cNvPr id="68" name="object 68"/>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defPPr>
              <a:defRPr lang="en-US"/>
            </a:defPPr>
          </a:lstStyle>
          <a:p>
            <a:endParaRPr sz="1539"/>
          </a:p>
        </p:txBody>
      </p:sp>
      <p:pic>
        <p:nvPicPr>
          <p:cNvPr id="5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3319" y="6221703"/>
            <a:ext cx="98489" cy="105285"/>
          </a:xfrm>
          <a:prstGeom prst="rect">
            <a:avLst/>
          </a:prstGeom>
        </p:spPr>
        <p:txBody>
          <a:bodyPr vert="horz" wrap="none" lIns="0" tIns="0" rIns="0" bIns="0" rtlCol="0">
            <a:spAutoFit/>
          </a:bodyPr>
          <a:lstStyle>
            <a:defPPr>
              <a:defRPr lang="en-US"/>
            </a:defPPr>
          </a:lstStyle>
          <a:p>
            <a:r>
              <a:rPr sz="684" spc="9">
                <a:latin typeface="Arial" pitchFamily="34" charset="0"/>
                <a:cs typeface="Arial" pitchFamily="34" charset="0"/>
              </a:rPr>
              <a:t>19</a:t>
            </a:r>
            <a:endParaRPr sz="684">
              <a:latin typeface="Arial" pitchFamily="34" charset="0"/>
              <a:cs typeface="Arial" pitchFamily="34" charset="0"/>
            </a:endParaRPr>
          </a:p>
        </p:txBody>
      </p:sp>
      <p:sp>
        <p:nvSpPr>
          <p:cNvPr id="3" name="text 1"/>
          <p:cNvSpPr txBox="1"/>
          <p:nvPr/>
        </p:nvSpPr>
        <p:spPr>
          <a:xfrm>
            <a:off x="6343547" y="6226899"/>
            <a:ext cx="1528688" cy="101438"/>
          </a:xfrm>
          <a:prstGeom prst="rect">
            <a:avLst/>
          </a:prstGeom>
        </p:spPr>
        <p:txBody>
          <a:bodyPr vert="horz" wrap="none" lIns="0" tIns="0" rIns="0" bIns="0" rtlCol="0">
            <a:spAutoFit/>
          </a:bodyPr>
          <a:lstStyle>
            <a:defPPr>
              <a:defRPr lang="en-US"/>
            </a:defPPr>
          </a:lstStyle>
          <a:p>
            <a:r>
              <a:rPr sz="659" spc="9">
                <a:latin typeface="Arial" pitchFamily="34" charset="0"/>
                <a:cs typeface="Arial" pitchFamily="34" charset="0"/>
              </a:rPr>
              <a:t>BAZG523(Introduction to Data Science)</a:t>
            </a:r>
            <a:endParaRPr sz="599">
              <a:latin typeface="Arial" pitchFamily="34" charset="0"/>
              <a:cs typeface="Arial" pitchFamily="34" charset="0"/>
            </a:endParaRPr>
          </a:p>
        </p:txBody>
      </p:sp>
      <p:sp>
        <p:nvSpPr>
          <p:cNvPr id="4" name="text 1"/>
          <p:cNvSpPr txBox="1"/>
          <p:nvPr/>
        </p:nvSpPr>
        <p:spPr>
          <a:xfrm>
            <a:off x="934477" y="1460313"/>
            <a:ext cx="6736139" cy="473719"/>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a:t>
            </a:r>
            <a:r>
              <a:rPr sz="1539" b="1" spc="9">
                <a:latin typeface="Arial" pitchFamily="34" charset="0"/>
                <a:cs typeface="Arial" pitchFamily="34" charset="0"/>
              </a:rPr>
              <a:t>Cross-Validation </a:t>
            </a:r>
            <a:r>
              <a:rPr sz="1539" spc="9">
                <a:latin typeface="Arial" pitchFamily="34" charset="0"/>
                <a:cs typeface="Arial" pitchFamily="34" charset="0"/>
              </a:rPr>
              <a:t>is a very useful technique for assessing the performance</a:t>
            </a:r>
            <a:endParaRPr sz="1539">
              <a:latin typeface="Arial" pitchFamily="34" charset="0"/>
              <a:cs typeface="Arial" pitchFamily="34" charset="0"/>
            </a:endParaRPr>
          </a:p>
          <a:p>
            <a:pPr marL="149964"/>
            <a:r>
              <a:rPr sz="1539" spc="9">
                <a:latin typeface="Arial" pitchFamily="34" charset="0"/>
                <a:cs typeface="Arial" pitchFamily="34" charset="0"/>
              </a:rPr>
              <a:t>of machine learning models.</a:t>
            </a:r>
            <a:endParaRPr sz="1539">
              <a:latin typeface="Arial" pitchFamily="34" charset="0"/>
              <a:cs typeface="Arial" pitchFamily="34" charset="0"/>
            </a:endParaRPr>
          </a:p>
        </p:txBody>
      </p:sp>
      <p:sp>
        <p:nvSpPr>
          <p:cNvPr id="5" name="text 1"/>
          <p:cNvSpPr txBox="1"/>
          <p:nvPr/>
        </p:nvSpPr>
        <p:spPr>
          <a:xfrm>
            <a:off x="934477" y="2257897"/>
            <a:ext cx="6682663" cy="473719"/>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Helps in knowing how the machine learning model would </a:t>
            </a:r>
            <a:r>
              <a:rPr sz="1539" b="1" spc="9">
                <a:latin typeface="Arial" pitchFamily="34" charset="0"/>
                <a:cs typeface="Arial" pitchFamily="34" charset="0"/>
              </a:rPr>
              <a:t>generalize to an</a:t>
            </a:r>
            <a:endParaRPr sz="1539">
              <a:latin typeface="Arial" pitchFamily="34" charset="0"/>
              <a:cs typeface="Arial" pitchFamily="34" charset="0"/>
            </a:endParaRPr>
          </a:p>
          <a:p>
            <a:pPr marL="149964"/>
            <a:r>
              <a:rPr sz="1539" b="1" spc="9">
                <a:latin typeface="Arial" pitchFamily="34" charset="0"/>
                <a:cs typeface="Arial" pitchFamily="34" charset="0"/>
              </a:rPr>
              <a:t>independent data set</a:t>
            </a:r>
            <a:r>
              <a:rPr sz="1539" spc="9">
                <a:latin typeface="Arial" pitchFamily="34" charset="0"/>
                <a:cs typeface="Arial" pitchFamily="34" charset="0"/>
              </a:rPr>
              <a:t>.</a:t>
            </a:r>
            <a:endParaRPr sz="1539">
              <a:latin typeface="Arial" pitchFamily="34" charset="0"/>
              <a:cs typeface="Arial" pitchFamily="34" charset="0"/>
            </a:endParaRPr>
          </a:p>
        </p:txBody>
      </p:sp>
      <p:sp>
        <p:nvSpPr>
          <p:cNvPr id="6" name="text 1"/>
          <p:cNvSpPr txBox="1"/>
          <p:nvPr/>
        </p:nvSpPr>
        <p:spPr>
          <a:xfrm>
            <a:off x="934477" y="3055577"/>
            <a:ext cx="6388159"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Helps in estimating </a:t>
            </a:r>
            <a:r>
              <a:rPr sz="1539" b="1" spc="9">
                <a:latin typeface="Arial" pitchFamily="34" charset="0"/>
                <a:cs typeface="Arial" pitchFamily="34" charset="0"/>
              </a:rPr>
              <a:t>how accurate the predictions will be in practice</a:t>
            </a:r>
            <a:r>
              <a:rPr sz="1539" spc="9">
                <a:latin typeface="Arial" pitchFamily="34" charset="0"/>
                <a:cs typeface="Arial" pitchFamily="34" charset="0"/>
              </a:rPr>
              <a:t>.</a:t>
            </a:r>
            <a:endParaRPr sz="1539">
              <a:latin typeface="Arial" pitchFamily="34" charset="0"/>
              <a:cs typeface="Arial" pitchFamily="34" charset="0"/>
            </a:endParaRPr>
          </a:p>
        </p:txBody>
      </p:sp>
      <p:sp>
        <p:nvSpPr>
          <p:cNvPr id="7" name="text 1"/>
          <p:cNvSpPr txBox="1"/>
          <p:nvPr/>
        </p:nvSpPr>
        <p:spPr>
          <a:xfrm>
            <a:off x="934477" y="3618706"/>
            <a:ext cx="6837577" cy="473719"/>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We are given two type of data sets: </a:t>
            </a:r>
            <a:r>
              <a:rPr sz="1539" b="1" spc="9">
                <a:latin typeface="Arial" pitchFamily="34" charset="0"/>
                <a:cs typeface="Arial" pitchFamily="34" charset="0"/>
              </a:rPr>
              <a:t>known data set (training data set) </a:t>
            </a:r>
            <a:r>
              <a:rPr sz="1539" spc="9">
                <a:latin typeface="Arial" pitchFamily="34" charset="0"/>
                <a:cs typeface="Arial" pitchFamily="34" charset="0"/>
              </a:rPr>
              <a:t>and</a:t>
            </a:r>
            <a:endParaRPr sz="1539">
              <a:latin typeface="Arial" pitchFamily="34" charset="0"/>
              <a:cs typeface="Arial" pitchFamily="34" charset="0"/>
            </a:endParaRPr>
          </a:p>
          <a:p>
            <a:pPr marL="149964"/>
            <a:r>
              <a:rPr sz="1539" b="1" spc="9">
                <a:latin typeface="Arial" pitchFamily="34" charset="0"/>
                <a:cs typeface="Arial" pitchFamily="34" charset="0"/>
              </a:rPr>
              <a:t>unknown data set (test data set)</a:t>
            </a:r>
            <a:r>
              <a:rPr sz="1539" spc="9">
                <a:latin typeface="Arial" pitchFamily="34" charset="0"/>
                <a:cs typeface="Arial" pitchFamily="34" charset="0"/>
              </a:rPr>
              <a:t>.</a:t>
            </a:r>
            <a:endParaRPr sz="1539">
              <a:latin typeface="Arial" pitchFamily="34" charset="0"/>
              <a:cs typeface="Arial" pitchFamily="34" charset="0"/>
            </a:endParaRPr>
          </a:p>
        </p:txBody>
      </p:sp>
      <p:sp>
        <p:nvSpPr>
          <p:cNvPr id="8" name="text 1"/>
          <p:cNvSpPr txBox="1"/>
          <p:nvPr/>
        </p:nvSpPr>
        <p:spPr>
          <a:xfrm>
            <a:off x="934477" y="4416291"/>
            <a:ext cx="6334555" cy="473719"/>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There are different types of Cross-Validation techniques but the overall</a:t>
            </a:r>
            <a:endParaRPr sz="1539">
              <a:latin typeface="Arial" pitchFamily="34" charset="0"/>
              <a:cs typeface="Arial" pitchFamily="34" charset="0"/>
            </a:endParaRPr>
          </a:p>
          <a:p>
            <a:pPr marL="149964"/>
            <a:r>
              <a:rPr sz="1539" spc="9">
                <a:latin typeface="Arial" pitchFamily="34" charset="0"/>
                <a:cs typeface="Arial" pitchFamily="34" charset="0"/>
              </a:rPr>
              <a:t>concept remains the same:</a:t>
            </a:r>
            <a:endParaRPr sz="1539">
              <a:latin typeface="Arial" pitchFamily="34" charset="0"/>
              <a:cs typeface="Arial" pitchFamily="34" charset="0"/>
            </a:endParaRPr>
          </a:p>
        </p:txBody>
      </p:sp>
      <p:sp>
        <p:nvSpPr>
          <p:cNvPr id="9" name="text 1"/>
          <p:cNvSpPr txBox="1"/>
          <p:nvPr/>
        </p:nvSpPr>
        <p:spPr>
          <a:xfrm>
            <a:off x="1325488" y="4932454"/>
            <a:ext cx="6313267" cy="710579"/>
          </a:xfrm>
          <a:prstGeom prst="rect">
            <a:avLst/>
          </a:prstGeom>
        </p:spPr>
        <p:txBody>
          <a:bodyPr vert="horz" wrap="none" lIns="0" tIns="0" rIns="0" bIns="0" rtlCol="0">
            <a:spAutoFit/>
          </a:bodyPr>
          <a:lstStyle>
            <a:defPPr>
              <a:defRPr lang="en-US"/>
            </a:defPPr>
          </a:lstStyle>
          <a:p>
            <a:r>
              <a:rPr sz="1539" spc="9">
                <a:latin typeface="Courier New"/>
                <a:cs typeface="Courier New"/>
              </a:rPr>
              <a:t>o </a:t>
            </a:r>
            <a:r>
              <a:rPr sz="1539" spc="9">
                <a:latin typeface="Arial" pitchFamily="34" charset="0"/>
                <a:cs typeface="Arial" pitchFamily="34" charset="0"/>
              </a:rPr>
              <a:t>To partition the overall dataset into a number of subsets</a:t>
            </a:r>
            <a:endParaRPr sz="1539">
              <a:latin typeface="Arial" pitchFamily="34" charset="0"/>
              <a:cs typeface="Arial" pitchFamily="34" charset="0"/>
            </a:endParaRPr>
          </a:p>
          <a:p>
            <a:r>
              <a:rPr sz="1539" spc="9">
                <a:latin typeface="Courier New"/>
                <a:cs typeface="Courier New"/>
              </a:rPr>
              <a:t>o </a:t>
            </a:r>
            <a:r>
              <a:rPr sz="1539" spc="9">
                <a:latin typeface="Arial" pitchFamily="34" charset="0"/>
                <a:cs typeface="Arial" pitchFamily="34" charset="0"/>
              </a:rPr>
              <a:t>Hold out a subset at a time and train the model on remaining subsets</a:t>
            </a:r>
            <a:endParaRPr sz="1539">
              <a:latin typeface="Arial" pitchFamily="34" charset="0"/>
              <a:cs typeface="Arial" pitchFamily="34" charset="0"/>
            </a:endParaRPr>
          </a:p>
          <a:p>
            <a:r>
              <a:rPr sz="1539" spc="9">
                <a:latin typeface="Courier New"/>
                <a:cs typeface="Courier New"/>
              </a:rPr>
              <a:t>o </a:t>
            </a:r>
            <a:r>
              <a:rPr sz="1539" spc="9">
                <a:latin typeface="Arial" pitchFamily="34" charset="0"/>
                <a:cs typeface="Arial" pitchFamily="34" charset="0"/>
              </a:rPr>
              <a:t>Test model on hold out subset</a:t>
            </a:r>
            <a:endParaRPr sz="1539">
              <a:latin typeface="Arial" pitchFamily="34" charset="0"/>
              <a:cs typeface="Arial" pitchFamily="34" charset="0"/>
            </a:endParaRPr>
          </a:p>
        </p:txBody>
      </p:sp>
      <p:sp>
        <p:nvSpPr>
          <p:cNvPr id="10" name="text 1"/>
          <p:cNvSpPr txBox="1"/>
          <p:nvPr/>
        </p:nvSpPr>
        <p:spPr>
          <a:xfrm>
            <a:off x="773873" y="515567"/>
            <a:ext cx="4296241"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Cross-Validation (1/3)</a:t>
            </a:r>
          </a:p>
        </p:txBody>
      </p:sp>
      <p:sp>
        <p:nvSpPr>
          <p:cNvPr id="11" name="text 1"/>
          <p:cNvSpPr txBox="1"/>
          <p:nvPr/>
        </p:nvSpPr>
        <p:spPr>
          <a:xfrm>
            <a:off x="739039" y="5993588"/>
            <a:ext cx="5919313" cy="134204"/>
          </a:xfrm>
          <a:prstGeom prst="rect">
            <a:avLst/>
          </a:prstGeom>
        </p:spPr>
        <p:txBody>
          <a:bodyPr vert="horz" wrap="none" lIns="0" tIns="0" rIns="0" bIns="0" rtlCol="0">
            <a:spAutoFit/>
          </a:bodyPr>
          <a:lstStyle>
            <a:defPPr>
              <a:defRPr lang="en-US"/>
            </a:defPPr>
          </a:lstStyle>
          <a:p>
            <a:r>
              <a:rPr sz="872" i="1" spc="9">
                <a:latin typeface="Arial" pitchFamily="34" charset="0"/>
                <a:cs typeface="Arial" pitchFamily="34" charset="0"/>
              </a:rPr>
              <a:t>Sources: </a:t>
            </a:r>
            <a:r>
              <a:rPr sz="872" i="1" spc="9">
                <a:solidFill>
                  <a:srgbClr val="0000FF"/>
                </a:solidFill>
                <a:latin typeface="Arial" pitchFamily="34" charset="0"/>
                <a:cs typeface="Arial" pitchFamily="34" charset="0"/>
              </a:rPr>
              <a:t>https://towardsdatascience.com/cross-validation-explained-evaluating-estimator-performance-e51e5430ff85</a:t>
            </a:r>
            <a:endParaRPr sz="855">
              <a:latin typeface="Arial" pitchFamily="34" charset="0"/>
              <a:cs typeface="Arial" pitchFamily="34" charset="0"/>
            </a:endParaRPr>
          </a:p>
        </p:txBody>
      </p:sp>
      <p:sp>
        <p:nvSpPr>
          <p:cNvPr id="69" name="object 69"/>
          <p:cNvSpPr/>
          <p:nvPr/>
        </p:nvSpPr>
        <p:spPr>
          <a:xfrm>
            <a:off x="1221264" y="6110399"/>
            <a:ext cx="5441596" cy="7820"/>
          </a:xfrm>
          <a:custGeom>
            <a:avLst/>
            <a:gdLst/>
            <a:ahLst/>
            <a:cxnLst/>
            <a:rect l="l" t="t" r="r" b="b"/>
            <a:pathLst>
              <a:path w="6362700" h="9144">
                <a:moveTo>
                  <a:pt x="0" y="0"/>
                </a:moveTo>
                <a:lnTo>
                  <a:pt x="2121408" y="0"/>
                </a:lnTo>
                <a:lnTo>
                  <a:pt x="4242816" y="0"/>
                </a:lnTo>
                <a:lnTo>
                  <a:pt x="6362700" y="0"/>
                </a:lnTo>
                <a:lnTo>
                  <a:pt x="6362700" y="9144"/>
                </a:lnTo>
                <a:lnTo>
                  <a:pt x="4242816" y="9144"/>
                </a:lnTo>
                <a:lnTo>
                  <a:pt x="2121408" y="9144"/>
                </a:lnTo>
                <a:lnTo>
                  <a:pt x="0" y="9144"/>
                </a:lnTo>
                <a:close/>
              </a:path>
            </a:pathLst>
          </a:custGeom>
          <a:solidFill>
            <a:srgbClr val="0000FF"/>
          </a:solidFill>
        </p:spPr>
        <p:txBody>
          <a:bodyPr wrap="square" lIns="0" tIns="0" rIns="0" bIns="0" rtlCol="0">
            <a:noAutofit/>
          </a:bodyPr>
          <a:lstStyle>
            <a:defPPr>
              <a:defRPr lang="en-US"/>
            </a:defPPr>
          </a:lstStyle>
          <a:p>
            <a:endParaRPr sz="1539"/>
          </a:p>
        </p:txBody>
      </p:sp>
      <p:sp>
        <p:nvSpPr>
          <p:cNvPr id="12" name="text 1"/>
          <p:cNvSpPr txBox="1"/>
          <p:nvPr/>
        </p:nvSpPr>
        <p:spPr>
          <a:xfrm>
            <a:off x="1130008" y="6130484"/>
            <a:ext cx="2914324" cy="134204"/>
          </a:xfrm>
          <a:prstGeom prst="rect">
            <a:avLst/>
          </a:prstGeom>
        </p:spPr>
        <p:txBody>
          <a:bodyPr vert="horz" wrap="none" lIns="0" tIns="0" rIns="0" bIns="0" rtlCol="0">
            <a:spAutoFit/>
          </a:bodyPr>
          <a:lstStyle>
            <a:defPPr>
              <a:defRPr lang="en-US"/>
            </a:defPPr>
          </a:lstStyle>
          <a:p>
            <a:r>
              <a:rPr sz="872" i="1" spc="9">
                <a:solidFill>
                  <a:srgbClr val="0000FF"/>
                </a:solidFill>
                <a:latin typeface="Arial" pitchFamily="34" charset="0"/>
                <a:cs typeface="Arial" pitchFamily="34" charset="0"/>
              </a:rPr>
              <a:t>https://magoosh.com/data-science/k-fold-cross-validation/</a:t>
            </a:r>
            <a:endParaRPr sz="855">
              <a:latin typeface="Arial" pitchFamily="34" charset="0"/>
              <a:cs typeface="Arial" pitchFamily="34" charset="0"/>
            </a:endParaRPr>
          </a:p>
        </p:txBody>
      </p:sp>
      <p:sp>
        <p:nvSpPr>
          <p:cNvPr id="70" name="object 70"/>
          <p:cNvSpPr/>
          <p:nvPr/>
        </p:nvSpPr>
        <p:spPr>
          <a:xfrm>
            <a:off x="1130028" y="6247254"/>
            <a:ext cx="2915653" cy="7819"/>
          </a:xfrm>
          <a:custGeom>
            <a:avLst/>
            <a:gdLst/>
            <a:ahLst/>
            <a:cxnLst/>
            <a:rect l="l" t="t" r="r" b="b"/>
            <a:pathLst>
              <a:path w="3409188" h="9143">
                <a:moveTo>
                  <a:pt x="0" y="0"/>
                </a:moveTo>
                <a:lnTo>
                  <a:pt x="1705356" y="0"/>
                </a:lnTo>
                <a:lnTo>
                  <a:pt x="3409188" y="0"/>
                </a:lnTo>
                <a:lnTo>
                  <a:pt x="3409188" y="9144"/>
                </a:lnTo>
                <a:lnTo>
                  <a:pt x="1705356" y="9144"/>
                </a:lnTo>
                <a:lnTo>
                  <a:pt x="0" y="9144"/>
                </a:lnTo>
                <a:close/>
              </a:path>
            </a:pathLst>
          </a:custGeom>
          <a:solidFill>
            <a:srgbClr val="0000FF"/>
          </a:solidFill>
        </p:spPr>
        <p:txBody>
          <a:bodyPr wrap="square" lIns="0" tIns="0" rIns="0" bIns="0" rtlCol="0">
            <a:noAutofit/>
          </a:bodyPr>
          <a:lstStyle>
            <a:defPPr>
              <a:defRPr lang="en-US"/>
            </a:defPPr>
          </a:lstStyle>
          <a:p>
            <a:endParaRPr sz="1539"/>
          </a:p>
        </p:txBody>
      </p:sp>
      <p:sp>
        <p:nvSpPr>
          <p:cNvPr id="13" name="Rectangle 12"/>
          <p:cNvSpPr/>
          <p:nvPr/>
        </p:nvSpPr>
        <p:spPr>
          <a:xfrm>
            <a:off x="660812" y="6424999"/>
            <a:ext cx="7762814" cy="307777"/>
          </a:xfrm>
          <a:prstGeom prst="rect">
            <a:avLst/>
          </a:prstGeom>
        </p:spPr>
        <p:txBody>
          <a:bodyPr wrap="square">
            <a:spAutoFit/>
          </a:bodyPr>
          <a:lstStyle>
            <a:defPPr>
              <a:defRPr lang="en-US"/>
            </a:defPPr>
          </a:lstStyle>
          <a:p>
            <a:r>
              <a:rPr lang="en-US" sz="1400">
                <a:hlinkClick r:id="rId3"/>
              </a:rPr>
              <a:t>https://towardsdatascience.com/cross-validation-in-machine-learning-72924a69872f</a:t>
            </a:r>
            <a:endParaRPr lang="en-US" sz="1400"/>
          </a:p>
        </p:txBody>
      </p:sp>
    </p:spTree>
    <p:extLst>
      <p:ext uri="{BB962C8B-B14F-4D97-AF65-F5344CB8AC3E}">
        <p14:creationId xmlns:p14="http://schemas.microsoft.com/office/powerpoint/2010/main" val="265624983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bject 71"/>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defPPr>
              <a:defRPr lang="en-US"/>
            </a:defPPr>
          </a:lstStyle>
          <a:p>
            <a:endParaRPr sz="1539"/>
          </a:p>
        </p:txBody>
      </p:sp>
      <p:sp>
        <p:nvSpPr>
          <p:cNvPr id="72" name="object 72"/>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defPPr>
              <a:defRPr lang="en-US"/>
            </a:defPPr>
          </a:lstStyle>
          <a:p>
            <a:endParaRPr sz="1539"/>
          </a:p>
        </p:txBody>
      </p:sp>
      <p:pic>
        <p:nvPicPr>
          <p:cNvPr id="5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3319" y="6221703"/>
            <a:ext cx="98489" cy="105285"/>
          </a:xfrm>
          <a:prstGeom prst="rect">
            <a:avLst/>
          </a:prstGeom>
        </p:spPr>
        <p:txBody>
          <a:bodyPr vert="horz" wrap="none" lIns="0" tIns="0" rIns="0" bIns="0" rtlCol="0">
            <a:spAutoFit/>
          </a:bodyPr>
          <a:lstStyle>
            <a:defPPr>
              <a:defRPr lang="en-US"/>
            </a:defPPr>
          </a:lstStyle>
          <a:p>
            <a:r>
              <a:rPr sz="684" spc="9">
                <a:latin typeface="Arial" pitchFamily="34" charset="0"/>
                <a:cs typeface="Arial" pitchFamily="34" charset="0"/>
              </a:rPr>
              <a:t>20</a:t>
            </a:r>
            <a:endParaRPr sz="684">
              <a:latin typeface="Arial" pitchFamily="34" charset="0"/>
              <a:cs typeface="Arial" pitchFamily="34" charset="0"/>
            </a:endParaRPr>
          </a:p>
        </p:txBody>
      </p:sp>
      <p:sp>
        <p:nvSpPr>
          <p:cNvPr id="3" name="text 1"/>
          <p:cNvSpPr txBox="1"/>
          <p:nvPr/>
        </p:nvSpPr>
        <p:spPr>
          <a:xfrm>
            <a:off x="6343547" y="6226899"/>
            <a:ext cx="1528688" cy="101438"/>
          </a:xfrm>
          <a:prstGeom prst="rect">
            <a:avLst/>
          </a:prstGeom>
        </p:spPr>
        <p:txBody>
          <a:bodyPr vert="horz" wrap="none" lIns="0" tIns="0" rIns="0" bIns="0" rtlCol="0">
            <a:spAutoFit/>
          </a:bodyPr>
          <a:lstStyle>
            <a:defPPr>
              <a:defRPr lang="en-US"/>
            </a:defPPr>
          </a:lstStyle>
          <a:p>
            <a:r>
              <a:rPr sz="659" spc="9">
                <a:latin typeface="Arial" pitchFamily="34" charset="0"/>
                <a:cs typeface="Arial" pitchFamily="34" charset="0"/>
              </a:rPr>
              <a:t>BAZG523(Introduction to Data Science)</a:t>
            </a:r>
            <a:endParaRPr sz="599">
              <a:latin typeface="Arial" pitchFamily="34" charset="0"/>
              <a:cs typeface="Arial" pitchFamily="34" charset="0"/>
            </a:endParaRPr>
          </a:p>
        </p:txBody>
      </p:sp>
      <p:pic>
        <p:nvPicPr>
          <p:cNvPr id="5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033" y="3520590"/>
            <a:ext cx="3779791" cy="2563741"/>
          </a:xfrm>
          <a:prstGeom prst="rect">
            <a:avLst/>
          </a:prstGeom>
        </p:spPr>
      </p:pic>
      <p:sp>
        <p:nvSpPr>
          <p:cNvPr id="4" name="text 1"/>
          <p:cNvSpPr txBox="1"/>
          <p:nvPr/>
        </p:nvSpPr>
        <p:spPr>
          <a:xfrm>
            <a:off x="934477" y="1460313"/>
            <a:ext cx="6789294" cy="473719"/>
          </a:xfrm>
          <a:prstGeom prst="rect">
            <a:avLst/>
          </a:prstGeom>
        </p:spPr>
        <p:txBody>
          <a:bodyPr vert="horz" wrap="none" lIns="0" tIns="0" rIns="0" bIns="0" rtlCol="0">
            <a:spAutoFit/>
          </a:bodyPr>
          <a:lstStyle>
            <a:defPPr>
              <a:defRPr lang="en-US"/>
            </a:defPPr>
          </a:lstStyle>
          <a:p>
            <a:r>
              <a:rPr sz="1539" b="1" spc="9">
                <a:latin typeface="Arial" pitchFamily="34" charset="0"/>
                <a:cs typeface="Arial" pitchFamily="34" charset="0"/>
              </a:rPr>
              <a:t>K-Fold Cross-Validation: </a:t>
            </a:r>
            <a:r>
              <a:rPr sz="1539" spc="9">
                <a:latin typeface="Arial" pitchFamily="34" charset="0"/>
                <a:cs typeface="Arial" pitchFamily="34" charset="0"/>
              </a:rPr>
              <a:t>If k=5 the dataset will be divided into 5 equal parts</a:t>
            </a:r>
            <a:endParaRPr sz="1539">
              <a:latin typeface="Arial" pitchFamily="34" charset="0"/>
              <a:cs typeface="Arial" pitchFamily="34" charset="0"/>
            </a:endParaRPr>
          </a:p>
          <a:p>
            <a:r>
              <a:rPr sz="1539" spc="9">
                <a:latin typeface="Arial" pitchFamily="34" charset="0"/>
                <a:cs typeface="Arial" pitchFamily="34" charset="0"/>
              </a:rPr>
              <a:t>and the below process will run 5 times, each time with a different holdout set.</a:t>
            </a:r>
            <a:endParaRPr sz="1539">
              <a:latin typeface="Arial" pitchFamily="34" charset="0"/>
              <a:cs typeface="Arial" pitchFamily="34" charset="0"/>
            </a:endParaRPr>
          </a:p>
        </p:txBody>
      </p:sp>
      <p:sp>
        <p:nvSpPr>
          <p:cNvPr id="5" name="text 1"/>
          <p:cNvSpPr txBox="1"/>
          <p:nvPr/>
        </p:nvSpPr>
        <p:spPr>
          <a:xfrm>
            <a:off x="934476" y="1976380"/>
            <a:ext cx="2940870"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1. Take a group as a test data set</a:t>
            </a:r>
            <a:endParaRPr sz="1539">
              <a:latin typeface="Arial" pitchFamily="34" charset="0"/>
              <a:cs typeface="Arial" pitchFamily="34" charset="0"/>
            </a:endParaRPr>
          </a:p>
        </p:txBody>
      </p:sp>
      <p:sp>
        <p:nvSpPr>
          <p:cNvPr id="6" name="text 1"/>
          <p:cNvSpPr txBox="1"/>
          <p:nvPr/>
        </p:nvSpPr>
        <p:spPr>
          <a:xfrm>
            <a:off x="934477" y="2257896"/>
            <a:ext cx="4465710"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2. Take the remaining groups as a training data set</a:t>
            </a:r>
            <a:endParaRPr sz="1539">
              <a:latin typeface="Arial" pitchFamily="34" charset="0"/>
              <a:cs typeface="Arial" pitchFamily="34" charset="0"/>
            </a:endParaRPr>
          </a:p>
        </p:txBody>
      </p:sp>
      <p:sp>
        <p:nvSpPr>
          <p:cNvPr id="7" name="text 1"/>
          <p:cNvSpPr txBox="1"/>
          <p:nvPr/>
        </p:nvSpPr>
        <p:spPr>
          <a:xfrm>
            <a:off x="934476" y="2539510"/>
            <a:ext cx="5940922"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3. Fit a model on the training set and evaluate it on the test data set</a:t>
            </a:r>
            <a:endParaRPr sz="1539">
              <a:latin typeface="Arial" pitchFamily="34" charset="0"/>
              <a:cs typeface="Arial" pitchFamily="34" charset="0"/>
            </a:endParaRPr>
          </a:p>
        </p:txBody>
      </p:sp>
      <p:sp>
        <p:nvSpPr>
          <p:cNvPr id="8" name="text 1"/>
          <p:cNvSpPr txBox="1"/>
          <p:nvPr/>
        </p:nvSpPr>
        <p:spPr>
          <a:xfrm>
            <a:off x="934477" y="2821027"/>
            <a:ext cx="4646208"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4. Retain the evaluation score and discard the model</a:t>
            </a:r>
            <a:endParaRPr sz="1539">
              <a:latin typeface="Arial" pitchFamily="34" charset="0"/>
              <a:cs typeface="Arial" pitchFamily="34" charset="0"/>
            </a:endParaRPr>
          </a:p>
        </p:txBody>
      </p:sp>
      <p:sp>
        <p:nvSpPr>
          <p:cNvPr id="9" name="text 1"/>
          <p:cNvSpPr txBox="1"/>
          <p:nvPr/>
        </p:nvSpPr>
        <p:spPr>
          <a:xfrm>
            <a:off x="934477" y="3102544"/>
            <a:ext cx="6575967" cy="473719"/>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At the end of the above process summarize the skill of the model using the</a:t>
            </a:r>
            <a:endParaRPr sz="1539">
              <a:latin typeface="Arial" pitchFamily="34" charset="0"/>
              <a:cs typeface="Arial" pitchFamily="34" charset="0"/>
            </a:endParaRPr>
          </a:p>
          <a:p>
            <a:r>
              <a:rPr sz="1539" spc="9">
                <a:latin typeface="Arial" pitchFamily="34" charset="0"/>
                <a:cs typeface="Arial" pitchFamily="34" charset="0"/>
              </a:rPr>
              <a:t>average of model evaluation scores.</a:t>
            </a:r>
            <a:endParaRPr sz="1539">
              <a:latin typeface="Arial" pitchFamily="34" charset="0"/>
              <a:cs typeface="Arial" pitchFamily="34" charset="0"/>
            </a:endParaRPr>
          </a:p>
        </p:txBody>
      </p:sp>
      <p:sp>
        <p:nvSpPr>
          <p:cNvPr id="10" name="text 1"/>
          <p:cNvSpPr txBox="1"/>
          <p:nvPr/>
        </p:nvSpPr>
        <p:spPr>
          <a:xfrm>
            <a:off x="739039" y="529163"/>
            <a:ext cx="4296241"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Cross-Validation (2/3)</a:t>
            </a:r>
          </a:p>
        </p:txBody>
      </p:sp>
      <p:sp>
        <p:nvSpPr>
          <p:cNvPr id="11" name="text 1"/>
          <p:cNvSpPr txBox="1"/>
          <p:nvPr/>
        </p:nvSpPr>
        <p:spPr>
          <a:xfrm>
            <a:off x="739039" y="5993588"/>
            <a:ext cx="5919313" cy="134204"/>
          </a:xfrm>
          <a:prstGeom prst="rect">
            <a:avLst/>
          </a:prstGeom>
        </p:spPr>
        <p:txBody>
          <a:bodyPr vert="horz" wrap="none" lIns="0" tIns="0" rIns="0" bIns="0" rtlCol="0">
            <a:spAutoFit/>
          </a:bodyPr>
          <a:lstStyle>
            <a:defPPr>
              <a:defRPr lang="en-US"/>
            </a:defPPr>
          </a:lstStyle>
          <a:p>
            <a:r>
              <a:rPr sz="872" i="1" spc="9">
                <a:latin typeface="Arial" pitchFamily="34" charset="0"/>
                <a:cs typeface="Arial" pitchFamily="34" charset="0"/>
              </a:rPr>
              <a:t>Sources: </a:t>
            </a:r>
            <a:r>
              <a:rPr sz="872" i="1" spc="9">
                <a:solidFill>
                  <a:srgbClr val="0000FF"/>
                </a:solidFill>
                <a:latin typeface="Arial" pitchFamily="34" charset="0"/>
                <a:cs typeface="Arial" pitchFamily="34" charset="0"/>
              </a:rPr>
              <a:t>https://towardsdatascience.com/cross-validation-explained-evaluating-estimator-performance-e51e5430ff85</a:t>
            </a:r>
            <a:endParaRPr sz="855">
              <a:latin typeface="Arial" pitchFamily="34" charset="0"/>
              <a:cs typeface="Arial" pitchFamily="34" charset="0"/>
            </a:endParaRPr>
          </a:p>
        </p:txBody>
      </p:sp>
      <p:sp>
        <p:nvSpPr>
          <p:cNvPr id="73" name="object 73"/>
          <p:cNvSpPr/>
          <p:nvPr/>
        </p:nvSpPr>
        <p:spPr>
          <a:xfrm>
            <a:off x="1221264" y="6110399"/>
            <a:ext cx="5441596" cy="7820"/>
          </a:xfrm>
          <a:custGeom>
            <a:avLst/>
            <a:gdLst/>
            <a:ahLst/>
            <a:cxnLst/>
            <a:rect l="l" t="t" r="r" b="b"/>
            <a:pathLst>
              <a:path w="6362700" h="9144">
                <a:moveTo>
                  <a:pt x="0" y="0"/>
                </a:moveTo>
                <a:lnTo>
                  <a:pt x="2121408" y="0"/>
                </a:lnTo>
                <a:lnTo>
                  <a:pt x="4242816" y="0"/>
                </a:lnTo>
                <a:lnTo>
                  <a:pt x="6362700" y="0"/>
                </a:lnTo>
                <a:lnTo>
                  <a:pt x="6362700" y="9144"/>
                </a:lnTo>
                <a:lnTo>
                  <a:pt x="4242816" y="9144"/>
                </a:lnTo>
                <a:lnTo>
                  <a:pt x="2121408" y="9144"/>
                </a:lnTo>
                <a:lnTo>
                  <a:pt x="0" y="9144"/>
                </a:lnTo>
                <a:close/>
              </a:path>
            </a:pathLst>
          </a:custGeom>
          <a:solidFill>
            <a:srgbClr val="0000FF"/>
          </a:solidFill>
        </p:spPr>
        <p:txBody>
          <a:bodyPr wrap="square" lIns="0" tIns="0" rIns="0" bIns="0" rtlCol="0">
            <a:noAutofit/>
          </a:bodyPr>
          <a:lstStyle>
            <a:defPPr>
              <a:defRPr lang="en-US"/>
            </a:defPPr>
          </a:lstStyle>
          <a:p>
            <a:endParaRPr sz="1539"/>
          </a:p>
        </p:txBody>
      </p:sp>
      <p:sp>
        <p:nvSpPr>
          <p:cNvPr id="12" name="text 1"/>
          <p:cNvSpPr txBox="1"/>
          <p:nvPr/>
        </p:nvSpPr>
        <p:spPr>
          <a:xfrm>
            <a:off x="1130008" y="6130484"/>
            <a:ext cx="2914324" cy="134204"/>
          </a:xfrm>
          <a:prstGeom prst="rect">
            <a:avLst/>
          </a:prstGeom>
        </p:spPr>
        <p:txBody>
          <a:bodyPr vert="horz" wrap="none" lIns="0" tIns="0" rIns="0" bIns="0" rtlCol="0">
            <a:spAutoFit/>
          </a:bodyPr>
          <a:lstStyle>
            <a:defPPr>
              <a:defRPr lang="en-US"/>
            </a:defPPr>
          </a:lstStyle>
          <a:p>
            <a:r>
              <a:rPr sz="872" i="1" spc="9">
                <a:solidFill>
                  <a:srgbClr val="0000FF"/>
                </a:solidFill>
                <a:latin typeface="Arial" pitchFamily="34" charset="0"/>
                <a:cs typeface="Arial" pitchFamily="34" charset="0"/>
              </a:rPr>
              <a:t>https://magoosh.com/data-science/k-fold-cross-validation/</a:t>
            </a:r>
            <a:endParaRPr sz="855">
              <a:latin typeface="Arial" pitchFamily="34" charset="0"/>
              <a:cs typeface="Arial" pitchFamily="34" charset="0"/>
            </a:endParaRPr>
          </a:p>
        </p:txBody>
      </p:sp>
      <p:sp>
        <p:nvSpPr>
          <p:cNvPr id="74" name="object 74"/>
          <p:cNvSpPr/>
          <p:nvPr/>
        </p:nvSpPr>
        <p:spPr>
          <a:xfrm>
            <a:off x="1130028" y="6247254"/>
            <a:ext cx="2915653" cy="7819"/>
          </a:xfrm>
          <a:custGeom>
            <a:avLst/>
            <a:gdLst/>
            <a:ahLst/>
            <a:cxnLst/>
            <a:rect l="l" t="t" r="r" b="b"/>
            <a:pathLst>
              <a:path w="3409188" h="9143">
                <a:moveTo>
                  <a:pt x="0" y="0"/>
                </a:moveTo>
                <a:lnTo>
                  <a:pt x="1705356" y="0"/>
                </a:lnTo>
                <a:lnTo>
                  <a:pt x="3409188" y="0"/>
                </a:lnTo>
                <a:lnTo>
                  <a:pt x="3409188" y="9144"/>
                </a:lnTo>
                <a:lnTo>
                  <a:pt x="1705356" y="9144"/>
                </a:lnTo>
                <a:lnTo>
                  <a:pt x="0" y="9144"/>
                </a:lnTo>
                <a:close/>
              </a:path>
            </a:pathLst>
          </a:custGeom>
          <a:solidFill>
            <a:srgbClr val="0000FF"/>
          </a:solidFill>
        </p:spPr>
        <p:txBody>
          <a:bodyPr wrap="square" lIns="0" tIns="0" rIns="0" bIns="0" rtlCol="0">
            <a:noAutofit/>
          </a:bodyPr>
          <a:lstStyle>
            <a:defPPr>
              <a:defRPr lang="en-US"/>
            </a:defPPr>
          </a:lstStyle>
          <a:p>
            <a:endParaRPr sz="1539"/>
          </a:p>
        </p:txBody>
      </p:sp>
    </p:spTree>
    <p:extLst>
      <p:ext uri="{BB962C8B-B14F-4D97-AF65-F5344CB8AC3E}">
        <p14:creationId xmlns:p14="http://schemas.microsoft.com/office/powerpoint/2010/main" val="1866125108"/>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bject 75"/>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defPPr>
              <a:defRPr lang="en-US"/>
            </a:defPPr>
          </a:lstStyle>
          <a:p>
            <a:endParaRPr sz="1539"/>
          </a:p>
        </p:txBody>
      </p:sp>
      <p:sp>
        <p:nvSpPr>
          <p:cNvPr id="76" name="object 76"/>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defPPr>
              <a:defRPr lang="en-US"/>
            </a:defPPr>
          </a:lstStyle>
          <a:p>
            <a:endParaRPr sz="1539"/>
          </a:p>
        </p:txBody>
      </p:sp>
      <p:pic>
        <p:nvPicPr>
          <p:cNvPr id="6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3319" y="6221703"/>
            <a:ext cx="98489" cy="105285"/>
          </a:xfrm>
          <a:prstGeom prst="rect">
            <a:avLst/>
          </a:prstGeom>
        </p:spPr>
        <p:txBody>
          <a:bodyPr vert="horz" wrap="none" lIns="0" tIns="0" rIns="0" bIns="0" rtlCol="0">
            <a:spAutoFit/>
          </a:bodyPr>
          <a:lstStyle>
            <a:defPPr>
              <a:defRPr lang="en-US"/>
            </a:defPPr>
          </a:lstStyle>
          <a:p>
            <a:r>
              <a:rPr sz="684" spc="9">
                <a:latin typeface="Arial" pitchFamily="34" charset="0"/>
                <a:cs typeface="Arial" pitchFamily="34" charset="0"/>
              </a:rPr>
              <a:t>21</a:t>
            </a:r>
            <a:endParaRPr sz="684">
              <a:latin typeface="Arial" pitchFamily="34" charset="0"/>
              <a:cs typeface="Arial" pitchFamily="34" charset="0"/>
            </a:endParaRPr>
          </a:p>
        </p:txBody>
      </p:sp>
      <p:sp>
        <p:nvSpPr>
          <p:cNvPr id="3" name="text 1"/>
          <p:cNvSpPr txBox="1"/>
          <p:nvPr/>
        </p:nvSpPr>
        <p:spPr>
          <a:xfrm>
            <a:off x="6343547" y="6226899"/>
            <a:ext cx="1528688" cy="101438"/>
          </a:xfrm>
          <a:prstGeom prst="rect">
            <a:avLst/>
          </a:prstGeom>
        </p:spPr>
        <p:txBody>
          <a:bodyPr vert="horz" wrap="none" lIns="0" tIns="0" rIns="0" bIns="0" rtlCol="0">
            <a:spAutoFit/>
          </a:bodyPr>
          <a:lstStyle>
            <a:defPPr>
              <a:defRPr lang="en-US"/>
            </a:defPPr>
          </a:lstStyle>
          <a:p>
            <a:r>
              <a:rPr sz="659" spc="9">
                <a:latin typeface="Arial" pitchFamily="34" charset="0"/>
                <a:cs typeface="Arial" pitchFamily="34" charset="0"/>
              </a:rPr>
              <a:t>BAZG523(Introduction to Data Science)</a:t>
            </a:r>
            <a:endParaRPr sz="599">
              <a:latin typeface="Arial" pitchFamily="34" charset="0"/>
              <a:cs typeface="Arial" pitchFamily="34" charset="0"/>
            </a:endParaRPr>
          </a:p>
        </p:txBody>
      </p:sp>
      <p:sp>
        <p:nvSpPr>
          <p:cNvPr id="4" name="text 1"/>
          <p:cNvSpPr txBox="1"/>
          <p:nvPr/>
        </p:nvSpPr>
        <p:spPr>
          <a:xfrm>
            <a:off x="934477" y="1460313"/>
            <a:ext cx="6627520" cy="473719"/>
          </a:xfrm>
          <a:prstGeom prst="rect">
            <a:avLst/>
          </a:prstGeom>
        </p:spPr>
        <p:txBody>
          <a:bodyPr vert="horz" wrap="none" lIns="0" tIns="0" rIns="0" bIns="0" rtlCol="0">
            <a:spAutoFit/>
          </a:bodyPr>
          <a:lstStyle>
            <a:defPPr>
              <a:defRPr lang="en-US"/>
            </a:defPPr>
          </a:lstStyle>
          <a:p>
            <a:r>
              <a:rPr sz="1539" b="1" spc="9">
                <a:latin typeface="Arial" pitchFamily="34" charset="0"/>
                <a:cs typeface="Arial" pitchFamily="34" charset="0"/>
              </a:rPr>
              <a:t>Leave One Out Cross-Validation : </a:t>
            </a:r>
            <a:r>
              <a:rPr sz="1539" spc="9">
                <a:latin typeface="Arial" pitchFamily="34" charset="0"/>
                <a:cs typeface="Arial" pitchFamily="34" charset="0"/>
              </a:rPr>
              <a:t>It is K-fold cross validation taken to its</a:t>
            </a:r>
            <a:endParaRPr sz="1539">
              <a:latin typeface="Arial" pitchFamily="34" charset="0"/>
              <a:cs typeface="Arial" pitchFamily="34" charset="0"/>
            </a:endParaRPr>
          </a:p>
          <a:p>
            <a:r>
              <a:rPr sz="1539" spc="9">
                <a:latin typeface="Arial" pitchFamily="34" charset="0"/>
                <a:cs typeface="Arial" pitchFamily="34" charset="0"/>
              </a:rPr>
              <a:t>logical extreme, with K equal to N, the number of data points in the dataset.</a:t>
            </a:r>
            <a:endParaRPr sz="1539">
              <a:latin typeface="Arial" pitchFamily="34" charset="0"/>
              <a:cs typeface="Arial" pitchFamily="34" charset="0"/>
            </a:endParaRPr>
          </a:p>
        </p:txBody>
      </p:sp>
      <p:sp>
        <p:nvSpPr>
          <p:cNvPr id="5" name="text 1"/>
          <p:cNvSpPr txBox="1"/>
          <p:nvPr/>
        </p:nvSpPr>
        <p:spPr>
          <a:xfrm>
            <a:off x="934477" y="461506"/>
            <a:ext cx="4296241"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Cross-Validation (3/3)</a:t>
            </a:r>
          </a:p>
        </p:txBody>
      </p:sp>
      <p:sp>
        <p:nvSpPr>
          <p:cNvPr id="6" name="text 1"/>
          <p:cNvSpPr txBox="1"/>
          <p:nvPr/>
        </p:nvSpPr>
        <p:spPr>
          <a:xfrm>
            <a:off x="739039" y="5993588"/>
            <a:ext cx="5919313" cy="134204"/>
          </a:xfrm>
          <a:prstGeom prst="rect">
            <a:avLst/>
          </a:prstGeom>
        </p:spPr>
        <p:txBody>
          <a:bodyPr vert="horz" wrap="none" lIns="0" tIns="0" rIns="0" bIns="0" rtlCol="0">
            <a:spAutoFit/>
          </a:bodyPr>
          <a:lstStyle>
            <a:defPPr>
              <a:defRPr lang="en-US"/>
            </a:defPPr>
          </a:lstStyle>
          <a:p>
            <a:r>
              <a:rPr sz="872" i="1" spc="9">
                <a:latin typeface="Arial" pitchFamily="34" charset="0"/>
                <a:cs typeface="Arial" pitchFamily="34" charset="0"/>
              </a:rPr>
              <a:t>Sources: </a:t>
            </a:r>
            <a:r>
              <a:rPr sz="872" i="1" spc="9">
                <a:solidFill>
                  <a:srgbClr val="0000FF"/>
                </a:solidFill>
                <a:latin typeface="Arial" pitchFamily="34" charset="0"/>
                <a:cs typeface="Arial" pitchFamily="34" charset="0"/>
              </a:rPr>
              <a:t>https://towardsdatascience.com/cross-validation-explained-evaluating-estimator-performance-e51e5430ff85</a:t>
            </a:r>
            <a:endParaRPr sz="855">
              <a:latin typeface="Arial" pitchFamily="34" charset="0"/>
              <a:cs typeface="Arial" pitchFamily="34" charset="0"/>
            </a:endParaRPr>
          </a:p>
        </p:txBody>
      </p:sp>
      <p:sp>
        <p:nvSpPr>
          <p:cNvPr id="77" name="object 77"/>
          <p:cNvSpPr/>
          <p:nvPr/>
        </p:nvSpPr>
        <p:spPr>
          <a:xfrm>
            <a:off x="1221264" y="6110399"/>
            <a:ext cx="5441596" cy="7820"/>
          </a:xfrm>
          <a:custGeom>
            <a:avLst/>
            <a:gdLst/>
            <a:ahLst/>
            <a:cxnLst/>
            <a:rect l="l" t="t" r="r" b="b"/>
            <a:pathLst>
              <a:path w="6362700" h="9144">
                <a:moveTo>
                  <a:pt x="0" y="0"/>
                </a:moveTo>
                <a:lnTo>
                  <a:pt x="2121408" y="0"/>
                </a:lnTo>
                <a:lnTo>
                  <a:pt x="4242816" y="0"/>
                </a:lnTo>
                <a:lnTo>
                  <a:pt x="6362700" y="0"/>
                </a:lnTo>
                <a:lnTo>
                  <a:pt x="6362700" y="9144"/>
                </a:lnTo>
                <a:lnTo>
                  <a:pt x="4242816" y="9144"/>
                </a:lnTo>
                <a:lnTo>
                  <a:pt x="2121408" y="9144"/>
                </a:lnTo>
                <a:lnTo>
                  <a:pt x="0" y="9144"/>
                </a:lnTo>
                <a:close/>
              </a:path>
            </a:pathLst>
          </a:custGeom>
          <a:solidFill>
            <a:srgbClr val="0000FF"/>
          </a:solidFill>
        </p:spPr>
        <p:txBody>
          <a:bodyPr wrap="square" lIns="0" tIns="0" rIns="0" bIns="0" rtlCol="0">
            <a:noAutofit/>
          </a:bodyPr>
          <a:lstStyle>
            <a:defPPr>
              <a:defRPr lang="en-US"/>
            </a:defPPr>
          </a:lstStyle>
          <a:p>
            <a:endParaRPr sz="1539"/>
          </a:p>
        </p:txBody>
      </p:sp>
      <p:sp>
        <p:nvSpPr>
          <p:cNvPr id="7" name="text 1"/>
          <p:cNvSpPr txBox="1"/>
          <p:nvPr/>
        </p:nvSpPr>
        <p:spPr>
          <a:xfrm>
            <a:off x="1130008" y="6130484"/>
            <a:ext cx="2914324" cy="134204"/>
          </a:xfrm>
          <a:prstGeom prst="rect">
            <a:avLst/>
          </a:prstGeom>
        </p:spPr>
        <p:txBody>
          <a:bodyPr vert="horz" wrap="none" lIns="0" tIns="0" rIns="0" bIns="0" rtlCol="0">
            <a:spAutoFit/>
          </a:bodyPr>
          <a:lstStyle>
            <a:defPPr>
              <a:defRPr lang="en-US"/>
            </a:defPPr>
          </a:lstStyle>
          <a:p>
            <a:r>
              <a:rPr sz="872" i="1" spc="9">
                <a:solidFill>
                  <a:srgbClr val="0000FF"/>
                </a:solidFill>
                <a:latin typeface="Arial" pitchFamily="34" charset="0"/>
                <a:cs typeface="Arial" pitchFamily="34" charset="0"/>
              </a:rPr>
              <a:t>https://magoosh.com/data-science/k-fold-cross-validation/</a:t>
            </a:r>
            <a:endParaRPr sz="855">
              <a:latin typeface="Arial" pitchFamily="34" charset="0"/>
              <a:cs typeface="Arial" pitchFamily="34" charset="0"/>
            </a:endParaRPr>
          </a:p>
        </p:txBody>
      </p:sp>
      <p:sp>
        <p:nvSpPr>
          <p:cNvPr id="78" name="object 78"/>
          <p:cNvSpPr/>
          <p:nvPr/>
        </p:nvSpPr>
        <p:spPr>
          <a:xfrm>
            <a:off x="1130028" y="6247254"/>
            <a:ext cx="2915653" cy="7819"/>
          </a:xfrm>
          <a:custGeom>
            <a:avLst/>
            <a:gdLst/>
            <a:ahLst/>
            <a:cxnLst/>
            <a:rect l="l" t="t" r="r" b="b"/>
            <a:pathLst>
              <a:path w="3409188" h="9143">
                <a:moveTo>
                  <a:pt x="0" y="0"/>
                </a:moveTo>
                <a:lnTo>
                  <a:pt x="1705356" y="0"/>
                </a:lnTo>
                <a:lnTo>
                  <a:pt x="3409188" y="0"/>
                </a:lnTo>
                <a:lnTo>
                  <a:pt x="3409188" y="9144"/>
                </a:lnTo>
                <a:lnTo>
                  <a:pt x="1705356" y="9144"/>
                </a:lnTo>
                <a:lnTo>
                  <a:pt x="0" y="9144"/>
                </a:lnTo>
                <a:close/>
              </a:path>
            </a:pathLst>
          </a:custGeom>
          <a:solidFill>
            <a:srgbClr val="0000FF"/>
          </a:solidFill>
        </p:spPr>
        <p:txBody>
          <a:bodyPr wrap="square" lIns="0" tIns="0" rIns="0" bIns="0" rtlCol="0">
            <a:noAutofit/>
          </a:bodyPr>
          <a:lstStyle>
            <a:defPPr>
              <a:defRPr lang="en-US"/>
            </a:defPPr>
          </a:lstStyle>
          <a:p>
            <a:endParaRPr sz="1539"/>
          </a:p>
        </p:txBody>
      </p:sp>
      <p:pic>
        <p:nvPicPr>
          <p:cNvPr id="6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4527" y="2059505"/>
            <a:ext cx="4952829" cy="3228463"/>
          </a:xfrm>
          <a:prstGeom prst="rect">
            <a:avLst/>
          </a:prstGeom>
        </p:spPr>
      </p:pic>
    </p:spTree>
    <p:extLst>
      <p:ext uri="{BB962C8B-B14F-4D97-AF65-F5344CB8AC3E}">
        <p14:creationId xmlns:p14="http://schemas.microsoft.com/office/powerpoint/2010/main" val="2807135909"/>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493837"/>
            <a:ext cx="8229600" cy="5059363"/>
          </a:xfrm>
        </p:spPr>
        <p:txBody>
          <a:bodyPr>
            <a:normAutofit/>
          </a:bodyPr>
          <a:lstStyle>
            <a:defPPr/>
          </a:lstStyle>
          <a:p>
            <a:r>
              <a:rPr lang="en-US" sz="2000" i="1" u="sng"/>
              <a:t>Stratified K-Fold Cross validation</a:t>
            </a:r>
          </a:p>
          <a:p>
            <a:r>
              <a:rPr lang="en-US" sz="2000" i="1"/>
              <a:t>In some cases, there may be a large imbalance in the response variables</a:t>
            </a:r>
            <a:r>
              <a:rPr lang="en-US" sz="2000"/>
              <a:t>. For example, in dataset concerning price of houses, there might be large number of houses having high price. Or in case of classification, there might be several times more negative samples than positive samples. </a:t>
            </a:r>
          </a:p>
          <a:p>
            <a:endParaRPr lang="en-US" sz="2000"/>
          </a:p>
          <a:p>
            <a:r>
              <a:rPr lang="en-US" sz="2000"/>
              <a:t>For such problems, </a:t>
            </a:r>
            <a:r>
              <a:rPr lang="en-US" sz="2000" b="1" i="1"/>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sz="2000"/>
              <a:t> This variation is also known as </a:t>
            </a:r>
            <a:r>
              <a:rPr lang="en-US" sz="2000" b="1"/>
              <a:t>Stratified K Fold</a:t>
            </a:r>
            <a:r>
              <a:rPr lang="en-US" sz="2000"/>
              <a:t>.</a:t>
            </a:r>
          </a:p>
          <a:p>
            <a:endParaRPr lang="en-US" sz="2000"/>
          </a:p>
        </p:txBody>
      </p:sp>
      <p:sp>
        <p:nvSpPr>
          <p:cNvPr id="5" name="Content Placeholder 4"/>
          <p:cNvSpPr>
            <a:spLocks noGrp="1"/>
          </p:cNvSpPr>
          <p:nvPr>
            <p:ph sz="quarter" idx="10"/>
          </p:nvPr>
        </p:nvSpPr>
        <p:spPr>
          <a:xfrm>
            <a:off x="304800" y="152400"/>
            <a:ext cx="6781800" cy="1143000"/>
          </a:xfrm>
        </p:spPr>
        <p:txBody>
          <a:bodyPr/>
          <a:lstStyle>
            <a:defPPr/>
          </a:lstStyle>
          <a:p>
            <a:r>
              <a:rPr lang="en-US"/>
              <a:t>Setting an Evaluation Protocol 3/</a:t>
            </a:r>
          </a:p>
        </p:txBody>
      </p:sp>
    </p:spTree>
    <p:extLst>
      <p:ext uri="{BB962C8B-B14F-4D97-AF65-F5344CB8AC3E}">
        <p14:creationId xmlns:p14="http://schemas.microsoft.com/office/powerpoint/2010/main" val="6945502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0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51" name="object 15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52" name="object 15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11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53" name="object 15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54" name="object 15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55" name="object 15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pic>
        <p:nvPicPr>
          <p:cNvPr id="11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9948" y="2177795"/>
            <a:ext cx="5404104" cy="3616452"/>
          </a:xfrm>
          <a:prstGeom prst="rect">
            <a:avLst/>
          </a:prstGeom>
        </p:spPr>
      </p:pic>
      <p:sp>
        <p:nvSpPr>
          <p:cNvPr id="4" name="text 1"/>
          <p:cNvSpPr txBox="1"/>
          <p:nvPr/>
        </p:nvSpPr>
        <p:spPr>
          <a:xfrm>
            <a:off x="299008" y="1549225"/>
            <a:ext cx="4169845" cy="333076"/>
          </a:xfrm>
          <a:prstGeom prst="rect">
            <a:avLst/>
          </a:prstGeom>
        </p:spPr>
        <p:txBody>
          <a:bodyPr vert="horz" wrap="none" lIns="0" tIns="0" rIns="0" bIns="0" rtlCol="0">
            <a:spAutoFit/>
          </a:bodyPr>
          <a:lstStyle>
            <a:defPPr>
              <a:defRPr lang="en-US"/>
            </a:defPPr>
          </a:lstStyle>
          <a:p>
            <a:pPr marL="0">
              <a:lnSpc>
                <a:spcPct val="100000"/>
              </a:lnSpc>
            </a:pPr>
            <a:r>
              <a:rPr sz="2800" b="1" spc="10">
                <a:latin typeface="Arial" pitchFamily="34" charset="0"/>
                <a:cs typeface="Arial" pitchFamily="34" charset="0"/>
              </a:rPr>
              <a:t>Banking fraud detection</a:t>
            </a:r>
            <a:endParaRPr sz="2800">
              <a:latin typeface="Arial" pitchFamily="34" charset="0"/>
              <a:cs typeface="Arial" pitchFamily="34" charset="0"/>
            </a:endParaRPr>
          </a:p>
        </p:txBody>
      </p:sp>
      <p:sp>
        <p:nvSpPr>
          <p:cNvPr id="14" name="TextBox 13"/>
          <p:cNvSpPr txBox="1"/>
          <p:nvPr/>
        </p:nvSpPr>
        <p:spPr>
          <a:xfrm>
            <a:off x="6477000" y="1383717"/>
            <a:ext cx="2614007" cy="646331"/>
          </a:xfrm>
          <a:prstGeom prst="rect">
            <a:avLst/>
          </a:prstGeom>
          <a:noFill/>
        </p:spPr>
        <p:txBody>
          <a:bodyPr wrap="square" rtlCol="0">
            <a:spAutoFit/>
          </a:bodyPr>
          <a:lstStyle>
            <a:defPPr>
              <a:defRPr lang="en-US"/>
            </a:defPPr>
          </a:lstStyle>
          <a:p>
            <a:pPr marL="285750" indent="-285750">
              <a:buFont typeface="Arial" pitchFamily="34" charset="0"/>
              <a:buChar char="•"/>
            </a:pPr>
            <a:r>
              <a:rPr lang="en-US" sz="1200" smtClean="0"/>
              <a:t>Loan Frauds/defaults</a:t>
            </a:r>
          </a:p>
          <a:p>
            <a:pPr marL="285750" indent="-285750">
              <a:buFont typeface="Arial" pitchFamily="34" charset="0"/>
              <a:buChar char="•"/>
            </a:pPr>
            <a:r>
              <a:rPr lang="en-US" sz="1200" smtClean="0"/>
              <a:t>Credit Card frauds/defaults</a:t>
            </a:r>
          </a:p>
          <a:p>
            <a:pPr marL="285750" indent="-285750">
              <a:buFont typeface="Arial" pitchFamily="34" charset="0"/>
              <a:buChar char="•"/>
            </a:pPr>
            <a:r>
              <a:rPr lang="en-US" sz="1200" smtClean="0"/>
              <a:t>Insurance Premium Prediction</a:t>
            </a:r>
          </a:p>
        </p:txBody>
      </p:sp>
    </p:spTree>
    <p:extLst>
      <p:ext uri="{BB962C8B-B14F-4D97-AF65-F5344CB8AC3E}">
        <p14:creationId xmlns:p14="http://schemas.microsoft.com/office/powerpoint/2010/main" val="1893002464"/>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0"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51" name="object 5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52" name="object 5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4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53" name="object 5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54" name="object 5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55" name="object 5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11300"/>
            <a:ext cx="7185365" cy="276999"/>
          </a:xfrm>
          <a:prstGeom prst="rect">
            <a:avLst/>
          </a:prstGeom>
        </p:spPr>
        <p:txBody>
          <a:bodyPr vert="horz" wrap="none" lIns="0" tIns="0" rIns="0" bIns="0" rtlCol="0">
            <a:spAutoFit/>
          </a:bodyPr>
          <a:lstStyle>
            <a:defPPr>
              <a:defRPr lang="en-US"/>
            </a:defPPr>
          </a:lstStyle>
          <a:p>
            <a:pPr marL="0">
              <a:lnSpc>
                <a:spcPct val="100000"/>
              </a:lnSpc>
            </a:pPr>
            <a:r>
              <a:rPr sz="1800" b="1" i="1" u="sng" spc="10">
                <a:latin typeface="Arial" pitchFamily="34" charset="0"/>
                <a:cs typeface="Arial" pitchFamily="34" charset="0"/>
              </a:rPr>
              <a:t>Iterated K-Fold Validation with Shuffling</a:t>
            </a:r>
            <a:r>
              <a:rPr lang="en-US" sz="1800" b="1" i="1" u="sng" spc="10">
                <a:latin typeface="Arial" pitchFamily="34" charset="0"/>
                <a:cs typeface="Arial" pitchFamily="34" charset="0"/>
              </a:rPr>
              <a:t> (Random Sub-sampling)</a:t>
            </a:r>
            <a:endParaRPr sz="1800" i="1" u="sng">
              <a:latin typeface="Arial" pitchFamily="34" charset="0"/>
              <a:cs typeface="Arial" pitchFamily="34" charset="0"/>
            </a:endParaRPr>
          </a:p>
        </p:txBody>
      </p:sp>
      <p:sp>
        <p:nvSpPr>
          <p:cNvPr id="4" name="text 1"/>
          <p:cNvSpPr txBox="1"/>
          <p:nvPr/>
        </p:nvSpPr>
        <p:spPr>
          <a:xfrm>
            <a:off x="394716" y="2025590"/>
            <a:ext cx="761499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It consist on applying K-Fold validation several times and shuffling the data</a:t>
            </a:r>
            <a:endParaRPr sz="1800">
              <a:latin typeface="Arial" pitchFamily="34" charset="0"/>
              <a:cs typeface="Arial" pitchFamily="34" charset="0"/>
            </a:endParaRPr>
          </a:p>
        </p:txBody>
      </p:sp>
      <p:sp>
        <p:nvSpPr>
          <p:cNvPr id="5" name="text 1"/>
          <p:cNvSpPr txBox="1"/>
          <p:nvPr/>
        </p:nvSpPr>
        <p:spPr>
          <a:xfrm>
            <a:off x="394716" y="2300164"/>
            <a:ext cx="7932648"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every time before splitting it into K partitions. The Final score is the average of</a:t>
            </a:r>
            <a:endParaRPr sz="1800">
              <a:latin typeface="Arial" pitchFamily="34" charset="0"/>
              <a:cs typeface="Arial" pitchFamily="34" charset="0"/>
            </a:endParaRPr>
          </a:p>
        </p:txBody>
      </p:sp>
      <p:sp>
        <p:nvSpPr>
          <p:cNvPr id="6" name="text 1"/>
          <p:cNvSpPr txBox="1"/>
          <p:nvPr/>
        </p:nvSpPr>
        <p:spPr>
          <a:xfrm>
            <a:off x="394716" y="2574483"/>
            <a:ext cx="642345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scores obtained at the end of each run of K-Fold validation.</a:t>
            </a:r>
            <a:endParaRPr sz="1800">
              <a:latin typeface="Arial" pitchFamily="34" charset="0"/>
              <a:cs typeface="Arial" pitchFamily="34" charset="0"/>
            </a:endParaRPr>
          </a:p>
        </p:txBody>
      </p:sp>
      <p:sp>
        <p:nvSpPr>
          <p:cNvPr id="7" name="text 1"/>
          <p:cNvSpPr txBox="1"/>
          <p:nvPr/>
        </p:nvSpPr>
        <p:spPr>
          <a:xfrm>
            <a:off x="394716" y="3123123"/>
            <a:ext cx="791001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This method can be very computationally expensive, as the number of trained</a:t>
            </a:r>
            <a:endParaRPr sz="1800">
              <a:latin typeface="Arial" pitchFamily="34" charset="0"/>
              <a:cs typeface="Arial" pitchFamily="34" charset="0"/>
            </a:endParaRPr>
          </a:p>
        </p:txBody>
      </p:sp>
      <p:sp>
        <p:nvSpPr>
          <p:cNvPr id="8" name="text 1"/>
          <p:cNvSpPr txBox="1"/>
          <p:nvPr/>
        </p:nvSpPr>
        <p:spPr>
          <a:xfrm>
            <a:off x="394716" y="3397444"/>
            <a:ext cx="7757085"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and evaluating models would be I x K times. Being I the number of iterations</a:t>
            </a:r>
            <a:endParaRPr sz="1800">
              <a:latin typeface="Arial" pitchFamily="34" charset="0"/>
              <a:cs typeface="Arial" pitchFamily="34" charset="0"/>
            </a:endParaRPr>
          </a:p>
        </p:txBody>
      </p:sp>
      <p:sp>
        <p:nvSpPr>
          <p:cNvPr id="9" name="text 1"/>
          <p:cNvSpPr txBox="1"/>
          <p:nvPr/>
        </p:nvSpPr>
        <p:spPr>
          <a:xfrm>
            <a:off x="394716" y="3671488"/>
            <a:ext cx="3186126"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and K the number of partitions.</a:t>
            </a:r>
            <a:endParaRPr sz="1800">
              <a:latin typeface="Arial" pitchFamily="34" charset="0"/>
              <a:cs typeface="Arial" pitchFamily="34" charset="0"/>
            </a:endParaRPr>
          </a:p>
        </p:txBody>
      </p:sp>
      <p:sp>
        <p:nvSpPr>
          <p:cNvPr id="10"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11</a:t>
            </a:r>
            <a:endParaRPr sz="1400">
              <a:latin typeface="Calibri"/>
              <a:cs typeface="Calibri"/>
            </a:endParaRPr>
          </a:p>
        </p:txBody>
      </p:sp>
      <p:sp>
        <p:nvSpPr>
          <p:cNvPr id="11" name="text 1"/>
          <p:cNvSpPr txBox="1"/>
          <p:nvPr/>
        </p:nvSpPr>
        <p:spPr>
          <a:xfrm>
            <a:off x="392538" y="612047"/>
            <a:ext cx="7227462" cy="461665"/>
          </a:xfrm>
          <a:prstGeom prst="rect">
            <a:avLst/>
          </a:prstGeom>
        </p:spPr>
        <p:txBody>
          <a:bodyPr vert="horz" wrap="square" lIns="0" tIns="0" rIns="0" bIns="0" rtlCol="0">
            <a:spAutoFit/>
          </a:bodyPr>
          <a:lstStyle>
            <a:defPPr>
              <a:defRPr lang="en-US"/>
            </a:defPPr>
          </a:lstStyle>
          <a:p>
            <a:pPr indent="-342900">
              <a:lnSpc>
                <a:spcPts val="3600"/>
              </a:lnSpc>
            </a:pPr>
            <a:r>
              <a:rPr sz="3600" b="1" spc="-150">
                <a:latin typeface="Arial" pitchFamily="34" charset="0"/>
                <a:cs typeface="Arial" pitchFamily="34" charset="0"/>
              </a:rPr>
              <a:t>Setting an Evaluation</a:t>
            </a:r>
            <a:r>
              <a:rPr lang="en-US" sz="3600" b="1" spc="-150">
                <a:latin typeface="Arial" pitchFamily="34" charset="0"/>
                <a:cs typeface="Arial" pitchFamily="34" charset="0"/>
              </a:rPr>
              <a:t> Protocol 4/</a:t>
            </a:r>
            <a:endParaRPr sz="3600" b="1" spc="-150">
              <a:latin typeface="Arial" pitchFamily="34" charset="0"/>
              <a:cs typeface="Arial" pitchFamily="34" charset="0"/>
            </a:endParaRPr>
          </a:p>
        </p:txBody>
      </p:sp>
      <p:sp>
        <p:nvSpPr>
          <p:cNvPr id="17" name="Rectangle 16"/>
          <p:cNvSpPr/>
          <p:nvPr/>
        </p:nvSpPr>
        <p:spPr>
          <a:xfrm>
            <a:off x="304800" y="4524544"/>
            <a:ext cx="8517636" cy="1200329"/>
          </a:xfrm>
          <a:prstGeom prst="rect">
            <a:avLst/>
          </a:prstGeom>
        </p:spPr>
        <p:txBody>
          <a:bodyPr wrap="square">
            <a:spAutoFit/>
          </a:bodyPr>
          <a:lstStyle>
            <a:defPPr>
              <a:defRPr lang="en-US"/>
            </a:defPPr>
          </a:lstStyle>
          <a:p>
            <a:r>
              <a:rPr lang="en-US" b="1" i="1">
                <a:solidFill>
                  <a:srgbClr val="0070C0"/>
                </a:solidFill>
                <a:latin typeface="medium-content-serif-font"/>
              </a:rPr>
              <a:t>Above explained validation techniques are also referred to as Non-exhaustive cross validation methods.</a:t>
            </a:r>
            <a:r>
              <a:rPr lang="en-US" i="1">
                <a:solidFill>
                  <a:srgbClr val="0070C0"/>
                </a:solidFill>
                <a:latin typeface="medium-content-serif-font"/>
              </a:rPr>
              <a:t> </a:t>
            </a:r>
            <a:r>
              <a:rPr lang="en-US">
                <a:solidFill>
                  <a:srgbClr val="0070C0"/>
                </a:solidFill>
                <a:latin typeface="medium-content-serif-font"/>
              </a:rPr>
              <a:t>These do not compute all ways of splitting the original sample, i.e. you just have to decide how many subsets need to be made. </a:t>
            </a:r>
            <a:endParaRPr lang="en-US">
              <a:solidFill>
                <a:srgbClr val="0070C0"/>
              </a:solidFill>
            </a:endParaRPr>
          </a:p>
        </p:txBody>
      </p:sp>
    </p:spTree>
    <p:extLst>
      <p:ext uri="{BB962C8B-B14F-4D97-AF65-F5344CB8AC3E}">
        <p14:creationId xmlns:p14="http://schemas.microsoft.com/office/powerpoint/2010/main" val="1425972640"/>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Non-Exhaustive &amp; Exhaustive Cross-Validation Techniques</a:t>
            </a:r>
          </a:p>
        </p:txBody>
      </p:sp>
      <p:pic>
        <p:nvPicPr>
          <p:cNvPr id="4" name="Content Placeholder 3"/>
          <p:cNvPicPr>
            <a:picLocks noGrp="1" noChangeAspect="1"/>
          </p:cNvPicPr>
          <p:nvPr>
            <p:ph idx="1"/>
          </p:nvPr>
        </p:nvPicPr>
        <p:blipFill>
          <a:blip r:embed="rId2"/>
          <a:srcRect l="13689" t="35116" r="47658" b="23006"/>
          <a:stretch>
            <a:fillRect/>
          </a:stretch>
        </p:blipFill>
        <p:spPr>
          <a:xfrm>
            <a:off x="457200" y="1676400"/>
            <a:ext cx="5029200" cy="3063435"/>
          </a:xfrm>
          <a:prstGeom prst="rect">
            <a:avLst/>
          </a:prstGeom>
        </p:spPr>
      </p:pic>
      <p:sp>
        <p:nvSpPr>
          <p:cNvPr id="5" name="Rectangle 4"/>
          <p:cNvSpPr/>
          <p:nvPr/>
        </p:nvSpPr>
        <p:spPr>
          <a:xfrm>
            <a:off x="437606" y="5029200"/>
            <a:ext cx="8477794" cy="1477328"/>
          </a:xfrm>
          <a:prstGeom prst="rect">
            <a:avLst/>
          </a:prstGeom>
        </p:spPr>
        <p:txBody>
          <a:bodyPr wrap="square">
            <a:spAutoFit/>
          </a:bodyPr>
          <a:lstStyle>
            <a:defPPr>
              <a:defRPr lang="en-US"/>
            </a:defPPr>
          </a:lstStyle>
          <a:p>
            <a:r>
              <a:rPr lang="en-US" b="1">
                <a:hlinkClick r:id="rId3"/>
              </a:rPr>
              <a:t>References-</a:t>
            </a:r>
          </a:p>
          <a:p>
            <a:pPr marL="342900" indent="-342900">
              <a:buFont typeface="+mj-lt"/>
              <a:buAutoNum type="arabicPeriod"/>
            </a:pPr>
            <a:r>
              <a:rPr lang="en-US">
                <a:hlinkClick r:id="rId3"/>
              </a:rPr>
              <a:t>https://towardsdatascience.com/cross-validation-in-machine-learning-72924a69872f</a:t>
            </a:r>
            <a:endParaRPr lang="en-US"/>
          </a:p>
          <a:p>
            <a:pPr marL="342900" indent="-342900">
              <a:buFont typeface="+mj-lt"/>
              <a:buAutoNum type="arabicPeriod"/>
            </a:pPr>
            <a:r>
              <a:rPr lang="en-US">
                <a:hlinkClick r:id="rId4"/>
              </a:rPr>
              <a:t>https://blog.contactsunny.com/data-science/different-types-of-validations-in-machine-learning-cross-validation</a:t>
            </a:r>
            <a:endParaRPr lang="en-US"/>
          </a:p>
          <a:p>
            <a:endParaRPr lang="en-US"/>
          </a:p>
        </p:txBody>
      </p:sp>
    </p:spTree>
    <p:extLst>
      <p:ext uri="{BB962C8B-B14F-4D97-AF65-F5344CB8AC3E}">
        <p14:creationId xmlns:p14="http://schemas.microsoft.com/office/powerpoint/2010/main" val="1678840498"/>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defPPr/>
          </a:lstStyle>
          <a:p>
            <a:r>
              <a:rPr lang="en-US" i="1"/>
              <a:t>Exhaustive Methods, that computes all possible ways the data can be split into training and test sets.</a:t>
            </a:r>
          </a:p>
          <a:p>
            <a:r>
              <a:rPr lang="en-US" b="1" u="sng"/>
              <a:t>Leave-P-Out Cross Validation</a:t>
            </a:r>
          </a:p>
          <a:p>
            <a:r>
              <a:rPr lang="en-US"/>
              <a:t>This approach leaves p data points out of training data, i.e. if there are n data points in the original sample then, n-p samples are used to train the model and p points are used as the validation set. </a:t>
            </a:r>
          </a:p>
          <a:p>
            <a:r>
              <a:rPr lang="en-US"/>
              <a:t>This is repeated for all combinations in which original sample can be separated this way, and then the error is averaged for all trials, to give overall effectiveness.</a:t>
            </a:r>
          </a:p>
          <a:p>
            <a:r>
              <a:rPr lang="en-US" i="1"/>
              <a:t>This method is exhaustive in the sense that it needs to train and validate the model for all possible combinations, and for moderately large p, it can become computationally infeasible.</a:t>
            </a:r>
            <a:endParaRPr lang="en-US"/>
          </a:p>
          <a:p>
            <a:endParaRPr lang="en-US"/>
          </a:p>
        </p:txBody>
      </p:sp>
      <p:sp>
        <p:nvSpPr>
          <p:cNvPr id="3" name="Content Placeholder 2"/>
          <p:cNvSpPr>
            <a:spLocks noGrp="1"/>
          </p:cNvSpPr>
          <p:nvPr>
            <p:ph sz="quarter" idx="10"/>
          </p:nvPr>
        </p:nvSpPr>
        <p:spPr/>
        <p:txBody>
          <a:bodyPr/>
          <a:lstStyle>
            <a:defPPr/>
          </a:lstStyle>
          <a:p>
            <a:r>
              <a:rPr lang="en-US"/>
              <a:t>Exhaustive Cross Validation Methods 1/</a:t>
            </a:r>
          </a:p>
        </p:txBody>
      </p:sp>
    </p:spTree>
    <p:extLst>
      <p:ext uri="{BB962C8B-B14F-4D97-AF65-F5344CB8AC3E}">
        <p14:creationId xmlns:p14="http://schemas.microsoft.com/office/powerpoint/2010/main" val="57886850"/>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b="1" u="sng"/>
              <a:t>Leave-1-Out Cross Validation</a:t>
            </a:r>
          </a:p>
          <a:p>
            <a:r>
              <a:rPr lang="en-US" b="1"/>
              <a:t>A particular case of this method is when p = 1. This is known as Leave one out cross validation.</a:t>
            </a:r>
            <a:r>
              <a:rPr lang="en-US"/>
              <a:t> This method is generally preferred over the previous one because </a:t>
            </a:r>
            <a:r>
              <a:rPr lang="en-US" b="1" i="1"/>
              <a:t>it does not suffer from the intensive computation, as number of possible combinations is equal to number of data points in original sample or n.</a:t>
            </a:r>
            <a:endParaRPr lang="en-US"/>
          </a:p>
        </p:txBody>
      </p:sp>
      <p:sp>
        <p:nvSpPr>
          <p:cNvPr id="3" name="Content Placeholder 2"/>
          <p:cNvSpPr>
            <a:spLocks noGrp="1"/>
          </p:cNvSpPr>
          <p:nvPr>
            <p:ph sz="quarter" idx="10"/>
          </p:nvPr>
        </p:nvSpPr>
        <p:spPr/>
        <p:txBody>
          <a:bodyPr/>
          <a:lstStyle>
            <a:defPPr/>
          </a:lstStyle>
          <a:p>
            <a:r>
              <a:rPr lang="en-US"/>
              <a:t>Exhaustive Cross Validation Methods 2/</a:t>
            </a:r>
          </a:p>
        </p:txBody>
      </p:sp>
    </p:spTree>
    <p:extLst>
      <p:ext uri="{BB962C8B-B14F-4D97-AF65-F5344CB8AC3E}">
        <p14:creationId xmlns:p14="http://schemas.microsoft.com/office/powerpoint/2010/main" val="2926351642"/>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4525963"/>
          </a:xfrm>
        </p:spPr>
        <p:txBody>
          <a:bodyPr>
            <a:normAutofit fontScale="85000" lnSpcReduction="20000"/>
          </a:bodyPr>
          <a:lstStyle>
            <a:defPPr/>
          </a:lstStyle>
          <a:p>
            <a:r>
              <a:rPr lang="en-US" b="1"/>
              <a:t>Predictive modeling </a:t>
            </a:r>
            <a:r>
              <a:rPr lang="en-US"/>
              <a:t>refers to the task of building a model for the target variable as a function of the explanatory variables. There are two types of predictive modeling tasks:</a:t>
            </a:r>
          </a:p>
          <a:p>
            <a:pPr>
              <a:buFont typeface="Arial" pitchFamily="34" charset="0"/>
              <a:buChar char="•"/>
            </a:pPr>
            <a:r>
              <a:rPr lang="en-US" b="1"/>
              <a:t>Classification</a:t>
            </a:r>
            <a:r>
              <a:rPr lang="en-US"/>
              <a:t>, which is used for discrete target variables, and regression, which is used for continuous target variables. For example, predicting whether a Web user will make a purchase at an online bookstore is a classification task because the target variable is binary-valued.</a:t>
            </a:r>
          </a:p>
          <a:p>
            <a:pPr>
              <a:buFont typeface="Arial" pitchFamily="34" charset="0"/>
              <a:buChar char="•"/>
            </a:pPr>
            <a:r>
              <a:rPr lang="en-US"/>
              <a:t>On the other hand, forecasting the future price of a stock is a </a:t>
            </a:r>
            <a:r>
              <a:rPr lang="en-US" b="1"/>
              <a:t>regression</a:t>
            </a:r>
            <a:r>
              <a:rPr lang="en-US"/>
              <a:t> task because price is a continuous-valued attribute. The goal of both tasks is to learn a model that minimizes the error between the predicted and true values of the target variable. </a:t>
            </a:r>
          </a:p>
          <a:p>
            <a:pPr marL="0" indent="0"/>
            <a:endParaRPr lang="en-US"/>
          </a:p>
          <a:p>
            <a:pPr marL="0" indent="0"/>
            <a:r>
              <a:rPr lang="en-US"/>
              <a:t>Predictive modeling can be used to identify customers that will respond to a marketing campaign, predict disturbances in the Earth's ecosystem, or judge whether a patient has a particular disease based on the results of medical tests.</a:t>
            </a:r>
          </a:p>
        </p:txBody>
      </p:sp>
      <p:sp>
        <p:nvSpPr>
          <p:cNvPr id="3" name="Content Placeholder 2"/>
          <p:cNvSpPr>
            <a:spLocks noGrp="1"/>
          </p:cNvSpPr>
          <p:nvPr>
            <p:ph sz="quarter" idx="10"/>
          </p:nvPr>
        </p:nvSpPr>
        <p:spPr/>
        <p:txBody>
          <a:bodyPr/>
          <a:lstStyle>
            <a:defPPr/>
          </a:lstStyle>
          <a:p>
            <a:r>
              <a:rPr lang="en-US"/>
              <a:t>Predictive Modelling</a:t>
            </a:r>
          </a:p>
        </p:txBody>
      </p:sp>
    </p:spTree>
    <p:extLst>
      <p:ext uri="{BB962C8B-B14F-4D97-AF65-F5344CB8AC3E}">
        <p14:creationId xmlns:p14="http://schemas.microsoft.com/office/powerpoint/2010/main" val="1771538992"/>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678363"/>
          </a:xfrm>
        </p:spPr>
        <p:txBody>
          <a:bodyPr>
            <a:normAutofit fontScale="77500" lnSpcReduction="20000"/>
          </a:bodyPr>
          <a:lstStyle>
            <a:defPPr/>
          </a:lstStyle>
          <a:p>
            <a:r>
              <a:rPr lang="en-US"/>
              <a:t>In classification problems, we use two types of algorithms (dependent on the kind of output it creates):</a:t>
            </a:r>
          </a:p>
          <a:p>
            <a:pPr>
              <a:buFont typeface="Arial" pitchFamily="34" charset="0"/>
              <a:buChar char="•"/>
            </a:pPr>
            <a:r>
              <a:rPr lang="en-US" b="1"/>
              <a:t>Class output</a:t>
            </a:r>
            <a:r>
              <a:rPr lang="en-US"/>
              <a:t>: Algorithms like SVM and KNN create a class output. For instance, in a binary classification problem, the outputs will be either 0 or 1. However, today we have algorithms which can convert these class outputs to probability. </a:t>
            </a:r>
            <a:r>
              <a:rPr lang="en-US" i="1"/>
              <a:t>But these algorithms are not well accepted by the statistics community</a:t>
            </a:r>
            <a:r>
              <a:rPr lang="en-US"/>
              <a:t>.</a:t>
            </a:r>
          </a:p>
          <a:p>
            <a:pPr>
              <a:buFont typeface="Arial" pitchFamily="34" charset="0"/>
              <a:buChar char="•"/>
            </a:pPr>
            <a:r>
              <a:rPr lang="en-US" b="1"/>
              <a:t>Probability output</a:t>
            </a:r>
            <a:r>
              <a:rPr lang="en-US"/>
              <a:t>: Algorithms like Logistic Regression, Random Forest, Gradient Boosting, Adaboost etc. give probability outputs. </a:t>
            </a:r>
            <a:r>
              <a:rPr lang="en-US" i="1"/>
              <a:t>Converting probability outputs to class output is just a matter of creating a threshold probability.</a:t>
            </a:r>
          </a:p>
          <a:p>
            <a:endParaRPr lang="en-US" i="1"/>
          </a:p>
          <a:p>
            <a:r>
              <a:rPr lang="en-US" b="1"/>
              <a:t>Classification Algorithms vs Clustering Algorithms</a:t>
            </a:r>
            <a:endParaRPr lang="en-US"/>
          </a:p>
          <a:p>
            <a:r>
              <a:rPr lang="en-US"/>
              <a:t>In clustering, the idea is not to predict the target class as in classification, it’s more ever trying to group the similar kind of things by considering the most satisfied condition, </a:t>
            </a:r>
            <a:r>
              <a:rPr lang="en-US" b="1"/>
              <a:t>all the items in the same group should be similar and no two different group items should not be similar.  </a:t>
            </a:r>
            <a:endParaRPr lang="en-US"/>
          </a:p>
          <a:p>
            <a:endParaRPr lang="en-US" i="1"/>
          </a:p>
          <a:p>
            <a:endParaRPr lang="en-US" i="1"/>
          </a:p>
          <a:p>
            <a:endParaRPr lang="en-US"/>
          </a:p>
        </p:txBody>
      </p:sp>
      <p:sp>
        <p:nvSpPr>
          <p:cNvPr id="3" name="Content Placeholder 2"/>
          <p:cNvSpPr>
            <a:spLocks noGrp="1"/>
          </p:cNvSpPr>
          <p:nvPr>
            <p:ph sz="quarter" idx="10"/>
          </p:nvPr>
        </p:nvSpPr>
        <p:spPr/>
        <p:txBody>
          <a:bodyPr/>
          <a:lstStyle>
            <a:defPPr/>
          </a:lstStyle>
          <a:p>
            <a:r>
              <a:rPr lang="en-US"/>
              <a:t>Classification Predictive Modelling Techniques</a:t>
            </a:r>
          </a:p>
        </p:txBody>
      </p:sp>
    </p:spTree>
    <p:extLst>
      <p:ext uri="{BB962C8B-B14F-4D97-AF65-F5344CB8AC3E}">
        <p14:creationId xmlns:p14="http://schemas.microsoft.com/office/powerpoint/2010/main" val="1284629580"/>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61"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81" name="object 8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82" name="object 8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6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83" name="object 8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84" name="object 8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85" name="object 8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13"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17</a:t>
            </a:r>
            <a:endParaRPr sz="1400">
              <a:latin typeface="Calibri"/>
              <a:cs typeface="Calibri"/>
            </a:endParaRPr>
          </a:p>
        </p:txBody>
      </p:sp>
      <p:sp>
        <p:nvSpPr>
          <p:cNvPr id="24" name="text 1"/>
          <p:cNvSpPr txBox="1"/>
          <p:nvPr/>
        </p:nvSpPr>
        <p:spPr>
          <a:xfrm>
            <a:off x="438510" y="4543551"/>
            <a:ext cx="8244116" cy="430887"/>
          </a:xfrm>
          <a:prstGeom prst="rect">
            <a:avLst/>
          </a:prstGeom>
        </p:spPr>
        <p:txBody>
          <a:bodyPr vert="horz" wrap="none" lIns="0" tIns="0" rIns="0" bIns="0" rtlCol="0">
            <a:spAutoFit/>
          </a:bodyPr>
          <a:lstStyle>
            <a:defPPr>
              <a:defRPr lang="en-US"/>
            </a:defPPr>
          </a:lstStyle>
          <a:p>
            <a:pPr marL="0">
              <a:lnSpc>
                <a:spcPct val="100000"/>
              </a:lnSpc>
            </a:pPr>
            <a:r>
              <a:rPr sz="2800" b="1" spc="10">
                <a:latin typeface="Calibri"/>
                <a:cs typeface="Calibri"/>
              </a:rPr>
              <a:t>Null Model                                                Bayes rate model</a:t>
            </a:r>
            <a:endParaRPr sz="2800" b="1">
              <a:latin typeface="Calibri"/>
              <a:cs typeface="Calibri"/>
            </a:endParaRPr>
          </a:p>
        </p:txBody>
      </p:sp>
      <p:sp>
        <p:nvSpPr>
          <p:cNvPr id="25" name="text 1"/>
          <p:cNvSpPr txBox="1"/>
          <p:nvPr/>
        </p:nvSpPr>
        <p:spPr>
          <a:xfrm>
            <a:off x="182700" y="5147055"/>
            <a:ext cx="7670305" cy="430887"/>
          </a:xfrm>
          <a:prstGeom prst="rect">
            <a:avLst/>
          </a:prstGeom>
        </p:spPr>
        <p:txBody>
          <a:bodyPr vert="horz" wrap="none" lIns="0" tIns="0" rIns="0" bIns="0" rtlCol="0">
            <a:spAutoFit/>
          </a:bodyPr>
          <a:lstStyle>
            <a:defPPr>
              <a:defRPr lang="en-US"/>
            </a:defPPr>
          </a:lstStyle>
          <a:p>
            <a:pPr marL="0">
              <a:lnSpc>
                <a:spcPct val="100000"/>
              </a:lnSpc>
            </a:pPr>
            <a:r>
              <a:rPr sz="2800" b="1" spc="10">
                <a:latin typeface="Calibri"/>
                <a:cs typeface="Calibri"/>
              </a:rPr>
              <a:t>                    Single-variable models (e.g Pivot tables)</a:t>
            </a:r>
            <a:endParaRPr sz="2800" b="1">
              <a:latin typeface="Calibri"/>
              <a:cs typeface="Calibri"/>
            </a:endParaRPr>
          </a:p>
        </p:txBody>
      </p:sp>
      <p:sp>
        <p:nvSpPr>
          <p:cNvPr id="16" name="Rectangle 15"/>
          <p:cNvSpPr/>
          <p:nvPr/>
        </p:nvSpPr>
        <p:spPr>
          <a:xfrm>
            <a:off x="304800" y="5825441"/>
            <a:ext cx="9060878" cy="646331"/>
          </a:xfrm>
          <a:prstGeom prst="rect">
            <a:avLst/>
          </a:prstGeom>
        </p:spPr>
        <p:txBody>
          <a:bodyPr wrap="square">
            <a:spAutoFit/>
          </a:bodyPr>
          <a:lstStyle>
            <a:defPPr>
              <a:defRPr lang="en-US"/>
            </a:defPPr>
          </a:lstStyle>
          <a:p>
            <a:r>
              <a:rPr lang="en-US">
                <a:hlinkClick r:id="rId4"/>
              </a:rPr>
              <a:t>https://towardsdatascience.com/creating-benchmark-models-the-scikit-learn-way-af227f6ea977</a:t>
            </a:r>
            <a:endParaRPr lang="en-US"/>
          </a:p>
        </p:txBody>
      </p:sp>
      <p:sp>
        <p:nvSpPr>
          <p:cNvPr id="20" name="Content Placeholder 19"/>
          <p:cNvSpPr>
            <a:spLocks noGrp="1"/>
          </p:cNvSpPr>
          <p:nvPr>
            <p:ph idx="1"/>
          </p:nvPr>
        </p:nvSpPr>
        <p:spPr/>
        <p:txBody>
          <a:bodyPr>
            <a:normAutofit/>
          </a:bodyPr>
          <a:lstStyle>
            <a:defPPr/>
          </a:lstStyle>
          <a:p>
            <a:r>
              <a:rPr lang="en-US" sz="2000"/>
              <a:t>Benchmarking is the process of comparing your result to existing methods. You may compare to published results using another paper, for example. If there is no other obvious methodology against which you can benchmark, you might compare to the best naive solution (guessing the mean, guessing the majority class, etc.) or a very simple model (a simple regression, K Nearest Neighbors). If the field is well studied, you should probably benchmark against the current published state of the art (and possibly against human performance when relevant).</a:t>
            </a:r>
          </a:p>
        </p:txBody>
      </p:sp>
      <p:sp>
        <p:nvSpPr>
          <p:cNvPr id="18" name="Content Placeholder 17"/>
          <p:cNvSpPr>
            <a:spLocks noGrp="1"/>
          </p:cNvSpPr>
          <p:nvPr>
            <p:ph sz="quarter" idx="10"/>
          </p:nvPr>
        </p:nvSpPr>
        <p:spPr/>
        <p:txBody>
          <a:bodyPr/>
          <a:lstStyle>
            <a:defPPr/>
          </a:lstStyle>
          <a:p>
            <a:r>
              <a:rPr lang="en-US"/>
              <a:t>Developing a Benchmark model</a:t>
            </a:r>
          </a:p>
        </p:txBody>
      </p:sp>
    </p:spTree>
    <p:extLst>
      <p:ext uri="{BB962C8B-B14F-4D97-AF65-F5344CB8AC3E}">
        <p14:creationId xmlns:p14="http://schemas.microsoft.com/office/powerpoint/2010/main" val="205007570"/>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a:xfrm>
            <a:off x="304800" y="1493837"/>
            <a:ext cx="8534400" cy="5059363"/>
          </a:xfrm>
        </p:spPr>
        <p:txBody>
          <a:bodyPr>
            <a:noAutofit/>
          </a:bodyPr>
          <a:lstStyle>
            <a:defPPr/>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lvl="0"/>
            <a:r>
              <a:rPr lang="en-US" altLang="en-US" sz="1800" b="1" u="sng"/>
              <a:t>Null model for Univariate regression model –</a:t>
            </a:r>
          </a:p>
          <a:p>
            <a:pPr lvl="0"/>
            <a:r>
              <a:rPr lang="en-US" altLang="en-US" sz="1600"/>
              <a:t>			</a:t>
            </a:r>
            <a:r>
              <a:rPr lang="en-US" altLang="en-US" sz="2000" b="1">
                <a:solidFill>
                  <a:srgbClr val="0070C0"/>
                </a:solidFill>
              </a:rPr>
              <a:t>Y=</a:t>
            </a:r>
            <a:r>
              <a:rPr lang="el-GR" altLang="en-US" sz="2000" b="1">
                <a:solidFill>
                  <a:srgbClr val="0070C0"/>
                </a:solidFill>
              </a:rPr>
              <a:t>α</a:t>
            </a:r>
            <a:r>
              <a:rPr lang="en-US" altLang="en-US" sz="2000" b="1">
                <a:solidFill>
                  <a:srgbClr val="0070C0"/>
                </a:solidFill>
              </a:rPr>
              <a:t> </a:t>
            </a:r>
            <a:r>
              <a:rPr lang="el-GR" altLang="en-US" sz="2000" b="1">
                <a:solidFill>
                  <a:srgbClr val="0070C0"/>
                </a:solidFill>
              </a:rPr>
              <a:t>+</a:t>
            </a:r>
            <a:r>
              <a:rPr lang="en-US" altLang="en-US" sz="2000" b="1">
                <a:solidFill>
                  <a:srgbClr val="0070C0"/>
                </a:solidFill>
              </a:rPr>
              <a:t> </a:t>
            </a:r>
            <a:r>
              <a:rPr lang="el-GR" altLang="en-US" sz="2000" b="1">
                <a:solidFill>
                  <a:srgbClr val="0070C0"/>
                </a:solidFill>
              </a:rPr>
              <a:t>β</a:t>
            </a:r>
            <a:r>
              <a:rPr lang="el-GR" altLang="en-US" sz="2000" b="1" baseline="-25000">
                <a:solidFill>
                  <a:srgbClr val="0070C0"/>
                </a:solidFill>
              </a:rPr>
              <a:t>1</a:t>
            </a:r>
            <a:r>
              <a:rPr lang="en-US" altLang="en-US" sz="2000" b="1">
                <a:solidFill>
                  <a:srgbClr val="0070C0"/>
                </a:solidFill>
              </a:rPr>
              <a:t>X+ </a:t>
            </a:r>
            <a:r>
              <a:rPr lang="el-GR" altLang="en-US" sz="2000" b="1">
                <a:solidFill>
                  <a:srgbClr val="0070C0"/>
                </a:solidFill>
              </a:rPr>
              <a:t>ϵ</a:t>
            </a:r>
            <a:endParaRPr lang="en-US" altLang="en-US" sz="2000" b="1">
              <a:solidFill>
                <a:srgbClr val="0070C0"/>
              </a:solidFill>
            </a:endParaRPr>
          </a:p>
          <a:p>
            <a:pPr lvl="0"/>
            <a:r>
              <a:rPr lang="en-US" altLang="en-US" sz="1600"/>
              <a:t>Null hypothesis would normally be that  β1  is statistically no different from zero.</a:t>
            </a:r>
          </a:p>
          <a:p>
            <a:pPr lvl="1"/>
            <a:r>
              <a:rPr lang="en-US" altLang="en-US" sz="1800" b="1"/>
              <a:t>H0: β</a:t>
            </a:r>
            <a:r>
              <a:rPr lang="en-US" altLang="en-US" sz="1800" b="1" baseline="-25000"/>
              <a:t>1</a:t>
            </a:r>
            <a:r>
              <a:rPr lang="en-US" altLang="en-US" sz="1800" b="1"/>
              <a:t>=0 (null hypothesis)</a:t>
            </a:r>
          </a:p>
          <a:p>
            <a:pPr lvl="1"/>
            <a:r>
              <a:rPr lang="en-US" altLang="en-US" sz="1800" b="1"/>
              <a:t>HA: β</a:t>
            </a:r>
            <a:r>
              <a:rPr lang="en-US" altLang="en-US" sz="1800" b="1" baseline="-25000"/>
              <a:t>1</a:t>
            </a:r>
            <a:r>
              <a:rPr lang="en-US" altLang="en-US" sz="1800" b="1"/>
              <a:t>≠0 (alternative hypothesis) </a:t>
            </a:r>
          </a:p>
          <a:p>
            <a:pPr lvl="0"/>
            <a:r>
              <a:rPr lang="en-US" altLang="en-US" sz="1600"/>
              <a:t>For a univariate linear model, such as the above, if we were to reject the alternative hypothesis then we could drop β</a:t>
            </a:r>
            <a:r>
              <a:rPr lang="en-US" altLang="en-US" sz="1600" baseline="-25000"/>
              <a:t>1</a:t>
            </a:r>
            <a:r>
              <a:rPr lang="en-US" altLang="en-US" sz="1600"/>
              <a:t>X from the linear model and we'd be left with</a:t>
            </a:r>
          </a:p>
          <a:p>
            <a:pPr lvl="0"/>
            <a:r>
              <a:rPr lang="en-US" altLang="en-US" sz="1600" b="1"/>
              <a:t>			</a:t>
            </a:r>
            <a:r>
              <a:rPr lang="en-US" altLang="en-US" sz="2000" b="1">
                <a:solidFill>
                  <a:srgbClr val="0070C0"/>
                </a:solidFill>
              </a:rPr>
              <a:t>Y=α+ϵ</a:t>
            </a:r>
          </a:p>
          <a:p>
            <a:pPr lvl="0"/>
            <a:r>
              <a:rPr lang="en-US" altLang="en-US" sz="1600"/>
              <a:t>this is your </a:t>
            </a:r>
            <a:r>
              <a:rPr lang="en-US" altLang="en-US" sz="1600" b="1"/>
              <a:t>Null model </a:t>
            </a:r>
            <a:r>
              <a:rPr lang="en-US" altLang="en-US" sz="1600"/>
              <a:t>and the </a:t>
            </a:r>
            <a:r>
              <a:rPr lang="en-US" altLang="en-US" sz="1600" b="1"/>
              <a:t>same as mean of Y.</a:t>
            </a:r>
          </a:p>
          <a:p>
            <a:pPr lvl="0"/>
            <a:endParaRPr lang="en-US" altLang="en-US" sz="1600" b="1" u="sng"/>
          </a:p>
          <a:p>
            <a:pPr lvl="0"/>
            <a:r>
              <a:rPr lang="en-US" altLang="en-US" sz="1800" b="1" u="sng"/>
              <a:t>Null Model (Single Variable Models) for Bi-variate regression model -</a:t>
            </a:r>
          </a:p>
          <a:p>
            <a:pPr lvl="0"/>
            <a:endParaRPr lang="en-US" altLang="en-US" sz="1600"/>
          </a:p>
          <a:p>
            <a:pPr lvl="0"/>
            <a:endParaRPr lang="en-US" altLang="en-US" sz="1600"/>
          </a:p>
          <a:p>
            <a:pPr lvl="0"/>
            <a:endParaRPr lang="en-US" altLang="en-US" sz="1600"/>
          </a:p>
          <a:p>
            <a:pPr lvl="0"/>
            <a:r>
              <a:rPr lang="en-US" altLang="en-US" sz="1600"/>
              <a:t>where x</a:t>
            </a:r>
            <a:r>
              <a:rPr lang="en-US" altLang="en-US" sz="1600" baseline="-25000"/>
              <a:t>1</a:t>
            </a:r>
            <a:r>
              <a:rPr lang="en-US" altLang="en-US" sz="1600"/>
              <a:t> contains the predictors you know are affecting the outcome, </a:t>
            </a:r>
            <a:r>
              <a:rPr lang="en-US" altLang="en-US" sz="1600" b="1">
                <a:solidFill>
                  <a:srgbClr val="0070C0"/>
                </a:solidFill>
              </a:rPr>
              <a:t>so are not wanting to test</a:t>
            </a:r>
            <a:r>
              <a:rPr lang="en-US" altLang="en-US" sz="1600"/>
              <a:t>, while x</a:t>
            </a:r>
            <a:r>
              <a:rPr lang="en-US" altLang="en-US" sz="1600" baseline="-25000"/>
              <a:t>2</a:t>
            </a:r>
            <a:r>
              <a:rPr lang="en-US" altLang="en-US" sz="1600"/>
              <a:t> contains the predictors </a:t>
            </a:r>
            <a:r>
              <a:rPr lang="en-US" altLang="en-US" sz="1600">
                <a:solidFill>
                  <a:srgbClr val="0070C0"/>
                </a:solidFill>
              </a:rPr>
              <a:t>you are testing</a:t>
            </a:r>
            <a:r>
              <a:rPr lang="en-US" altLang="en-US" sz="1600"/>
              <a:t>.</a:t>
            </a:r>
          </a:p>
          <a:p>
            <a:pPr lvl="0"/>
            <a:r>
              <a:rPr lang="en-US" altLang="en-US" sz="1600"/>
              <a:t>So the null hypothesis will be β</a:t>
            </a:r>
            <a:r>
              <a:rPr lang="en-US" altLang="en-US" sz="1600" baseline="-25000"/>
              <a:t>2</a:t>
            </a:r>
            <a:r>
              <a:rPr lang="en-US" altLang="en-US" sz="1600"/>
              <a:t>=0 and the null model would be –</a:t>
            </a:r>
          </a:p>
          <a:p>
            <a:pPr lvl="0"/>
            <a:endParaRPr lang="en-US" altLang="en-US" sz="1600"/>
          </a:p>
          <a:p>
            <a:pPr lvl="0"/>
            <a:endParaRPr lang="en-US" altLang="en-US" sz="1600"/>
          </a:p>
          <a:p>
            <a:pPr lvl="0"/>
            <a:endParaRPr lang="en-US" altLang="en-US" sz="1600" b="1" u="sng"/>
          </a:p>
          <a:p>
            <a:pPr lvl="0"/>
            <a:endParaRPr lang="en-US" altLang="en-US" sz="1600"/>
          </a:p>
          <a:p>
            <a:pPr lvl="0"/>
            <a:endParaRPr lang="en-US" altLang="en-US" sz="1600"/>
          </a:p>
          <a:p>
            <a:pPr lvl="0"/>
            <a:endParaRPr lang="en-US" altLang="en-US" sz="1600"/>
          </a:p>
          <a:p>
            <a:pPr lvl="0"/>
            <a:endParaRPr lang="en-US" altLang="en-US" sz="1600"/>
          </a:p>
        </p:txBody>
      </p:sp>
      <p:sp>
        <p:nvSpPr>
          <p:cNvPr id="3" name="Content Placeholder 2"/>
          <p:cNvSpPr>
            <a:spLocks noGrp="1"/>
          </p:cNvSpPr>
          <p:nvPr>
            <p:ph sz="quarter" idx="10"/>
          </p:nvPr>
        </p:nvSpPr>
        <p:spPr/>
        <p:txBody>
          <a:bodyPr/>
          <a:lstStyle>
            <a:defPPr/>
          </a:lstStyle>
          <a:p>
            <a:r>
              <a:rPr lang="en-US"/>
              <a:t>Null Model – Null Hypothesis</a:t>
            </a:r>
          </a:p>
        </p:txBody>
      </p:sp>
      <p:pic>
        <p:nvPicPr>
          <p:cNvPr id="7" name="Picture 6"/>
          <p:cNvPicPr>
            <a:picLocks noChangeAspect="1"/>
          </p:cNvPicPr>
          <p:nvPr/>
        </p:nvPicPr>
        <p:blipFill>
          <a:blip r:embed="rId2"/>
          <a:stretch>
            <a:fillRect/>
          </a:stretch>
        </p:blipFill>
        <p:spPr>
          <a:xfrm>
            <a:off x="2183538" y="4648200"/>
            <a:ext cx="4167323" cy="332173"/>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2514600" y="6096000"/>
            <a:ext cx="3505200" cy="304800"/>
          </a:xfrm>
          <a:prstGeom prst="rect">
            <a:avLst/>
          </a:prstGeom>
          <a:ln>
            <a:solidFill>
              <a:schemeClr val="tx1"/>
            </a:solidFill>
          </a:ln>
        </p:spPr>
      </p:pic>
    </p:spTree>
    <p:extLst>
      <p:ext uri="{BB962C8B-B14F-4D97-AF65-F5344CB8AC3E}">
        <p14:creationId xmlns:p14="http://schemas.microsoft.com/office/powerpoint/2010/main" val="2058294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686800" cy="1981200"/>
          </a:xfrm>
        </p:spPr>
        <p:txBody>
          <a:bodyPr>
            <a:normAutofit fontScale="70000" lnSpcReduction="20000"/>
          </a:bodyPr>
          <a:lstStyle>
            <a:defPPr/>
          </a:lstStyle>
          <a:p>
            <a:r>
              <a:rPr lang="en-US"/>
              <a:t>In simple terms, a </a:t>
            </a:r>
            <a:r>
              <a:rPr lang="en-US" b="1" i="1">
                <a:hlinkClick r:id="rId2"/>
              </a:rPr>
              <a:t>Naive Bayes classifier</a:t>
            </a:r>
            <a:r>
              <a:rPr lang="en-US"/>
              <a:t> assumes that the presence of a particular feature in a class is unrelated to the presence of any other feature.</a:t>
            </a:r>
          </a:p>
          <a:p>
            <a:r>
              <a:rPr lang="en-US" b="1"/>
              <a:t>Bayes theorem</a:t>
            </a:r>
            <a:r>
              <a:rPr lang="en-US"/>
              <a:t>: This theorem helps to calculate conditional probability of occurrence of a hypothesis H, if the Evidence E is true, given the prior probability of H, and probability of occurrence of Evidence E.</a:t>
            </a:r>
          </a:p>
          <a:p>
            <a:r>
              <a:rPr lang="en-US" b="1"/>
              <a:t>	P(H|E) = P(E|H) . P(H) / P (E)</a:t>
            </a:r>
          </a:p>
          <a:p>
            <a:r>
              <a:rPr lang="en-US" u="sng">
                <a:hlinkClick r:id="rId3"/>
              </a:rPr>
              <a:t>https://www.khanacademy.org/partner-content/wi-phi/wiphi-critical-thinking/wiphi-fundamentals/v/bayes-theorem</a:t>
            </a:r>
            <a:endParaRPr lang="en-US"/>
          </a:p>
          <a:p>
            <a:endParaRPr lang="en-US" b="1"/>
          </a:p>
        </p:txBody>
      </p:sp>
      <p:sp>
        <p:nvSpPr>
          <p:cNvPr id="3" name="Content Placeholder 2"/>
          <p:cNvSpPr>
            <a:spLocks noGrp="1"/>
          </p:cNvSpPr>
          <p:nvPr>
            <p:ph sz="quarter" idx="10"/>
          </p:nvPr>
        </p:nvSpPr>
        <p:spPr/>
        <p:txBody>
          <a:bodyPr/>
          <a:lstStyle>
            <a:defPPr/>
          </a:lstStyle>
          <a:p>
            <a:r>
              <a:rPr lang="en-US"/>
              <a:t>Naive Bayes Classifier</a:t>
            </a:r>
          </a:p>
        </p:txBody>
      </p:sp>
      <p:pic>
        <p:nvPicPr>
          <p:cNvPr id="6" name="Picture 5"/>
          <p:cNvPicPr/>
          <p:nvPr/>
        </p:nvPicPr>
        <p:blipFill>
          <a:blip r:embed="rId4"/>
          <a:srcRect l="4009" t="21137" r="12829" b="6363"/>
          <a:stretch>
            <a:fillRect/>
          </a:stretch>
        </p:blipFill>
        <p:spPr>
          <a:xfrm>
            <a:off x="304800" y="3428999"/>
            <a:ext cx="5029200" cy="2756519"/>
          </a:xfrm>
          <a:prstGeom prst="rect">
            <a:avLst/>
          </a:prstGeom>
        </p:spPr>
      </p:pic>
      <p:sp>
        <p:nvSpPr>
          <p:cNvPr id="5" name="Rectangle 4"/>
          <p:cNvSpPr/>
          <p:nvPr/>
        </p:nvSpPr>
        <p:spPr>
          <a:xfrm>
            <a:off x="5486400" y="3415145"/>
            <a:ext cx="3276600" cy="2770374"/>
          </a:xfrm>
          <a:prstGeom prst="rect">
            <a:avLst/>
          </a:prstGeom>
        </p:spPr>
        <p:txBody>
          <a:bodyPr wrap="square">
            <a:spAutoFit/>
          </a:bodyPr>
          <a:lstStyle>
            <a:defPPr>
              <a:defRPr lang="en-US"/>
            </a:defPPr>
          </a:lstStyle>
          <a:p>
            <a:pPr>
              <a:lnSpc>
                <a:spcPct val="107000"/>
              </a:lnSpc>
              <a:spcAft>
                <a:spcPts val="800"/>
              </a:spcAft>
            </a:pPr>
            <a:r>
              <a:rPr lang="en-US" sz="1200">
                <a:latin typeface="Calibri" panose="020F0502020204030204" pitchFamily="34" charset="0"/>
                <a:ea typeface="Calibri" panose="020F0502020204030204" pitchFamily="34" charset="0"/>
                <a:cs typeface="Times New Roman" panose="02020603050405020304" pitchFamily="18" charset="0"/>
              </a:rPr>
              <a:t>Example –</a:t>
            </a:r>
          </a:p>
          <a:p>
            <a:pPr>
              <a:lnSpc>
                <a:spcPct val="107000"/>
              </a:lnSpc>
              <a:spcAft>
                <a:spcPts val="800"/>
              </a:spcAft>
            </a:pPr>
            <a:r>
              <a:rPr lang="en-US" sz="1200" b="1">
                <a:latin typeface="Calibri" panose="020F0502020204030204" pitchFamily="34" charset="0"/>
                <a:ea typeface="Calibri" panose="020F0502020204030204" pitchFamily="34" charset="0"/>
                <a:cs typeface="Times New Roman" panose="02020603050405020304" pitchFamily="18" charset="0"/>
              </a:rPr>
              <a:t>P(H|E) </a:t>
            </a:r>
            <a:r>
              <a:rPr lang="en-US" sz="120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200">
                <a:latin typeface="Calibri" panose="020F0502020204030204" pitchFamily="34" charset="0"/>
                <a:ea typeface="Calibri" panose="020F0502020204030204" pitchFamily="34" charset="0"/>
                <a:cs typeface="Times New Roman" panose="02020603050405020304" pitchFamily="18" charset="0"/>
              </a:rPr>
              <a:t> To find the conditional probability that I have Dengu, given the evidence that I show symptoms of Head ache.</a:t>
            </a:r>
          </a:p>
          <a:p>
            <a:pPr>
              <a:lnSpc>
                <a:spcPct val="107000"/>
              </a:lnSpc>
              <a:spcAft>
                <a:spcPts val="800"/>
              </a:spcAft>
            </a:pPr>
            <a:r>
              <a:rPr lang="en-US" sz="1200">
                <a:latin typeface="Calibri" panose="020F0502020204030204" pitchFamily="34" charset="0"/>
                <a:ea typeface="Calibri" panose="020F0502020204030204" pitchFamily="34" charset="0"/>
                <a:cs typeface="Times New Roman" panose="02020603050405020304" pitchFamily="18" charset="0"/>
              </a:rPr>
              <a:t>Given -</a:t>
            </a:r>
          </a:p>
          <a:p>
            <a:pPr>
              <a:lnSpc>
                <a:spcPct val="107000"/>
              </a:lnSpc>
              <a:spcAft>
                <a:spcPts val="800"/>
              </a:spcAft>
            </a:pPr>
            <a:r>
              <a:rPr lang="en-US" sz="1200" b="1">
                <a:latin typeface="Calibri" panose="020F0502020204030204" pitchFamily="34" charset="0"/>
                <a:ea typeface="Calibri" panose="020F0502020204030204" pitchFamily="34" charset="0"/>
                <a:cs typeface="Times New Roman" panose="02020603050405020304" pitchFamily="18" charset="0"/>
              </a:rPr>
              <a:t>P(H) </a:t>
            </a:r>
            <a:r>
              <a:rPr lang="en-US" sz="1200">
                <a:latin typeface="Calibri" panose="020F0502020204030204" pitchFamily="34" charset="0"/>
                <a:ea typeface="Calibri" panose="020F0502020204030204" pitchFamily="34" charset="0"/>
                <a:cs typeface="Times New Roman" panose="02020603050405020304" pitchFamily="18" charset="0"/>
              </a:rPr>
              <a:t>= Prior Probability that I can have a disease like Dengu</a:t>
            </a:r>
          </a:p>
          <a:p>
            <a:pPr>
              <a:lnSpc>
                <a:spcPct val="107000"/>
              </a:lnSpc>
              <a:spcAft>
                <a:spcPts val="800"/>
              </a:spcAft>
            </a:pPr>
            <a:r>
              <a:rPr lang="en-US" sz="1200" b="1">
                <a:latin typeface="Calibri" panose="020F0502020204030204" pitchFamily="34" charset="0"/>
                <a:ea typeface="Calibri" panose="020F0502020204030204" pitchFamily="34" charset="0"/>
                <a:cs typeface="Times New Roman" panose="02020603050405020304" pitchFamily="18" charset="0"/>
              </a:rPr>
              <a:t>P(E) = </a:t>
            </a:r>
            <a:r>
              <a:rPr lang="en-US" sz="1200">
                <a:latin typeface="Calibri" panose="020F0502020204030204" pitchFamily="34" charset="0"/>
                <a:ea typeface="Calibri" panose="020F0502020204030204" pitchFamily="34" charset="0"/>
                <a:cs typeface="Times New Roman" panose="02020603050405020304" pitchFamily="18" charset="0"/>
              </a:rPr>
              <a:t>Probability that I can have head ache (due to any reason – dengu or not dengu)</a:t>
            </a:r>
          </a:p>
          <a:p>
            <a:pPr>
              <a:lnSpc>
                <a:spcPct val="107000"/>
              </a:lnSpc>
              <a:spcAft>
                <a:spcPts val="800"/>
              </a:spcAft>
            </a:pPr>
            <a:r>
              <a:rPr lang="en-US" sz="1200" b="1">
                <a:latin typeface="Calibri" panose="020F0502020204030204" pitchFamily="34" charset="0"/>
                <a:ea typeface="Calibri" panose="020F0502020204030204" pitchFamily="34" charset="0"/>
                <a:cs typeface="Times New Roman" panose="02020603050405020304" pitchFamily="18" charset="0"/>
              </a:rPr>
              <a:t>P(E|H) = </a:t>
            </a:r>
            <a:r>
              <a:rPr lang="en-US" sz="1200">
                <a:latin typeface="Calibri" panose="020F0502020204030204" pitchFamily="34" charset="0"/>
                <a:ea typeface="Calibri" panose="020F0502020204030204" pitchFamily="34" charset="0"/>
                <a:cs typeface="Times New Roman" panose="02020603050405020304" pitchFamily="18" charset="0"/>
              </a:rPr>
              <a:t>Probability that I can have Head ache, given the condition that I have dengu</a:t>
            </a:r>
          </a:p>
        </p:txBody>
      </p:sp>
    </p:spTree>
    <p:extLst>
      <p:ext uri="{BB962C8B-B14F-4D97-AF65-F5344CB8AC3E}">
        <p14:creationId xmlns:p14="http://schemas.microsoft.com/office/powerpoint/2010/main" val="1971622410"/>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endParaRPr lang="en-US"/>
          </a:p>
        </p:txBody>
      </p:sp>
      <p:sp>
        <p:nvSpPr>
          <p:cNvPr id="3" name="Content Placeholder 2"/>
          <p:cNvSpPr>
            <a:spLocks noGrp="1"/>
          </p:cNvSpPr>
          <p:nvPr>
            <p:ph sz="quarter" idx="10"/>
          </p:nvPr>
        </p:nvSpPr>
        <p:spPr/>
        <p:txBody>
          <a:bodyPr/>
          <a:lstStyle>
            <a:defPPr/>
          </a:lstStyle>
          <a:p>
            <a:r>
              <a:rPr lang="en-US" i="1"/>
              <a:t>Linear Classifiers</a:t>
            </a:r>
            <a:endParaRPr lang="en-US"/>
          </a:p>
          <a:p>
            <a:r>
              <a:rPr lang="en-US"/>
              <a:t>- Naive Bayes classifier</a:t>
            </a:r>
          </a:p>
        </p:txBody>
      </p:sp>
      <p:pic>
        <p:nvPicPr>
          <p:cNvPr id="4" name="Picture 3"/>
          <p:cNvPicPr/>
          <p:nvPr/>
        </p:nvPicPr>
        <p:blipFill>
          <a:blip r:embed="rId2"/>
          <a:stretch>
            <a:fillRect/>
          </a:stretch>
        </p:blipFill>
        <p:spPr>
          <a:xfrm>
            <a:off x="270164" y="1459201"/>
            <a:ext cx="8645236" cy="2045999"/>
          </a:xfrm>
          <a:prstGeom prst="rect">
            <a:avLst/>
          </a:prstGeom>
        </p:spPr>
      </p:pic>
      <p:pic>
        <p:nvPicPr>
          <p:cNvPr id="5" name="Picture 4"/>
          <p:cNvPicPr/>
          <p:nvPr/>
        </p:nvPicPr>
        <p:blipFill>
          <a:blip r:embed="rId3"/>
          <a:srcRect l="19391" t="30868" r="1442" b="50213"/>
          <a:stretch>
            <a:fillRect/>
          </a:stretch>
        </p:blipFill>
        <p:spPr bwMode="auto">
          <a:xfrm>
            <a:off x="263236" y="3539836"/>
            <a:ext cx="8652163" cy="1066800"/>
          </a:xfrm>
          <a:prstGeom prst="rect">
            <a:avLst/>
          </a:prstGeom>
          <a:ln>
            <a:noFill/>
          </a:ln>
          <a:extLst>
            <a:ext uri="{53640926-AAD7-44D8-BBD7-CCE9431645EC}">
              <a14:shadowObscured xmlns:a14="http://schemas.microsoft.com/office/drawing/2010/main"/>
            </a:ext>
          </a:extLst>
        </p:spPr>
      </p:pic>
      <p:pic>
        <p:nvPicPr>
          <p:cNvPr id="6" name="Picture 5"/>
          <p:cNvPicPr/>
          <p:nvPr/>
        </p:nvPicPr>
        <p:blipFill>
          <a:blip r:embed="rId4"/>
          <a:srcRect l="19070" t="23660" b="25314"/>
          <a:stretch>
            <a:fillRect/>
          </a:stretch>
        </p:blipFill>
        <p:spPr bwMode="auto">
          <a:xfrm>
            <a:off x="263236" y="4641272"/>
            <a:ext cx="8804564" cy="21431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740965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13"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56" name="object 15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57" name="object 15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11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58" name="object 15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59" name="object 15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60" name="object 16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pic>
        <p:nvPicPr>
          <p:cNvPr id="11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304" y="2491740"/>
            <a:ext cx="5803392" cy="3226308"/>
          </a:xfrm>
          <a:prstGeom prst="rect">
            <a:avLst/>
          </a:prstGeom>
        </p:spPr>
      </p:pic>
      <p:sp>
        <p:nvSpPr>
          <p:cNvPr id="4" name="text 1"/>
          <p:cNvSpPr txBox="1"/>
          <p:nvPr/>
        </p:nvSpPr>
        <p:spPr>
          <a:xfrm>
            <a:off x="365455" y="1602819"/>
            <a:ext cx="4169490" cy="333076"/>
          </a:xfrm>
          <a:prstGeom prst="rect">
            <a:avLst/>
          </a:prstGeom>
        </p:spPr>
        <p:txBody>
          <a:bodyPr vert="horz" wrap="none" lIns="0" tIns="0" rIns="0" bIns="0" rtlCol="0">
            <a:spAutoFit/>
          </a:bodyPr>
          <a:lstStyle>
            <a:defPPr>
              <a:defRPr lang="en-US"/>
            </a:defPPr>
          </a:lstStyle>
          <a:p>
            <a:pPr marL="0">
              <a:lnSpc>
                <a:spcPct val="100000"/>
              </a:lnSpc>
            </a:pPr>
            <a:r>
              <a:rPr sz="2800" b="1" spc="10">
                <a:latin typeface="Arial" pitchFamily="34" charset="0"/>
                <a:cs typeface="Arial" pitchFamily="34" charset="0"/>
              </a:rPr>
              <a:t>Preventive maintenance</a:t>
            </a:r>
            <a:endParaRPr sz="2800">
              <a:latin typeface="Arial" pitchFamily="34" charset="0"/>
              <a:cs typeface="Arial" pitchFamily="34" charset="0"/>
            </a:endParaRPr>
          </a:p>
        </p:txBody>
      </p:sp>
      <p:sp>
        <p:nvSpPr>
          <p:cNvPr id="6" name="Rectangle 5"/>
          <p:cNvSpPr/>
          <p:nvPr/>
        </p:nvSpPr>
        <p:spPr>
          <a:xfrm>
            <a:off x="5257801" y="1471922"/>
            <a:ext cx="3564636" cy="1384995"/>
          </a:xfrm>
          <a:prstGeom prst="rect">
            <a:avLst/>
          </a:prstGeom>
        </p:spPr>
        <p:txBody>
          <a:bodyPr wrap="square">
            <a:spAutoFit/>
          </a:bodyPr>
          <a:lstStyle>
            <a:defPPr>
              <a:defRPr lang="en-US"/>
            </a:defPPr>
          </a:lstStyle>
          <a:p>
            <a:pPr marL="285750" indent="-285750">
              <a:buFont typeface="Arial" pitchFamily="34" charset="0"/>
              <a:buChar char="•"/>
            </a:pPr>
            <a:r>
              <a:rPr lang="en-US" sz="1200"/>
              <a:t>Prediction of </a:t>
            </a:r>
            <a:r>
              <a:rPr lang="en-US" sz="1200" smtClean="0"/>
              <a:t>faults </a:t>
            </a:r>
            <a:r>
              <a:rPr lang="en-US" sz="1200"/>
              <a:t>in </a:t>
            </a:r>
            <a:r>
              <a:rPr lang="en-US" sz="1200" smtClean="0"/>
              <a:t>network</a:t>
            </a:r>
          </a:p>
          <a:p>
            <a:pPr marL="285750" indent="-285750">
              <a:buFont typeface="Arial" pitchFamily="34" charset="0"/>
              <a:buChar char="•"/>
            </a:pPr>
            <a:r>
              <a:rPr lang="en-US" sz="1200" smtClean="0"/>
              <a:t>Geo-location wise workforce management for fault support</a:t>
            </a:r>
          </a:p>
          <a:p>
            <a:pPr marL="285750" indent="-285750">
              <a:buFont typeface="Arial" pitchFamily="34" charset="0"/>
              <a:buChar char="•"/>
            </a:pPr>
            <a:r>
              <a:rPr lang="en-US" sz="1200" smtClean="0"/>
              <a:t>Prediction of preventive maintenance life-cycle for network devices</a:t>
            </a:r>
          </a:p>
          <a:p>
            <a:pPr marL="285750" indent="-285750">
              <a:buFont typeface="Arial" pitchFamily="34" charset="0"/>
              <a:buChar char="•"/>
            </a:pPr>
            <a:r>
              <a:rPr lang="en-US" sz="1200" smtClean="0"/>
              <a:t>Field Support Org cost reduction by improving First Time Right (FTR), reducing Site visits </a:t>
            </a:r>
            <a:endParaRPr lang="en-US" sz="1200"/>
          </a:p>
        </p:txBody>
      </p:sp>
    </p:spTree>
    <p:extLst>
      <p:ext uri="{BB962C8B-B14F-4D97-AF65-F5344CB8AC3E}">
        <p14:creationId xmlns:p14="http://schemas.microsoft.com/office/powerpoint/2010/main" val="3598711912"/>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3001963"/>
          </a:xfrm>
        </p:spPr>
        <p:txBody>
          <a:bodyPr>
            <a:normAutofit fontScale="85000" lnSpcReduction="10000"/>
          </a:bodyPr>
          <a:lstStyle>
            <a:defPPr/>
          </a:lstStyle>
          <a:p>
            <a:r>
              <a:rPr lang="en-US">
                <a:hlinkClick r:id="rId2"/>
              </a:rPr>
              <a:t>https://www.analyticsvidhya.com/blog/2017/09/naive-bayes-explained/</a:t>
            </a:r>
            <a:endParaRPr lang="en-US"/>
          </a:p>
          <a:p>
            <a:r>
              <a:rPr lang="en-US"/>
              <a:t>It is easy and fast to predict class of test data set. It also perform well in </a:t>
            </a:r>
            <a:r>
              <a:rPr lang="en-US" b="1" u="sng"/>
              <a:t>multi class prediction</a:t>
            </a:r>
          </a:p>
          <a:p>
            <a:r>
              <a:rPr lang="en-US"/>
              <a:t>Step 1: Convert the data set into a frequency table</a:t>
            </a:r>
          </a:p>
          <a:p>
            <a:r>
              <a:rPr lang="en-US"/>
              <a:t>Step 2: Create Likelihood table by finding the probabilities like Overcast probability = 0.29 and probability of playing is 0.64.</a:t>
            </a:r>
          </a:p>
          <a:p>
            <a:r>
              <a:rPr lang="en-US"/>
              <a:t>Step 3: Now, use Naive Bayesian equation to calculate the posterior probability for each class. The class with the highest posterior probability is the outcome of prediction.</a:t>
            </a:r>
          </a:p>
          <a:p>
            <a:endParaRPr lang="en-US"/>
          </a:p>
        </p:txBody>
      </p:sp>
      <p:sp>
        <p:nvSpPr>
          <p:cNvPr id="3" name="Content Placeholder 2"/>
          <p:cNvSpPr>
            <a:spLocks noGrp="1"/>
          </p:cNvSpPr>
          <p:nvPr>
            <p:ph sz="quarter" idx="10"/>
          </p:nvPr>
        </p:nvSpPr>
        <p:spPr/>
        <p:txBody>
          <a:bodyPr/>
          <a:lstStyle>
            <a:defPPr/>
          </a:lstStyle>
          <a:p>
            <a:r>
              <a:rPr lang="en-US"/>
              <a:t>How Naive Bayes algorithm works?</a:t>
            </a:r>
          </a:p>
        </p:txBody>
      </p:sp>
      <p:pic>
        <p:nvPicPr>
          <p:cNvPr id="20482" name="Picture 2" descr="naive bayes, probability, exampl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6507" y="4419600"/>
            <a:ext cx="6686186" cy="236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2027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defPPr/>
          </a:lstStyle>
          <a:p>
            <a:r>
              <a:rPr lang="en-US" b="1"/>
              <a:t>Problem: </a:t>
            </a:r>
            <a:r>
              <a:rPr lang="en-US"/>
              <a:t>Players will play if weather is sunny. Is this statement is correct?</a:t>
            </a:r>
          </a:p>
          <a:p>
            <a:r>
              <a:rPr lang="en-US"/>
              <a:t>We can solve it using above discussed method of posterior probability.</a:t>
            </a:r>
          </a:p>
          <a:p>
            <a:r>
              <a:rPr lang="en-US"/>
              <a:t>P(Yes | Sunny) = P( Sunny | Yes) * P(Yes) / P (Sunny)</a:t>
            </a:r>
          </a:p>
          <a:p>
            <a:r>
              <a:rPr lang="en-US"/>
              <a:t>Here we have P (Sunny |Yes) = 3/9 = 0.33, P(Sunny) = 5/14 = 0.36, P( Yes)= 9/14 = 0.64</a:t>
            </a:r>
          </a:p>
          <a:p>
            <a:r>
              <a:rPr lang="en-US"/>
              <a:t>Now, P (Yes | Sunny) = 0.33 * 0.64 / 0.36 = 0.60, which has higher probability.</a:t>
            </a:r>
          </a:p>
          <a:p>
            <a:r>
              <a:rPr lang="en-US"/>
              <a:t>Naive Bayes uses a similar method to predict the probability of different class based on various attributes. This algorithm is mostly used in text classification and with problems having multiple classes.</a:t>
            </a:r>
          </a:p>
          <a:p>
            <a:endParaRPr lang="en-US"/>
          </a:p>
        </p:txBody>
      </p:sp>
      <p:sp>
        <p:nvSpPr>
          <p:cNvPr id="3" name="Content Placeholder 2"/>
          <p:cNvSpPr>
            <a:spLocks noGrp="1"/>
          </p:cNvSpPr>
          <p:nvPr>
            <p:ph sz="quarter" idx="10"/>
          </p:nvPr>
        </p:nvSpPr>
        <p:spPr/>
        <p:txBody>
          <a:bodyPr/>
          <a:lstStyle>
            <a:defPPr/>
          </a:lstStyle>
          <a:p>
            <a:r>
              <a:rPr lang="en-US"/>
              <a:t>How Naive Bayes algorithm works?</a:t>
            </a:r>
          </a:p>
        </p:txBody>
      </p:sp>
    </p:spTree>
    <p:extLst>
      <p:ext uri="{BB962C8B-B14F-4D97-AF65-F5344CB8AC3E}">
        <p14:creationId xmlns:p14="http://schemas.microsoft.com/office/powerpoint/2010/main" val="1338172804"/>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t>Performance Metrics vary based on type of models i.e. Classification Models, Clustering Models, Regression Models.</a:t>
            </a:r>
          </a:p>
        </p:txBody>
      </p:sp>
      <p:sp>
        <p:nvSpPr>
          <p:cNvPr id="3" name="Content Placeholder 2"/>
          <p:cNvSpPr>
            <a:spLocks noGrp="1"/>
          </p:cNvSpPr>
          <p:nvPr>
            <p:ph sz="quarter" idx="10"/>
          </p:nvPr>
        </p:nvSpPr>
        <p:spPr/>
        <p:txBody>
          <a:bodyPr/>
          <a:lstStyle>
            <a:defPPr/>
          </a:lstStyle>
          <a:p>
            <a:r>
              <a:rPr lang="en-US"/>
              <a:t>Stage 5: Model Evaluation Metrics</a:t>
            </a:r>
          </a:p>
        </p:txBody>
      </p:sp>
      <p:pic>
        <p:nvPicPr>
          <p:cNvPr id="4" name="Picture 3"/>
          <p:cNvPicPr>
            <a:picLocks noChangeAspect="1"/>
          </p:cNvPicPr>
          <p:nvPr/>
        </p:nvPicPr>
        <p:blipFill>
          <a:blip r:embed="rId2"/>
          <a:srcRect l="13470" t="33746" r="53734" b="8963"/>
          <a:stretch>
            <a:fillRect/>
          </a:stretch>
        </p:blipFill>
        <p:spPr>
          <a:xfrm>
            <a:off x="1371600" y="2590800"/>
            <a:ext cx="6248400" cy="3627437"/>
          </a:xfrm>
          <a:prstGeom prst="rect">
            <a:avLst/>
          </a:prstGeom>
        </p:spPr>
      </p:pic>
      <p:sp>
        <p:nvSpPr>
          <p:cNvPr id="5" name="Rectangle 4"/>
          <p:cNvSpPr/>
          <p:nvPr/>
        </p:nvSpPr>
        <p:spPr>
          <a:xfrm>
            <a:off x="304800" y="6218237"/>
            <a:ext cx="8843554" cy="307777"/>
          </a:xfrm>
          <a:prstGeom prst="rect">
            <a:avLst/>
          </a:prstGeom>
        </p:spPr>
        <p:txBody>
          <a:bodyPr wrap="square">
            <a:spAutoFit/>
          </a:bodyPr>
          <a:lstStyle>
            <a:defPPr>
              <a:defRPr lang="en-US"/>
            </a:defPPr>
          </a:lstStyle>
          <a:p>
            <a:r>
              <a:rPr lang="en-US" sz="1400">
                <a:hlinkClick r:id="rId3"/>
              </a:rPr>
              <a:t>https://www.analyticsvidhya.com/blog/2019/08/11-important-model-evaluation-error-metrics/</a:t>
            </a:r>
            <a:endParaRPr lang="en-US" sz="1400"/>
          </a:p>
        </p:txBody>
      </p:sp>
    </p:spTree>
    <p:extLst>
      <p:ext uri="{BB962C8B-B14F-4D97-AF65-F5344CB8AC3E}">
        <p14:creationId xmlns:p14="http://schemas.microsoft.com/office/powerpoint/2010/main" val="316658980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1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1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41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41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41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41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418"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419"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420"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421"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59377" y="548778"/>
            <a:ext cx="4928940" cy="615553"/>
          </a:xfrm>
          <a:prstGeom prst="rect">
            <a:avLst/>
          </a:prstGeom>
        </p:spPr>
        <p:txBody>
          <a:bodyPr vert="horz" wrap="square" lIns="0" tIns="0" rIns="0" bIns="0" rtlCol="0">
            <a:spAutoFit/>
          </a:bodyPr>
          <a:lstStyle>
            <a:defPPr>
              <a:defRPr lang="en-US"/>
            </a:defPPr>
          </a:lstStyle>
          <a:p>
            <a:pPr marL="0">
              <a:lnSpc>
                <a:spcPct val="100000"/>
              </a:lnSpc>
            </a:pPr>
            <a:r>
              <a:rPr sz="4000" b="1" spc="10">
                <a:latin typeface="Calibri"/>
                <a:cs typeface="Calibri"/>
              </a:rPr>
              <a:t>Validating models</a:t>
            </a:r>
            <a:endParaRPr sz="4000" b="1">
              <a:latin typeface="Calibri"/>
              <a:cs typeface="Calibri"/>
            </a:endParaRPr>
          </a:p>
        </p:txBody>
      </p:sp>
      <p:pic>
        <p:nvPicPr>
          <p:cNvPr id="422"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1600200"/>
            <a:ext cx="8483700" cy="4930200"/>
          </a:xfrm>
          <a:prstGeom prst="rect">
            <a:avLst/>
          </a:prstGeom>
        </p:spPr>
      </p:pic>
      <p:sp>
        <p:nvSpPr>
          <p:cNvPr id="4" name="text 1"/>
          <p:cNvSpPr txBox="1"/>
          <p:nvPr/>
        </p:nvSpPr>
        <p:spPr>
          <a:xfrm>
            <a:off x="542925" y="1758696"/>
            <a:ext cx="5544160" cy="358134"/>
          </a:xfrm>
          <a:prstGeom prst="rect">
            <a:avLst/>
          </a:prstGeom>
        </p:spPr>
        <p:txBody>
          <a:bodyPr vert="horz" wrap="none" lIns="0" tIns="0" rIns="0" bIns="0" rtlCol="0">
            <a:spAutoFit/>
          </a:bodyPr>
          <a:lstStyle>
            <a:defPPr>
              <a:defRPr lang="en-US"/>
            </a:defPPr>
          </a:lstStyle>
          <a:p>
            <a:pPr marL="0">
              <a:lnSpc>
                <a:spcPct val="100000"/>
              </a:lnSpc>
            </a:pPr>
            <a:r>
              <a:rPr sz="2500" b="1" spc="10">
                <a:latin typeface="Arial" pitchFamily="34" charset="0"/>
                <a:cs typeface="Arial" pitchFamily="34" charset="0"/>
              </a:rPr>
              <a:t>Identifying common model problems</a:t>
            </a:r>
            <a:endParaRPr sz="2500">
              <a:latin typeface="Arial" pitchFamily="34" charset="0"/>
              <a:cs typeface="Arial" pitchFamily="34" charset="0"/>
            </a:endParaRPr>
          </a:p>
        </p:txBody>
      </p:sp>
      <p:sp>
        <p:nvSpPr>
          <p:cNvPr id="5" name="text 1"/>
          <p:cNvSpPr txBox="1"/>
          <p:nvPr/>
        </p:nvSpPr>
        <p:spPr>
          <a:xfrm>
            <a:off x="542925" y="2711195"/>
            <a:ext cx="3490034" cy="369468"/>
          </a:xfrm>
          <a:prstGeom prst="rect">
            <a:avLst/>
          </a:prstGeom>
        </p:spPr>
        <p:txBody>
          <a:bodyPr vert="horz" wrap="none" lIns="0" tIns="0" rIns="0" bIns="0" rtlCol="0">
            <a:spAutoFit/>
          </a:bodyPr>
          <a:lstStyle>
            <a:defPPr>
              <a:defRPr lang="en-US"/>
            </a:defPPr>
          </a:lstStyle>
          <a:p>
            <a:pPr marL="0">
              <a:lnSpc>
                <a:spcPct val="100000"/>
              </a:lnSpc>
            </a:pPr>
            <a:r>
              <a:rPr sz="2710" b="1" spc="10">
                <a:latin typeface="Arial" pitchFamily="34" charset="0"/>
                <a:cs typeface="Arial" pitchFamily="34" charset="0"/>
              </a:rPr>
              <a:t>Bias</a:t>
            </a:r>
            <a:r>
              <a:rPr sz="2710" spc="10">
                <a:latin typeface="Calibri"/>
                <a:cs typeface="Calibri"/>
              </a:rPr>
              <a:t>  -  Systematic Error</a:t>
            </a:r>
            <a:endParaRPr sz="2700">
              <a:latin typeface="Calibri"/>
              <a:cs typeface="Calibri"/>
            </a:endParaRPr>
          </a:p>
        </p:txBody>
      </p:sp>
      <p:sp>
        <p:nvSpPr>
          <p:cNvPr id="6" name="text 1"/>
          <p:cNvSpPr txBox="1"/>
          <p:nvPr/>
        </p:nvSpPr>
        <p:spPr>
          <a:xfrm>
            <a:off x="542925" y="3187445"/>
            <a:ext cx="7747699" cy="780279"/>
          </a:xfrm>
          <a:prstGeom prst="rect">
            <a:avLst/>
          </a:prstGeom>
        </p:spPr>
        <p:txBody>
          <a:bodyPr vert="horz" wrap="none" lIns="0" tIns="0" rIns="0" bIns="0" rtlCol="0">
            <a:spAutoFit/>
          </a:bodyPr>
          <a:lstStyle>
            <a:defPPr>
              <a:defRPr lang="en-US"/>
            </a:defPPr>
          </a:lstStyle>
          <a:p>
            <a:pPr marL="0">
              <a:lnSpc>
                <a:spcPct val="100000"/>
              </a:lnSpc>
            </a:pPr>
            <a:r>
              <a:rPr sz="2710" b="1" spc="10">
                <a:latin typeface="Arial" pitchFamily="34" charset="0"/>
                <a:cs typeface="Arial" pitchFamily="34" charset="0"/>
              </a:rPr>
              <a:t>Variance</a:t>
            </a:r>
            <a:r>
              <a:rPr sz="2710" spc="10">
                <a:latin typeface="Calibri"/>
                <a:cs typeface="Calibri"/>
              </a:rPr>
              <a:t> - Undesirable (but non-systematic) distance</a:t>
            </a:r>
            <a:endParaRPr sz="2700">
              <a:latin typeface="Calibri"/>
              <a:cs typeface="Calibri"/>
            </a:endParaRPr>
          </a:p>
          <a:p>
            <a:pPr marL="0">
              <a:lnSpc>
                <a:spcPct val="100000"/>
              </a:lnSpc>
            </a:pPr>
            <a:r>
              <a:rPr sz="2800" spc="10">
                <a:latin typeface="Calibri"/>
                <a:cs typeface="Calibri"/>
              </a:rPr>
              <a:t>between predictions and actual values.</a:t>
            </a:r>
            <a:endParaRPr sz="2800">
              <a:latin typeface="Calibri"/>
              <a:cs typeface="Calibri"/>
            </a:endParaRPr>
          </a:p>
        </p:txBody>
      </p:sp>
      <p:sp>
        <p:nvSpPr>
          <p:cNvPr id="7" name="text 1"/>
          <p:cNvSpPr txBox="1"/>
          <p:nvPr/>
        </p:nvSpPr>
        <p:spPr>
          <a:xfrm>
            <a:off x="542925" y="4092321"/>
            <a:ext cx="1116584" cy="358134"/>
          </a:xfrm>
          <a:prstGeom prst="rect">
            <a:avLst/>
          </a:prstGeom>
        </p:spPr>
        <p:txBody>
          <a:bodyPr vert="horz" wrap="none" lIns="0" tIns="0" rIns="0" bIns="0" rtlCol="0">
            <a:spAutoFit/>
          </a:bodyPr>
          <a:lstStyle>
            <a:defPPr>
              <a:defRPr lang="en-US"/>
            </a:defPPr>
          </a:lstStyle>
          <a:p>
            <a:pPr marL="0">
              <a:lnSpc>
                <a:spcPct val="100000"/>
              </a:lnSpc>
            </a:pPr>
            <a:r>
              <a:rPr sz="2710" b="1" spc="10">
                <a:latin typeface="Arial" pitchFamily="34" charset="0"/>
                <a:cs typeface="Arial" pitchFamily="34" charset="0"/>
              </a:rPr>
              <a:t>Overfit</a:t>
            </a:r>
            <a:endParaRPr sz="2700">
              <a:latin typeface="Arial" pitchFamily="34" charset="0"/>
              <a:cs typeface="Arial" pitchFamily="34" charset="0"/>
            </a:endParaRPr>
          </a:p>
        </p:txBody>
      </p:sp>
      <p:sp>
        <p:nvSpPr>
          <p:cNvPr id="8" name="text 1"/>
          <p:cNvSpPr txBox="1"/>
          <p:nvPr/>
        </p:nvSpPr>
        <p:spPr>
          <a:xfrm>
            <a:off x="542925" y="4568571"/>
            <a:ext cx="8366201" cy="1605418"/>
          </a:xfrm>
          <a:prstGeom prst="rect">
            <a:avLst/>
          </a:prstGeom>
        </p:spPr>
        <p:txBody>
          <a:bodyPr vert="horz" wrap="none" lIns="0" tIns="0" rIns="0" bIns="0" rtlCol="0">
            <a:spAutoFit/>
          </a:bodyPr>
          <a:lstStyle>
            <a:defPPr>
              <a:defRPr lang="en-US"/>
            </a:defPPr>
          </a:lstStyle>
          <a:p>
            <a:pPr marL="0">
              <a:lnSpc>
                <a:spcPct val="100000"/>
              </a:lnSpc>
            </a:pPr>
            <a:r>
              <a:rPr sz="2800" b="1" spc="10">
                <a:latin typeface="Arial" pitchFamily="34" charset="0"/>
                <a:cs typeface="Arial" pitchFamily="34" charset="0"/>
              </a:rPr>
              <a:t>Nonsignificance</a:t>
            </a:r>
            <a:r>
              <a:rPr sz="2800" spc="10">
                <a:latin typeface="Calibri"/>
                <a:cs typeface="Calibri"/>
              </a:rPr>
              <a:t>: A model that appears to show an</a:t>
            </a:r>
            <a:endParaRPr sz="2800">
              <a:latin typeface="Calibri"/>
              <a:cs typeface="Calibri"/>
            </a:endParaRPr>
          </a:p>
          <a:p>
            <a:pPr marL="0">
              <a:lnSpc>
                <a:spcPct val="100000"/>
              </a:lnSpc>
            </a:pPr>
            <a:r>
              <a:rPr sz="2800" spc="10">
                <a:latin typeface="Calibri"/>
                <a:cs typeface="Calibri"/>
              </a:rPr>
              <a:t>important relation when in fact the relation may not hold</a:t>
            </a:r>
            <a:endParaRPr sz="2800">
              <a:latin typeface="Calibri"/>
              <a:cs typeface="Calibri"/>
            </a:endParaRPr>
          </a:p>
          <a:p>
            <a:pPr marL="0">
              <a:lnSpc>
                <a:spcPct val="100000"/>
              </a:lnSpc>
            </a:pPr>
            <a:r>
              <a:rPr sz="2800" spc="10">
                <a:latin typeface="Calibri"/>
                <a:cs typeface="Calibri"/>
              </a:rPr>
              <a:t>in the general population, or equally good predictions</a:t>
            </a:r>
            <a:endParaRPr sz="2800">
              <a:latin typeface="Calibri"/>
              <a:cs typeface="Calibri"/>
            </a:endParaRPr>
          </a:p>
          <a:p>
            <a:pPr marL="0">
              <a:lnSpc>
                <a:spcPct val="100000"/>
              </a:lnSpc>
            </a:pPr>
            <a:r>
              <a:rPr sz="2800" spc="10">
                <a:latin typeface="Calibri"/>
                <a:cs typeface="Calibri"/>
              </a:rPr>
              <a:t>can be made without the relation.</a:t>
            </a:r>
            <a:endParaRPr sz="2800">
              <a:latin typeface="Calibri"/>
              <a:cs typeface="Calibri"/>
            </a:endParaRPr>
          </a:p>
        </p:txBody>
      </p:sp>
      <p:pic>
        <p:nvPicPr>
          <p:cNvPr id="423"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9" name="text 1"/>
          <p:cNvSpPr txBox="1"/>
          <p:nvPr/>
        </p:nvSpPr>
        <p:spPr>
          <a:xfrm>
            <a:off x="8618165" y="6318084"/>
            <a:ext cx="251562" cy="204648"/>
          </a:xfrm>
          <a:prstGeom prst="rect">
            <a:avLst/>
          </a:prstGeom>
        </p:spPr>
        <p:txBody>
          <a:bodyPr vert="horz" wrap="none" lIns="0" tIns="0" rIns="0" bIns="0" rtlCol="0">
            <a:spAutoFit/>
          </a:bodyPr>
          <a:lstStyle>
            <a:defPPr>
              <a:defRPr lang="en-US"/>
            </a:defPPr>
          </a:lstStyle>
          <a:p>
            <a:pPr marL="0">
              <a:lnSpc>
                <a:spcPct val="100000"/>
              </a:lnSpc>
            </a:pPr>
            <a:r>
              <a:rPr sz="1600" b="1" spc="10">
                <a:latin typeface="Arial" pitchFamily="34" charset="0"/>
                <a:cs typeface="Arial" pitchFamily="34" charset="0"/>
              </a:rPr>
              <a:t>29</a:t>
            </a:r>
            <a:endParaRPr sz="1600">
              <a:latin typeface="Arial" pitchFamily="34" charset="0"/>
              <a:cs typeface="Arial" pitchFamily="34" charset="0"/>
            </a:endParaRPr>
          </a:p>
        </p:txBody>
      </p:sp>
    </p:spTree>
    <p:extLst>
      <p:ext uri="{BB962C8B-B14F-4D97-AF65-F5344CB8AC3E}">
        <p14:creationId xmlns:p14="http://schemas.microsoft.com/office/powerpoint/2010/main" val="1722290481"/>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2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2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42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428"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429"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430"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431"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432"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43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43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81260" y="564102"/>
            <a:ext cx="4700340" cy="615553"/>
          </a:xfrm>
          <a:prstGeom prst="rect">
            <a:avLst/>
          </a:prstGeom>
        </p:spPr>
        <p:txBody>
          <a:bodyPr vert="horz" wrap="square" lIns="0" tIns="0" rIns="0" bIns="0" rtlCol="0">
            <a:spAutoFit/>
          </a:bodyPr>
          <a:lstStyle>
            <a:defPPr>
              <a:defRPr lang="en-US"/>
            </a:defPPr>
          </a:lstStyle>
          <a:p>
            <a:pPr marL="0">
              <a:lnSpc>
                <a:spcPct val="100000"/>
              </a:lnSpc>
            </a:pPr>
            <a:r>
              <a:rPr sz="4000" b="1" spc="10">
                <a:latin typeface="Calibri"/>
                <a:cs typeface="Calibri"/>
              </a:rPr>
              <a:t>Validating models</a:t>
            </a:r>
            <a:endParaRPr sz="4000" b="1">
              <a:latin typeface="Calibri"/>
              <a:cs typeface="Calibri"/>
            </a:endParaRPr>
          </a:p>
        </p:txBody>
      </p:sp>
      <p:pic>
        <p:nvPicPr>
          <p:cNvPr id="435"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4" name="text 1"/>
          <p:cNvSpPr txBox="1"/>
          <p:nvPr/>
        </p:nvSpPr>
        <p:spPr>
          <a:xfrm>
            <a:off x="8618165" y="6318084"/>
            <a:ext cx="251562" cy="204648"/>
          </a:xfrm>
          <a:prstGeom prst="rect">
            <a:avLst/>
          </a:prstGeom>
        </p:spPr>
        <p:txBody>
          <a:bodyPr vert="horz" wrap="none" lIns="0" tIns="0" rIns="0" bIns="0" rtlCol="0">
            <a:spAutoFit/>
          </a:bodyPr>
          <a:lstStyle>
            <a:defPPr>
              <a:defRPr lang="en-US"/>
            </a:defPPr>
          </a:lstStyle>
          <a:p>
            <a:pPr marL="0">
              <a:lnSpc>
                <a:spcPct val="100000"/>
              </a:lnSpc>
            </a:pPr>
            <a:r>
              <a:rPr sz="1600" b="1" spc="10">
                <a:latin typeface="Arial" pitchFamily="34" charset="0"/>
                <a:cs typeface="Arial" pitchFamily="34" charset="0"/>
              </a:rPr>
              <a:t>30</a:t>
            </a:r>
            <a:endParaRPr sz="1600">
              <a:latin typeface="Arial" pitchFamily="34" charset="0"/>
              <a:cs typeface="Arial" pitchFamily="34" charset="0"/>
            </a:endParaRPr>
          </a:p>
        </p:txBody>
      </p:sp>
      <p:pic>
        <p:nvPicPr>
          <p:cNvPr id="436"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74" y="952500"/>
            <a:ext cx="8510274" cy="5815167"/>
          </a:xfrm>
          <a:prstGeom prst="rect">
            <a:avLst/>
          </a:prstGeom>
        </p:spPr>
      </p:pic>
      <p:pic>
        <p:nvPicPr>
          <p:cNvPr id="437"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8599" y="1411274"/>
            <a:ext cx="8510274" cy="5138424"/>
          </a:xfrm>
          <a:prstGeom prst="rect">
            <a:avLst/>
          </a:prstGeom>
        </p:spPr>
      </p:pic>
    </p:spTree>
    <p:extLst>
      <p:ext uri="{BB962C8B-B14F-4D97-AF65-F5344CB8AC3E}">
        <p14:creationId xmlns:p14="http://schemas.microsoft.com/office/powerpoint/2010/main" val="378208492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3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4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44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442"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44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444"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44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44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44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448"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81260" y="564102"/>
            <a:ext cx="4926990" cy="615553"/>
          </a:xfrm>
          <a:prstGeom prst="rect">
            <a:avLst/>
          </a:prstGeom>
        </p:spPr>
        <p:txBody>
          <a:bodyPr vert="horz" wrap="none" lIns="0" tIns="0" rIns="0" bIns="0" rtlCol="0">
            <a:spAutoFit/>
          </a:bodyPr>
          <a:lstStyle>
            <a:defPPr>
              <a:defRPr lang="en-US"/>
            </a:defPPr>
          </a:lstStyle>
          <a:p>
            <a:pPr marL="0">
              <a:lnSpc>
                <a:spcPct val="100000"/>
              </a:lnSpc>
            </a:pPr>
            <a:r>
              <a:rPr sz="4000" b="1" spc="10">
                <a:latin typeface="Calibri"/>
                <a:cs typeface="Calibri"/>
              </a:rPr>
              <a:t>Ensuring model quality</a:t>
            </a:r>
            <a:endParaRPr sz="4000" b="1">
              <a:latin typeface="Calibri"/>
              <a:cs typeface="Calibri"/>
            </a:endParaRPr>
          </a:p>
        </p:txBody>
      </p:sp>
      <p:pic>
        <p:nvPicPr>
          <p:cNvPr id="449"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1600200"/>
            <a:ext cx="8483700" cy="4930200"/>
          </a:xfrm>
          <a:prstGeom prst="rect">
            <a:avLst/>
          </a:prstGeom>
        </p:spPr>
      </p:pic>
      <p:sp>
        <p:nvSpPr>
          <p:cNvPr id="4" name="text 1"/>
          <p:cNvSpPr txBox="1"/>
          <p:nvPr/>
        </p:nvSpPr>
        <p:spPr>
          <a:xfrm>
            <a:off x="542925" y="1758696"/>
            <a:ext cx="3792770" cy="430887"/>
          </a:xfrm>
          <a:prstGeom prst="rect">
            <a:avLst/>
          </a:prstGeom>
        </p:spPr>
        <p:txBody>
          <a:bodyPr vert="horz" wrap="none" lIns="0" tIns="0" rIns="0" bIns="0" rtlCol="0">
            <a:spAutoFit/>
          </a:bodyPr>
          <a:lstStyle>
            <a:defPPr>
              <a:defRPr lang="en-US"/>
            </a:defPPr>
          </a:lstStyle>
          <a:p>
            <a:pPr marL="0">
              <a:lnSpc>
                <a:spcPct val="100000"/>
              </a:lnSpc>
            </a:pPr>
            <a:r>
              <a:rPr sz="2800" b="1" spc="10">
                <a:latin typeface="Calibri"/>
                <a:cs typeface="Calibri"/>
              </a:rPr>
              <a:t>Testing On H</a:t>
            </a:r>
            <a:r>
              <a:rPr lang="en-US" sz="2800" b="1" spc="10">
                <a:latin typeface="Calibri"/>
                <a:cs typeface="Calibri"/>
              </a:rPr>
              <a:t>o</a:t>
            </a:r>
            <a:r>
              <a:rPr sz="2800" b="1" spc="10">
                <a:latin typeface="Calibri"/>
                <a:cs typeface="Calibri"/>
              </a:rPr>
              <a:t>ld Out Data</a:t>
            </a:r>
            <a:endParaRPr sz="2800" b="1">
              <a:latin typeface="Calibri"/>
              <a:cs typeface="Calibri"/>
            </a:endParaRPr>
          </a:p>
        </p:txBody>
      </p:sp>
      <p:sp>
        <p:nvSpPr>
          <p:cNvPr id="5" name="text 1"/>
          <p:cNvSpPr txBox="1"/>
          <p:nvPr/>
        </p:nvSpPr>
        <p:spPr>
          <a:xfrm>
            <a:off x="542925" y="2711195"/>
            <a:ext cx="3322897" cy="430887"/>
          </a:xfrm>
          <a:prstGeom prst="rect">
            <a:avLst/>
          </a:prstGeom>
        </p:spPr>
        <p:txBody>
          <a:bodyPr vert="horz" wrap="none" lIns="0" tIns="0" rIns="0" bIns="0" rtlCol="0">
            <a:spAutoFit/>
          </a:bodyPr>
          <a:lstStyle>
            <a:defPPr>
              <a:defRPr lang="en-US"/>
            </a:defPPr>
          </a:lstStyle>
          <a:p>
            <a:pPr marL="0">
              <a:lnSpc>
                <a:spcPct val="100000"/>
              </a:lnSpc>
            </a:pPr>
            <a:r>
              <a:rPr sz="2800" b="1" spc="10">
                <a:latin typeface="Calibri"/>
                <a:cs typeface="Calibri"/>
              </a:rPr>
              <a:t>k-fold cross-validation</a:t>
            </a:r>
            <a:endParaRPr sz="2800" b="1">
              <a:latin typeface="Calibri"/>
              <a:cs typeface="Calibri"/>
            </a:endParaRPr>
          </a:p>
        </p:txBody>
      </p:sp>
      <p:sp>
        <p:nvSpPr>
          <p:cNvPr id="6" name="text 1"/>
          <p:cNvSpPr txBox="1"/>
          <p:nvPr/>
        </p:nvSpPr>
        <p:spPr>
          <a:xfrm>
            <a:off x="542925" y="3176778"/>
            <a:ext cx="8357921" cy="1699552"/>
          </a:xfrm>
          <a:prstGeom prst="rect">
            <a:avLst/>
          </a:prstGeom>
        </p:spPr>
        <p:txBody>
          <a:bodyPr vert="horz" wrap="none" lIns="0" tIns="0" rIns="0" bIns="0" rtlCol="0">
            <a:spAutoFit/>
          </a:bodyPr>
          <a:lstStyle>
            <a:defPPr>
              <a:defRPr lang="en-US"/>
            </a:defPPr>
          </a:lstStyle>
          <a:p>
            <a:pPr marL="0">
              <a:lnSpc>
                <a:spcPct val="100000"/>
              </a:lnSpc>
            </a:pPr>
            <a:r>
              <a:rPr sz="2190" i="1" spc="10">
                <a:latin typeface="Arial" pitchFamily="34" charset="0"/>
                <a:cs typeface="Arial" pitchFamily="34" charset="0"/>
              </a:rPr>
              <a:t>The idea behind k-fold cross-validation is to repeat the construction</a:t>
            </a:r>
            <a:endParaRPr sz="2100">
              <a:latin typeface="Arial" pitchFamily="34" charset="0"/>
              <a:cs typeface="Arial" pitchFamily="34" charset="0"/>
            </a:endParaRPr>
          </a:p>
          <a:p>
            <a:pPr marL="0">
              <a:lnSpc>
                <a:spcPct val="100000"/>
              </a:lnSpc>
            </a:pPr>
            <a:r>
              <a:rPr sz="2190" i="1" spc="10">
                <a:latin typeface="Arial" pitchFamily="34" charset="0"/>
                <a:cs typeface="Arial" pitchFamily="34" charset="0"/>
              </a:rPr>
              <a:t>of the model on different subsets of the available training data and</a:t>
            </a:r>
            <a:endParaRPr sz="2100">
              <a:latin typeface="Arial" pitchFamily="34" charset="0"/>
              <a:cs typeface="Arial" pitchFamily="34" charset="0"/>
            </a:endParaRPr>
          </a:p>
          <a:p>
            <a:pPr marL="0">
              <a:lnSpc>
                <a:spcPct val="100000"/>
              </a:lnSpc>
            </a:pPr>
            <a:r>
              <a:rPr sz="2190" i="1" spc="10">
                <a:latin typeface="Arial" pitchFamily="34" charset="0"/>
                <a:cs typeface="Arial" pitchFamily="34" charset="0"/>
              </a:rPr>
              <a:t>then evaluate the model only on data not seen during construction.</a:t>
            </a:r>
            <a:endParaRPr sz="2100">
              <a:latin typeface="Arial" pitchFamily="34" charset="0"/>
              <a:cs typeface="Arial" pitchFamily="34" charset="0"/>
            </a:endParaRPr>
          </a:p>
          <a:p>
            <a:pPr marL="0">
              <a:lnSpc>
                <a:spcPct val="100000"/>
              </a:lnSpc>
            </a:pPr>
            <a:r>
              <a:rPr sz="2340" i="1" spc="10">
                <a:latin typeface="Arial" pitchFamily="34" charset="0"/>
                <a:cs typeface="Arial" pitchFamily="34" charset="0"/>
              </a:rPr>
              <a:t>This is an attempt to simulate the performance of the model on</a:t>
            </a:r>
            <a:endParaRPr sz="2300">
              <a:latin typeface="Arial" pitchFamily="34" charset="0"/>
              <a:cs typeface="Arial" pitchFamily="34" charset="0"/>
            </a:endParaRPr>
          </a:p>
          <a:p>
            <a:pPr marL="0">
              <a:lnSpc>
                <a:spcPct val="100000"/>
              </a:lnSpc>
            </a:pPr>
            <a:r>
              <a:rPr sz="2400" i="1" spc="10">
                <a:latin typeface="Arial" pitchFamily="34" charset="0"/>
                <a:cs typeface="Arial" pitchFamily="34" charset="0"/>
              </a:rPr>
              <a:t>unseen future data.</a:t>
            </a:r>
            <a:endParaRPr sz="2400">
              <a:latin typeface="Arial" pitchFamily="34" charset="0"/>
              <a:cs typeface="Arial" pitchFamily="34" charset="0"/>
            </a:endParaRPr>
          </a:p>
        </p:txBody>
      </p:sp>
      <p:sp>
        <p:nvSpPr>
          <p:cNvPr id="7" name="text 1"/>
          <p:cNvSpPr txBox="1"/>
          <p:nvPr/>
        </p:nvSpPr>
        <p:spPr>
          <a:xfrm>
            <a:off x="542925" y="5521071"/>
            <a:ext cx="2910733" cy="430887"/>
          </a:xfrm>
          <a:prstGeom prst="rect">
            <a:avLst/>
          </a:prstGeom>
        </p:spPr>
        <p:txBody>
          <a:bodyPr vert="horz" wrap="none" lIns="0" tIns="0" rIns="0" bIns="0" rtlCol="0">
            <a:spAutoFit/>
          </a:bodyPr>
          <a:lstStyle>
            <a:defPPr>
              <a:defRPr lang="en-US"/>
            </a:defPPr>
          </a:lstStyle>
          <a:p>
            <a:pPr marL="0">
              <a:lnSpc>
                <a:spcPct val="100000"/>
              </a:lnSpc>
            </a:pPr>
            <a:r>
              <a:rPr sz="2800" b="1" spc="10">
                <a:latin typeface="Calibri"/>
                <a:cs typeface="Calibri"/>
              </a:rPr>
              <a:t>Significance Testing</a:t>
            </a:r>
            <a:endParaRPr sz="2800" b="1">
              <a:latin typeface="Calibri"/>
              <a:cs typeface="Calibri"/>
            </a:endParaRPr>
          </a:p>
        </p:txBody>
      </p:sp>
      <p:sp>
        <p:nvSpPr>
          <p:cNvPr id="8" name="text 1"/>
          <p:cNvSpPr txBox="1"/>
          <p:nvPr/>
        </p:nvSpPr>
        <p:spPr>
          <a:xfrm>
            <a:off x="542925" y="5997321"/>
            <a:ext cx="3538341" cy="430887"/>
          </a:xfrm>
          <a:prstGeom prst="rect">
            <a:avLst/>
          </a:prstGeom>
        </p:spPr>
        <p:txBody>
          <a:bodyPr vert="horz" wrap="none" lIns="0" tIns="0" rIns="0" bIns="0" rtlCol="0">
            <a:spAutoFit/>
          </a:bodyPr>
          <a:lstStyle>
            <a:defPPr>
              <a:defRPr lang="en-US"/>
            </a:defPPr>
          </a:lstStyle>
          <a:p>
            <a:pPr marL="0">
              <a:lnSpc>
                <a:spcPct val="100000"/>
              </a:lnSpc>
            </a:pPr>
            <a:r>
              <a:rPr sz="2800" spc="10">
                <a:latin typeface="Calibri"/>
                <a:cs typeface="Calibri"/>
              </a:rPr>
              <a:t>“What is your </a:t>
            </a:r>
            <a:r>
              <a:rPr sz="2800" b="1" spc="10">
                <a:latin typeface="Calibri"/>
                <a:cs typeface="Calibri"/>
              </a:rPr>
              <a:t>p-value</a:t>
            </a:r>
            <a:r>
              <a:rPr sz="2800" spc="10">
                <a:latin typeface="Calibri"/>
                <a:cs typeface="Calibri"/>
              </a:rPr>
              <a:t>?”</a:t>
            </a:r>
            <a:endParaRPr sz="2800">
              <a:latin typeface="Calibri"/>
              <a:cs typeface="Calibri"/>
            </a:endParaRPr>
          </a:p>
        </p:txBody>
      </p:sp>
      <p:pic>
        <p:nvPicPr>
          <p:cNvPr id="450"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9" name="text 1"/>
          <p:cNvSpPr txBox="1"/>
          <p:nvPr/>
        </p:nvSpPr>
        <p:spPr>
          <a:xfrm>
            <a:off x="8618165" y="6318084"/>
            <a:ext cx="251562" cy="204648"/>
          </a:xfrm>
          <a:prstGeom prst="rect">
            <a:avLst/>
          </a:prstGeom>
        </p:spPr>
        <p:txBody>
          <a:bodyPr vert="horz" wrap="none" lIns="0" tIns="0" rIns="0" bIns="0" rtlCol="0">
            <a:spAutoFit/>
          </a:bodyPr>
          <a:lstStyle>
            <a:defPPr>
              <a:defRPr lang="en-US"/>
            </a:defPPr>
          </a:lstStyle>
          <a:p>
            <a:pPr marL="0">
              <a:lnSpc>
                <a:spcPct val="100000"/>
              </a:lnSpc>
            </a:pPr>
            <a:r>
              <a:rPr sz="1600" b="1" spc="10">
                <a:latin typeface="Arial" pitchFamily="34" charset="0"/>
                <a:cs typeface="Arial" pitchFamily="34" charset="0"/>
              </a:rPr>
              <a:t>31</a:t>
            </a:r>
            <a:endParaRPr sz="1600">
              <a:latin typeface="Arial" pitchFamily="34" charset="0"/>
              <a:cs typeface="Arial" pitchFamily="34" charset="0"/>
            </a:endParaRPr>
          </a:p>
        </p:txBody>
      </p:sp>
    </p:spTree>
    <p:extLst>
      <p:ext uri="{BB962C8B-B14F-4D97-AF65-F5344CB8AC3E}">
        <p14:creationId xmlns:p14="http://schemas.microsoft.com/office/powerpoint/2010/main" val="1310290334"/>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493837"/>
            <a:ext cx="8458200" cy="4983163"/>
          </a:xfrm>
        </p:spPr>
        <p:txBody>
          <a:bodyPr>
            <a:noAutofit/>
          </a:bodyPr>
          <a:lstStyle>
            <a:defPPr/>
          </a:lstStyle>
          <a:p>
            <a:r>
              <a:rPr lang="en-US" sz="1200">
                <a:hlinkClick r:id="rId2"/>
              </a:rPr>
              <a:t>https://towardsdatascience.com/balancing-bias-and-variance-to-control-errors-in-machine-learning-16ced95724db</a:t>
            </a:r>
            <a:endParaRPr lang="en-US" sz="1200"/>
          </a:p>
          <a:p>
            <a:pPr algn="ctr"/>
            <a:r>
              <a:rPr lang="en-US" sz="1600" b="1" i="1">
                <a:latin typeface="medium-content-serif-font"/>
              </a:rPr>
              <a:t>Y = f(X) + e</a:t>
            </a:r>
            <a:endParaRPr lang="en-US" sz="1600"/>
          </a:p>
          <a:p>
            <a:r>
              <a:rPr lang="en-US" sz="1200"/>
              <a:t> Estimation of this relation or f(X) is known as statistical learning. On general, we won’t be able to make a perfect estimate of f(X), and this gives rise to an error term, known as </a:t>
            </a:r>
            <a:r>
              <a:rPr lang="en-US" sz="1200" b="1"/>
              <a:t>reducible error</a:t>
            </a:r>
            <a:r>
              <a:rPr lang="en-US" sz="1200"/>
              <a:t>. The accuracy of the model can be improved by making a more accurate estimate of f(X) and therefore reducing the reducible error. </a:t>
            </a:r>
            <a:r>
              <a:rPr lang="en-US" sz="1200" b="1" i="1"/>
              <a:t>But, even if we make a 100% accurate estimate of f(X), our model won’t be error free, this is known as irreducible error</a:t>
            </a:r>
            <a:r>
              <a:rPr lang="en-US" sz="1200"/>
              <a:t>(e in the above equation). </a:t>
            </a:r>
            <a:r>
              <a:rPr lang="en-US" sz="1200" b="1" i="1"/>
              <a:t>The quantity e may contain unmeasured variables that are useful in predicting Y</a:t>
            </a:r>
            <a:r>
              <a:rPr lang="en-US" sz="1200" b="1"/>
              <a:t> </a:t>
            </a:r>
            <a:r>
              <a:rPr lang="en-US" sz="1200"/>
              <a:t>: since we don’t measure them, f cannot use them for its prediction. </a:t>
            </a:r>
            <a:r>
              <a:rPr lang="en-US" sz="1200" b="1" i="1"/>
              <a:t>The quantity e may also contain unmeasurable variation.</a:t>
            </a:r>
          </a:p>
          <a:p>
            <a:r>
              <a:rPr lang="en-US" sz="1600" b="1" u="sng"/>
              <a:t>Bias</a:t>
            </a:r>
          </a:p>
          <a:p>
            <a:r>
              <a:rPr lang="en-US" sz="1200" b="1">
                <a:solidFill>
                  <a:srgbClr val="0070C0"/>
                </a:solidFill>
              </a:rPr>
              <a:t>Bias refers to the error that is introduced by approximating a real-life problem</a:t>
            </a:r>
            <a:r>
              <a:rPr lang="en-US" sz="1200"/>
              <a:t>, </a:t>
            </a:r>
            <a:r>
              <a:rPr lang="en-US" sz="1200" b="1"/>
              <a:t>which may be extremely complicated, by a much simpler model</a:t>
            </a:r>
            <a:r>
              <a:rPr lang="en-US" sz="1200"/>
              <a:t>. So, if the true relation is complex and you try to use linear regression, then it will undoubtedly result in some bias in the estimation of f(X). No matter how many observations you have, it is impossible to produce an accurate prediction if you are using a restrictive/ simple algorithm, when the true relation is highly complex.</a:t>
            </a:r>
          </a:p>
          <a:p>
            <a:r>
              <a:rPr lang="en-US" sz="1600" b="1" u="sng"/>
              <a:t>Variance</a:t>
            </a:r>
            <a:endParaRPr lang="en-US" sz="1200" b="1" u="sng"/>
          </a:p>
          <a:p>
            <a:r>
              <a:rPr lang="en-US" sz="1200" b="1">
                <a:solidFill>
                  <a:srgbClr val="0070C0"/>
                </a:solidFill>
              </a:rPr>
              <a:t>Variance refers to the amount by which your estimate of f(X) would change if we estimated it using a diﬀerent training data set</a:t>
            </a:r>
            <a:r>
              <a:rPr lang="en-US" sz="1200"/>
              <a:t>. Since the training data is used to ﬁt the statistical learning method, diﬀerent training data sets will result in a diﬀerent estimation. But ideally the estimate for f(X) should not vary too much between training sets. However, if a method has high variance then small changes in the training data can result in large changes in f(X).</a:t>
            </a:r>
          </a:p>
          <a:p>
            <a:endParaRPr lang="en-US" sz="1200"/>
          </a:p>
          <a:p>
            <a:r>
              <a:rPr lang="en-US" sz="1200"/>
              <a:t>A general rule is that, </a:t>
            </a:r>
            <a:r>
              <a:rPr lang="en-US" sz="1200" b="1" i="1"/>
              <a:t>as a statistical method tries to match data points more closely or when a more flexible method is used, the bias reduces, but variance increases.</a:t>
            </a:r>
          </a:p>
          <a:p>
            <a:r>
              <a:rPr lang="en-US" sz="1200"/>
              <a:t> </a:t>
            </a:r>
            <a:r>
              <a:rPr lang="en-US" sz="1200" b="1">
                <a:solidFill>
                  <a:srgbClr val="0070C0"/>
                </a:solidFill>
              </a:rPr>
              <a:t>In order to minimize the expected test error, we need to select a statistical learning method that simultaneously achieves low variance and low bias.</a:t>
            </a:r>
            <a:r>
              <a:rPr lang="en-US" sz="1200">
                <a:solidFill>
                  <a:srgbClr val="0070C0"/>
                </a:solidFill>
              </a:rPr>
              <a:t> </a:t>
            </a:r>
          </a:p>
          <a:p>
            <a:endParaRPr lang="en-US" sz="1200"/>
          </a:p>
          <a:p>
            <a:endParaRPr lang="en-US" sz="1200"/>
          </a:p>
        </p:txBody>
      </p:sp>
      <p:sp>
        <p:nvSpPr>
          <p:cNvPr id="4" name="Content Placeholder 3"/>
          <p:cNvSpPr>
            <a:spLocks noGrp="1"/>
          </p:cNvSpPr>
          <p:nvPr>
            <p:ph sz="quarter" idx="10"/>
          </p:nvPr>
        </p:nvSpPr>
        <p:spPr/>
        <p:txBody>
          <a:bodyPr>
            <a:normAutofit fontScale="85000" lnSpcReduction="10000"/>
          </a:bodyPr>
          <a:lstStyle>
            <a:defPPr/>
          </a:lstStyle>
          <a:p>
            <a:r>
              <a:rPr lang="en-US"/>
              <a:t>Balancing Bias &amp; Variance to Control Errors in Machine Learning</a:t>
            </a:r>
          </a:p>
        </p:txBody>
      </p:sp>
    </p:spTree>
    <p:extLst>
      <p:ext uri="{BB962C8B-B14F-4D97-AF65-F5344CB8AC3E}">
        <p14:creationId xmlns:p14="http://schemas.microsoft.com/office/powerpoint/2010/main" val="288665690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4525963"/>
          </a:xfrm>
        </p:spPr>
        <p:txBody>
          <a:bodyPr>
            <a:normAutofit/>
          </a:bodyPr>
          <a:lstStyle>
            <a:defPPr/>
          </a:lstStyle>
          <a:p>
            <a:r>
              <a:rPr lang="en-US" sz="1600">
                <a:hlinkClick r:id="rId2"/>
              </a:rPr>
              <a:t>https://towardsdatascience.com/regularization-in-machine-learning-76441ddcf99a</a:t>
            </a:r>
            <a:endParaRPr lang="en-US" sz="1600"/>
          </a:p>
          <a:p>
            <a:r>
              <a:rPr lang="en-US" sz="1600"/>
              <a:t>This is a form of regression, that </a:t>
            </a:r>
            <a:r>
              <a:rPr lang="en-US" sz="1600" b="1" u="sng"/>
              <a:t>constrains/ regularizes or shrinks </a:t>
            </a:r>
            <a:r>
              <a:rPr lang="en-US" sz="1600"/>
              <a:t>the coefficient estimates towards zero. In other words, </a:t>
            </a:r>
            <a:r>
              <a:rPr lang="en-US" sz="1600" b="1" i="1"/>
              <a:t>this technique discourages learning a more complex or flexible model, so as to avoid the risk of overfitting.</a:t>
            </a:r>
          </a:p>
          <a:p>
            <a:r>
              <a:rPr lang="en-US" sz="1600"/>
              <a:t>A simple relation for linear regression looks like this. Here Y represents the learned relation and </a:t>
            </a:r>
            <a:r>
              <a:rPr lang="en-US" sz="1600" i="1"/>
              <a:t>β represents the coefficient estimates for different variables or predictors(X).</a:t>
            </a:r>
            <a:endParaRPr lang="en-US" sz="1600"/>
          </a:p>
          <a:p>
            <a:r>
              <a:rPr lang="en-US" sz="1600" b="1" i="1"/>
              <a:t>Y ≈ β0 + β1X1 + β2X2 + …+ βpXp</a:t>
            </a:r>
            <a:endParaRPr lang="en-US" sz="1600"/>
          </a:p>
          <a:p>
            <a:r>
              <a:rPr lang="en-US" sz="1600"/>
              <a:t>The fitting procedure involves a loss function, known as residual sum of squares or RSS. </a:t>
            </a:r>
            <a:r>
              <a:rPr lang="en-US" sz="1600" b="1"/>
              <a:t>The coefficients are chosen, such that they minimize this loss function. </a:t>
            </a:r>
            <a:r>
              <a:rPr lang="en-US" sz="1600"/>
              <a:t>Now, this will adjust the coefficients based on your training data. If there is noise in the training data, then the estimated coefficients won’t generalize well to the future data. This is where regularization comes in and shrinks or regularizes these learned estimates towards zero.</a:t>
            </a:r>
          </a:p>
        </p:txBody>
      </p:sp>
      <p:sp>
        <p:nvSpPr>
          <p:cNvPr id="3" name="Content Placeholder 2"/>
          <p:cNvSpPr>
            <a:spLocks noGrp="1"/>
          </p:cNvSpPr>
          <p:nvPr>
            <p:ph sz="quarter" idx="10"/>
          </p:nvPr>
        </p:nvSpPr>
        <p:spPr/>
        <p:txBody>
          <a:bodyPr/>
          <a:lstStyle>
            <a:defPPr/>
          </a:lstStyle>
          <a:p>
            <a:r>
              <a:rPr lang="en-US"/>
              <a:t>Regularization 1/</a:t>
            </a:r>
          </a:p>
        </p:txBody>
      </p:sp>
      <p:pic>
        <p:nvPicPr>
          <p:cNvPr id="1029" name="Picture 5" descr="https://miro.medium.com/max/454/1*DY3-IaGcHjjLg7oYXx1O3A.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600" y="5221287"/>
            <a:ext cx="4324350" cy="90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499010"/>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Regularization 2/</a:t>
            </a:r>
          </a:p>
        </p:txBody>
      </p:sp>
      <p:sp>
        <p:nvSpPr>
          <p:cNvPr id="7" name="Content Placeholder 6"/>
          <p:cNvSpPr>
            <a:spLocks noGrp="1"/>
          </p:cNvSpPr>
          <p:nvPr>
            <p:ph idx="1"/>
          </p:nvPr>
        </p:nvSpPr>
        <p:spPr>
          <a:xfrm>
            <a:off x="304800" y="1493837"/>
            <a:ext cx="8229600" cy="4983163"/>
          </a:xfrm>
        </p:spPr>
        <p:txBody>
          <a:bodyPr>
            <a:noAutofit/>
          </a:bodyPr>
          <a:lstStyle>
            <a:defPPr/>
          </a:lstStyle>
          <a:p>
            <a:r>
              <a:rPr lang="en-US" sz="1400" b="1">
                <a:solidFill>
                  <a:srgbClr val="FF0000"/>
                </a:solidFill>
              </a:rPr>
              <a:t>Ridge Regression</a:t>
            </a:r>
          </a:p>
          <a:p>
            <a:endParaRPr lang="en-US" sz="1400"/>
          </a:p>
          <a:p>
            <a:endParaRPr lang="en-US" sz="1400"/>
          </a:p>
          <a:p>
            <a:r>
              <a:rPr lang="en-US" sz="1400"/>
              <a:t>Above image shows ridge regression, where the </a:t>
            </a:r>
            <a:r>
              <a:rPr lang="en-US" sz="1400" b="1" i="1" u="sng"/>
              <a:t>RSS is modified by adding the shrinkage quantity.</a:t>
            </a:r>
            <a:r>
              <a:rPr lang="en-US" sz="1400"/>
              <a:t> Now, the coefficients are estimated by minimizing this function. Here, </a:t>
            </a:r>
            <a:r>
              <a:rPr lang="en-US" sz="1400" b="1" i="1"/>
              <a:t>λ is the tuning parameter that decides how much we want to penalize the flexibility of our model.</a:t>
            </a:r>
            <a:r>
              <a:rPr lang="en-US" sz="1400"/>
              <a:t> The increase in flexibility of a model is represented by increase in its coefficients, and if we want to minimize the above function, then these coefficients need to be small. This is how the Ridge regression technique prevents coefficients from rising too high.</a:t>
            </a:r>
          </a:p>
          <a:p>
            <a:r>
              <a:rPr lang="en-US" sz="1400" b="1">
                <a:solidFill>
                  <a:srgbClr val="FF0000"/>
                </a:solidFill>
              </a:rPr>
              <a:t>Lasso Regression</a:t>
            </a:r>
          </a:p>
          <a:p>
            <a:endParaRPr lang="en-US" sz="1400"/>
          </a:p>
          <a:p>
            <a:r>
              <a:rPr lang="en-US" sz="1400"/>
              <a:t> </a:t>
            </a:r>
            <a:r>
              <a:rPr lang="en-US" sz="1400" b="1"/>
              <a:t>What does Regularization achieve?</a:t>
            </a:r>
          </a:p>
          <a:p>
            <a:r>
              <a:rPr lang="en-US" sz="1400"/>
              <a:t>A standard least squares model tends to have some variance in it, i.e. this model won’t generalize well for a data set different than its training data. </a:t>
            </a:r>
            <a:r>
              <a:rPr lang="en-US" sz="1400" b="1" i="1"/>
              <a:t>Regularization, significantly reduces the variance of the model, without substantial increase in its bias</a:t>
            </a:r>
            <a:r>
              <a:rPr lang="en-US" sz="1400"/>
              <a:t>. So the tuning parameter λ, used in the regularization techniques described above, controls the impact on bias and variance. As the value of λ rises, it reduces the value of coefficients and thus reducing the variance. </a:t>
            </a:r>
            <a:r>
              <a:rPr lang="en-US" sz="1400" b="1" i="1"/>
              <a:t>Till a point, this increase in λ is beneficial as it is only reducing the variance(hence avoiding overfitting), without loosing any important properties in the data.</a:t>
            </a:r>
            <a:r>
              <a:rPr lang="en-US" sz="1400"/>
              <a:t> But after certain value, the model starts loosing important properties, giving rise to bias in the model and thus underfitting. Therefore, the value of λ should be carefully selected.</a:t>
            </a:r>
          </a:p>
        </p:txBody>
      </p:sp>
      <p:pic>
        <p:nvPicPr>
          <p:cNvPr id="2054" name="Picture 6" descr="https://miro.medium.com/max/553/1*CiqZ8lhwxi5c4d1nV24w4g.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295400"/>
            <a:ext cx="52673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iro.medium.com/max/547/1*tHJ4sSPYV0bDr8xxEdiwXA.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0" y="3581400"/>
            <a:ext cx="4800600" cy="61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41180"/>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Stage 6 - Data Visualization &amp; Interpret Results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192132123"/>
              </p:ext>
            </p:extLst>
          </p:nvPr>
        </p:nvGraphicFramePr>
        <p:xfrm>
          <a:off x="304800" y="14938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94697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17"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61" name="object 16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62" name="object 16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11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63" name="object 16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64" name="object 16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65" name="object 16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pic>
        <p:nvPicPr>
          <p:cNvPr id="11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536" y="2246376"/>
            <a:ext cx="4376928" cy="3282696"/>
          </a:xfrm>
          <a:prstGeom prst="rect">
            <a:avLst/>
          </a:prstGeom>
        </p:spPr>
      </p:pic>
      <p:sp>
        <p:nvSpPr>
          <p:cNvPr id="4" name="text 1"/>
          <p:cNvSpPr txBox="1"/>
          <p:nvPr/>
        </p:nvSpPr>
        <p:spPr>
          <a:xfrm>
            <a:off x="365455" y="1586689"/>
            <a:ext cx="2350353" cy="333076"/>
          </a:xfrm>
          <a:prstGeom prst="rect">
            <a:avLst/>
          </a:prstGeom>
        </p:spPr>
        <p:txBody>
          <a:bodyPr vert="horz" wrap="none" lIns="0" tIns="0" rIns="0" bIns="0" rtlCol="0">
            <a:spAutoFit/>
          </a:bodyPr>
          <a:lstStyle>
            <a:defPPr>
              <a:defRPr lang="en-US"/>
            </a:defPPr>
          </a:lstStyle>
          <a:p>
            <a:pPr marL="0">
              <a:lnSpc>
                <a:spcPct val="100000"/>
              </a:lnSpc>
            </a:pPr>
            <a:r>
              <a:rPr sz="2800" b="1" spc="10">
                <a:latin typeface="Arial" pitchFamily="34" charset="0"/>
                <a:cs typeface="Arial" pitchFamily="34" charset="0"/>
              </a:rPr>
              <a:t>Google maps</a:t>
            </a:r>
            <a:endParaRPr sz="2800">
              <a:latin typeface="Arial" pitchFamily="34" charset="0"/>
              <a:cs typeface="Arial" pitchFamily="34" charset="0"/>
            </a:endParaRPr>
          </a:p>
        </p:txBody>
      </p:sp>
      <p:sp>
        <p:nvSpPr>
          <p:cNvPr id="14" name="Rectangle 13"/>
          <p:cNvSpPr/>
          <p:nvPr/>
        </p:nvSpPr>
        <p:spPr>
          <a:xfrm>
            <a:off x="5257801" y="1471922"/>
            <a:ext cx="3564636" cy="646331"/>
          </a:xfrm>
          <a:prstGeom prst="rect">
            <a:avLst/>
          </a:prstGeom>
        </p:spPr>
        <p:txBody>
          <a:bodyPr wrap="square">
            <a:spAutoFit/>
          </a:bodyPr>
          <a:lstStyle>
            <a:defPPr>
              <a:defRPr lang="en-US"/>
            </a:defPPr>
          </a:lstStyle>
          <a:p>
            <a:pPr marL="285750" indent="-285750">
              <a:buFont typeface="Arial" pitchFamily="34" charset="0"/>
              <a:buChar char="•"/>
            </a:pPr>
            <a:r>
              <a:rPr lang="en-US" sz="1200" smtClean="0"/>
              <a:t>Free community using Google APIs for Geo-location, distance APIs etc. – source of data for Google maps</a:t>
            </a:r>
            <a:endParaRPr lang="en-US" sz="1200"/>
          </a:p>
        </p:txBody>
      </p:sp>
    </p:spTree>
    <p:extLst>
      <p:ext uri="{BB962C8B-B14F-4D97-AF65-F5344CB8AC3E}">
        <p14:creationId xmlns:p14="http://schemas.microsoft.com/office/powerpoint/2010/main" val="1222266214"/>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a:t>5 Types of Data Visualization Categories</a:t>
            </a:r>
          </a:p>
          <a:p>
            <a:endParaRPr lang="en-US"/>
          </a:p>
        </p:txBody>
      </p:sp>
      <p:sp>
        <p:nvSpPr>
          <p:cNvPr id="3" name="Content Placeholder 2"/>
          <p:cNvSpPr>
            <a:spLocks noGrp="1"/>
          </p:cNvSpPr>
          <p:nvPr>
            <p:ph sz="quarter" idx="10"/>
          </p:nvPr>
        </p:nvSpPr>
        <p:spPr>
          <a:xfrm>
            <a:off x="304800" y="152400"/>
            <a:ext cx="6934200" cy="1143000"/>
          </a:xfrm>
        </p:spPr>
        <p:txBody>
          <a:bodyPr/>
          <a:lstStyle>
            <a:defPPr/>
          </a:lstStyle>
          <a:p>
            <a:r>
              <a:rPr lang="en-US"/>
              <a:t>Classification of Visualization 1/</a:t>
            </a:r>
          </a:p>
        </p:txBody>
      </p:sp>
      <p:graphicFrame>
        <p:nvGraphicFramePr>
          <p:cNvPr id="6" name="Diagram 5"/>
          <p:cNvGraphicFramePr/>
          <p:nvPr/>
        </p:nvGraphicFramePr>
        <p:xfrm>
          <a:off x="304800" y="2063289"/>
          <a:ext cx="8534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21416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304800" y="1493838"/>
          <a:ext cx="86868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a:xfrm>
            <a:off x="304800" y="152400"/>
            <a:ext cx="6629400" cy="1143000"/>
          </a:xfrm>
        </p:spPr>
        <p:txBody>
          <a:bodyPr/>
          <a:lstStyle>
            <a:defPPr/>
          </a:lstStyle>
          <a:p>
            <a:r>
              <a:rPr lang="en-US"/>
              <a:t>Classification of Visualization 2/</a:t>
            </a:r>
          </a:p>
        </p:txBody>
      </p:sp>
    </p:spTree>
    <p:extLst>
      <p:ext uri="{BB962C8B-B14F-4D97-AF65-F5344CB8AC3E}">
        <p14:creationId xmlns:p14="http://schemas.microsoft.com/office/powerpoint/2010/main" val="1518705600"/>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6781800" cy="1143000"/>
          </a:xfrm>
        </p:spPr>
        <p:txBody>
          <a:bodyPr/>
          <a:lstStyle>
            <a:defPPr/>
          </a:lstStyle>
          <a:p>
            <a:r>
              <a:rPr lang="en-US"/>
              <a:t>Classification of Visualization 3/</a:t>
            </a:r>
          </a:p>
        </p:txBody>
      </p:sp>
      <p:graphicFrame>
        <p:nvGraphicFramePr>
          <p:cNvPr id="4" name="Content Placeholder 3"/>
          <p:cNvGraphicFramePr>
            <a:graphicFrameLocks noGrp="1"/>
          </p:cNvGraphicFramePr>
          <p:nvPr>
            <p:ph idx="1"/>
          </p:nvPr>
        </p:nvGraphicFramePr>
        <p:xfrm>
          <a:off x="-304800" y="1676400"/>
          <a:ext cx="92964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457200" y="6248400"/>
            <a:ext cx="8534400" cy="369332"/>
          </a:xfrm>
          <a:prstGeom prst="rect">
            <a:avLst/>
          </a:prstGeom>
        </p:spPr>
        <p:txBody>
          <a:bodyPr wrap="square">
            <a:spAutoFit/>
          </a:bodyPr>
          <a:lstStyle>
            <a:defPPr>
              <a:defRPr lang="en-US"/>
            </a:defPPr>
          </a:lstStyle>
          <a:p>
            <a:r>
              <a:rPr lang="en-US">
                <a:hlinkClick r:id="rId7"/>
              </a:rPr>
              <a:t>https://www.klipfolio.com/resources/articles/what-is-data-visualization</a:t>
            </a:r>
            <a:endParaRPr lang="en-US"/>
          </a:p>
        </p:txBody>
      </p:sp>
    </p:spTree>
    <p:extLst>
      <p:ext uri="{BB962C8B-B14F-4D97-AF65-F5344CB8AC3E}">
        <p14:creationId xmlns:p14="http://schemas.microsoft.com/office/powerpoint/2010/main" val="773831987"/>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Sage 7 - Deployment &amp; Iterative Lifecycle</a:t>
            </a:r>
          </a:p>
        </p:txBody>
      </p:sp>
      <p:pic>
        <p:nvPicPr>
          <p:cNvPr id="4" name="Picture 2" descr="methodology-analytical-model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62000" y="2819400"/>
            <a:ext cx="7480409"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3400" y="1503402"/>
            <a:ext cx="8305800" cy="1200329"/>
          </a:xfrm>
          <a:prstGeom prst="rect">
            <a:avLst/>
          </a:prstGeom>
        </p:spPr>
        <p:txBody>
          <a:bodyPr wrap="square">
            <a:spAutoFit/>
          </a:bodyPr>
          <a:lstStyle>
            <a:defPPr>
              <a:defRPr lang="en-US"/>
            </a:defPPr>
          </a:lstStyle>
          <a:p>
            <a:r>
              <a:rPr lang="en-US" b="1"/>
              <a:t>Standard Methodology for Analytical Models (SMAM)</a:t>
            </a:r>
          </a:p>
          <a:p>
            <a:endParaRPr lang="en-US"/>
          </a:p>
          <a:p>
            <a:r>
              <a:rPr lang="en-US" b="1"/>
              <a:t>Operationalization</a:t>
            </a:r>
            <a:r>
              <a:rPr lang="en-US"/>
              <a:t> – </a:t>
            </a:r>
          </a:p>
          <a:p>
            <a:r>
              <a:rPr lang="en-US"/>
              <a:t>Implementing the model as a deployable software solution</a:t>
            </a:r>
          </a:p>
        </p:txBody>
      </p:sp>
    </p:spTree>
    <p:extLst>
      <p:ext uri="{BB962C8B-B14F-4D97-AF65-F5344CB8AC3E}">
        <p14:creationId xmlns:p14="http://schemas.microsoft.com/office/powerpoint/2010/main" val="3282673540"/>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Deployment Phase</a:t>
            </a:r>
          </a:p>
        </p:txBody>
      </p:sp>
      <p:graphicFrame>
        <p:nvGraphicFramePr>
          <p:cNvPr id="4" name="Content Placeholder 3"/>
          <p:cNvGraphicFramePr>
            <a:graphicFrameLocks noGrp="1"/>
          </p:cNvGraphicFramePr>
          <p:nvPr>
            <p:ph idx="1"/>
          </p:nvPr>
        </p:nvGraphicFramePr>
        <p:xfrm>
          <a:off x="304800" y="14938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833666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253021" y="370754"/>
            <a:ext cx="7399347" cy="545609"/>
          </a:xfrm>
        </p:spPr>
        <p:txBody>
          <a:bodyPr>
            <a:noAutofit/>
          </a:bodyPr>
          <a:lstStyle>
            <a:defPPr/>
          </a:lstStyle>
          <a:p>
            <a:r>
              <a:rPr lang="en-US" sz="2400"/>
              <a:t>&lt;Transportation/ Logistics&gt;&lt;Optimization Algorithms&gt;</a:t>
            </a:r>
          </a:p>
        </p:txBody>
      </p:sp>
      <p:graphicFrame>
        <p:nvGraphicFramePr>
          <p:cNvPr id="3" name="Diagram 2">
            <a:extLst>
              <a:ext uri="{FF2B5EF4-FFF2-40B4-BE49-F238E27FC236}">
                <a16:creationId xmlns:a16="http://schemas.microsoft.com/office/drawing/2014/main" id="{1B4D78E5-2641-48FB-881E-FB20CB6E8E6C}"/>
              </a:ext>
            </a:extLst>
          </p:cNvPr>
          <p:cNvGraphicFramePr/>
          <p:nvPr/>
        </p:nvGraphicFramePr>
        <p:xfrm>
          <a:off x="287434" y="916363"/>
          <a:ext cx="8613315" cy="3288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Table 13">
            <a:extLst>
              <a:ext uri="{FF2B5EF4-FFF2-40B4-BE49-F238E27FC236}">
                <a16:creationId xmlns:a16="http://schemas.microsoft.com/office/drawing/2014/main" id="{44C0022E-6593-4F04-AAEA-16581E28E911}"/>
              </a:ext>
            </a:extLst>
          </p:cNvPr>
          <p:cNvGraphicFramePr>
            <a:graphicFrameLocks noGrp="1"/>
          </p:cNvGraphicFramePr>
          <p:nvPr/>
        </p:nvGraphicFramePr>
        <p:xfrm>
          <a:off x="386840" y="4204904"/>
          <a:ext cx="8414505" cy="540628"/>
        </p:xfrm>
        <a:graphic>
          <a:graphicData uri="http://schemas.openxmlformats.org/drawingml/2006/table">
            <a:tbl>
              <a:tblPr firstRow="1" firstCol="1" bandRow="1"/>
              <a:tblGrid>
                <a:gridCol w="757777">
                  <a:extLst>
                    <a:ext uri="{9D8B030D-6E8A-4147-A177-3AD203B41FA5}">
                      <a16:colId xmlns:a16="http://schemas.microsoft.com/office/drawing/2014/main" val="390043315"/>
                    </a:ext>
                  </a:extLst>
                </a:gridCol>
                <a:gridCol w="805139">
                  <a:extLst>
                    <a:ext uri="{9D8B030D-6E8A-4147-A177-3AD203B41FA5}">
                      <a16:colId xmlns:a16="http://schemas.microsoft.com/office/drawing/2014/main" val="1004284636"/>
                    </a:ext>
                  </a:extLst>
                </a:gridCol>
                <a:gridCol w="757777">
                  <a:extLst>
                    <a:ext uri="{9D8B030D-6E8A-4147-A177-3AD203B41FA5}">
                      <a16:colId xmlns:a16="http://schemas.microsoft.com/office/drawing/2014/main" val="4150905908"/>
                    </a:ext>
                  </a:extLst>
                </a:gridCol>
                <a:gridCol w="820928">
                  <a:extLst>
                    <a:ext uri="{9D8B030D-6E8A-4147-A177-3AD203B41FA5}">
                      <a16:colId xmlns:a16="http://schemas.microsoft.com/office/drawing/2014/main" val="3952756315"/>
                    </a:ext>
                  </a:extLst>
                </a:gridCol>
                <a:gridCol w="820928">
                  <a:extLst>
                    <a:ext uri="{9D8B030D-6E8A-4147-A177-3AD203B41FA5}">
                      <a16:colId xmlns:a16="http://schemas.microsoft.com/office/drawing/2014/main" val="164676128"/>
                    </a:ext>
                  </a:extLst>
                </a:gridCol>
                <a:gridCol w="767449">
                  <a:extLst>
                    <a:ext uri="{9D8B030D-6E8A-4147-A177-3AD203B41FA5}">
                      <a16:colId xmlns:a16="http://schemas.microsoft.com/office/drawing/2014/main" val="3018972426"/>
                    </a:ext>
                  </a:extLst>
                </a:gridCol>
                <a:gridCol w="1695336">
                  <a:extLst>
                    <a:ext uri="{9D8B030D-6E8A-4147-A177-3AD203B41FA5}">
                      <a16:colId xmlns:a16="http://schemas.microsoft.com/office/drawing/2014/main" val="4134219527"/>
                    </a:ext>
                  </a:extLst>
                </a:gridCol>
                <a:gridCol w="1989171">
                  <a:extLst>
                    <a:ext uri="{9D8B030D-6E8A-4147-A177-3AD203B41FA5}">
                      <a16:colId xmlns:a16="http://schemas.microsoft.com/office/drawing/2014/main" val="538305549"/>
                    </a:ext>
                  </a:extLst>
                </a:gridCol>
              </a:tblGrid>
              <a:tr h="270314">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Time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Date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Savings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Total No.</a:t>
                      </a:r>
                      <a:r>
                        <a:rPr lang="en-US" sz="800" baseline="0">
                          <a:effectLst/>
                        </a:rPr>
                        <a:t> of Customers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No. of Manual routes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No. of proposed routes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Vehicles used in manual routes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Vehicles used in optimized routes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extLst>
                  <a:ext uri="{0D108BD9-81ED-4DB2-BD59-A6C34878D82A}">
                    <a16:rowId xmlns:a16="http://schemas.microsoft.com/office/drawing/2014/main" val="2521716837"/>
                  </a:ext>
                </a:extLst>
              </a:tr>
              <a:tr h="270314">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7:00 PM</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1/19/2018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56%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28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12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algn="l" fontAlgn="ctr"/>
                      <a:r>
                        <a:rPr lang="en-US" sz="800" u="none" strike="noStrike">
                          <a:effectLst/>
                        </a:rPr>
                        <a:t>1 Amaze- D, 2 Dzire D, 3 Etios D,1  Indica D,1  Innova D, 4 Tempo Traveller</a:t>
                      </a:r>
                      <a:endParaRPr lang="en-US" sz="800" b="0" i="0" u="none" strike="noStrike">
                        <a:solidFill>
                          <a:srgbClr val="000000"/>
                        </a:solidFill>
                        <a:effectLst/>
                        <a:latin typeface="Calibri" panose="020F0502020204030204" pitchFamily="34" charset="0"/>
                      </a:endParaRPr>
                    </a:p>
                  </a:txBody>
                  <a:tcPr marL="6720" marR="6720" marT="672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algn="l" fontAlgn="ctr"/>
                      <a:r>
                        <a:rPr lang="en-US" sz="800" u="none" strike="noStrike">
                          <a:effectLst/>
                        </a:rPr>
                        <a:t>6 Amaze D 4 seater, 1 Tavera D 9 Seater</a:t>
                      </a:r>
                      <a:endParaRPr lang="en-US" sz="800" b="0" i="0" u="none" strike="noStrike">
                        <a:solidFill>
                          <a:srgbClr val="000000"/>
                        </a:solidFill>
                        <a:effectLst/>
                        <a:latin typeface="Calibri" panose="020F0502020204030204" pitchFamily="34" charset="0"/>
                      </a:endParaRPr>
                    </a:p>
                  </a:txBody>
                  <a:tcPr marL="6720" marR="6720" marT="672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extLst>
                  <a:ext uri="{0D108BD9-81ED-4DB2-BD59-A6C34878D82A}">
                    <a16:rowId xmlns:a16="http://schemas.microsoft.com/office/drawing/2014/main" val="3026143351"/>
                  </a:ext>
                </a:extLst>
              </a:tr>
            </a:tbl>
          </a:graphicData>
        </a:graphic>
      </p:graphicFrame>
      <p:pic>
        <p:nvPicPr>
          <p:cNvPr id="15" name="Picture 14">
            <a:extLst>
              <a:ext uri="{FF2B5EF4-FFF2-40B4-BE49-F238E27FC236}">
                <a16:creationId xmlns:a16="http://schemas.microsoft.com/office/drawing/2014/main" id="{4E04DFD0-DBCD-4D4B-A0DE-E1BED3CC0F8D}"/>
              </a:ext>
            </a:extLst>
          </p:cNvPr>
          <p:cNvPicPr>
            <a:picLocks noChangeAspect="1"/>
          </p:cNvPicPr>
          <p:nvPr/>
        </p:nvPicPr>
        <p:blipFill>
          <a:blip r:embed="rId8"/>
          <a:stretch>
            <a:fillRect/>
          </a:stretch>
        </p:blipFill>
        <p:spPr>
          <a:xfrm>
            <a:off x="1600200" y="4745530"/>
            <a:ext cx="6324600" cy="2090745"/>
          </a:xfrm>
          <a:prstGeom prst="rect">
            <a:avLst/>
          </a:prstGeom>
        </p:spPr>
      </p:pic>
    </p:spTree>
    <p:extLst>
      <p:ext uri="{BB962C8B-B14F-4D97-AF65-F5344CB8AC3E}">
        <p14:creationId xmlns:p14="http://schemas.microsoft.com/office/powerpoint/2010/main" val="940986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after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sz="1800"/>
              <a:t>FSO analytics example –</a:t>
            </a:r>
          </a:p>
          <a:p>
            <a:r>
              <a:rPr lang="en-US" sz="1800"/>
              <a:t>Business Objective fro FSO Department: Target for 5 top clients in India, Europe, South Africa and Costa Rica Markets</a:t>
            </a:r>
          </a:p>
          <a:p>
            <a:pPr>
              <a:buFont typeface="Arial" pitchFamily="34" charset="0"/>
              <a:buChar char="•"/>
            </a:pPr>
            <a:r>
              <a:rPr lang="en-US" sz="1800"/>
              <a:t>FTR (Frist Time Right) Improvement by 2%</a:t>
            </a:r>
          </a:p>
          <a:p>
            <a:pPr>
              <a:buFont typeface="Arial" pitchFamily="34" charset="0"/>
              <a:buChar char="•"/>
            </a:pPr>
            <a:r>
              <a:rPr lang="en-US" sz="1800"/>
              <a:t>Improve incoming WO Quality by 5%</a:t>
            </a:r>
          </a:p>
          <a:p>
            <a:endParaRPr lang="en-US" sz="1800"/>
          </a:p>
        </p:txBody>
      </p:sp>
      <p:sp>
        <p:nvSpPr>
          <p:cNvPr id="3" name="Content Placeholder 2"/>
          <p:cNvSpPr>
            <a:spLocks noGrp="1"/>
          </p:cNvSpPr>
          <p:nvPr>
            <p:ph sz="quarter" idx="10"/>
          </p:nvPr>
        </p:nvSpPr>
        <p:spPr/>
        <p:txBody>
          <a:bodyPr>
            <a:normAutofit fontScale="92500"/>
          </a:bodyPr>
          <a:lstStyle>
            <a:defPPr/>
          </a:lstStyle>
          <a:p>
            <a:r>
              <a:rPr lang="en-US"/>
              <a:t>Project Example of Data Science</a:t>
            </a:r>
          </a:p>
          <a:p>
            <a:r>
              <a:rPr lang="en-US"/>
              <a:t>- Diagnostic Analytics</a:t>
            </a:r>
          </a:p>
        </p:txBody>
      </p:sp>
      <p:grpSp>
        <p:nvGrpSpPr>
          <p:cNvPr id="5" name="Group 4"/>
          <p:cNvGrpSpPr/>
          <p:nvPr/>
        </p:nvGrpSpPr>
        <p:grpSpPr>
          <a:xfrm>
            <a:off x="172746" y="3156743"/>
            <a:ext cx="4441041" cy="3513581"/>
            <a:chOff x="251500" y="1206330"/>
            <a:chExt cx="4293204" cy="5629888"/>
          </a:xfrm>
        </p:grpSpPr>
        <p:pic>
          <p:nvPicPr>
            <p:cNvPr id="6" name="Picture 2" descr="C:\Users\ENARSUM\Pictures\1.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00" y="1282105"/>
              <a:ext cx="4033897" cy="555411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e 6"/>
            <p:cNvSpPr/>
            <p:nvPr/>
          </p:nvSpPr>
          <p:spPr bwMode="auto">
            <a:xfrm>
              <a:off x="4285397" y="1206330"/>
              <a:ext cx="259307" cy="5453777"/>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vert="horz" wrap="none" lIns="72000" tIns="45720" rIns="72000" bIns="45720" numCol="1" rtlCol="0" anchor="t" anchorCtr="0" compatLnSpc="1">
              <a:prstTxWarp prst="textNoShape">
                <a:avLst/>
              </a:prstTxWarp>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9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a:ln>
                  <a:noFill/>
                </a:ln>
                <a:solidFill>
                  <a:schemeClr val="tx1"/>
                </a:solidFill>
                <a:effectLst/>
                <a:latin typeface="Arial" pitchFamily="34" charset="0"/>
              </a:endParaRPr>
            </a:p>
          </p:txBody>
        </p:sp>
      </p:gr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r="37520"/>
          <a:stretch>
            <a:fillRect/>
          </a:stretch>
        </p:blipFill>
        <p:spPr bwMode="auto">
          <a:xfrm>
            <a:off x="4648200" y="3171491"/>
            <a:ext cx="3679041" cy="3327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2500975"/>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defPPr/>
          </a:lstStyle>
          <a:p>
            <a:pPr>
              <a:buFont typeface="Arial" pitchFamily="34" charset="0"/>
              <a:buChar char="•"/>
            </a:pPr>
            <a:r>
              <a:rPr lang="en-US">
                <a:hlinkClick r:id="rId2"/>
              </a:rPr>
              <a:t>https://www.bouvet.no/bouvet-deler/roles-in-a-data-science-project</a:t>
            </a:r>
            <a:endParaRPr lang="en-US"/>
          </a:p>
          <a:p>
            <a:pPr>
              <a:buFont typeface="Arial" pitchFamily="34" charset="0"/>
              <a:buChar char="•"/>
            </a:pPr>
            <a:r>
              <a:rPr lang="en-US">
                <a:hlinkClick r:id="rId3"/>
              </a:rPr>
              <a:t>https://www.altexsoft.com/blog/datascience/how-to-structure-data-science-team-key-models-and-roles/</a:t>
            </a:r>
            <a:endParaRPr lang="en-US"/>
          </a:p>
          <a:p>
            <a:pPr>
              <a:buFont typeface="Arial" pitchFamily="34" charset="0"/>
              <a:buChar char="•"/>
            </a:pPr>
            <a:endParaRPr lang="en-US"/>
          </a:p>
          <a:p>
            <a:pPr>
              <a:buFont typeface="Arial" pitchFamily="34" charset="0"/>
              <a:buChar char="•"/>
            </a:pPr>
            <a:r>
              <a:rPr lang="en-US">
                <a:hlinkClick r:id="rId4"/>
              </a:rPr>
              <a:t>https://www.quora.com/What-is-the-life-cycle-of-a-data-science-project</a:t>
            </a:r>
            <a:endParaRPr lang="en-US"/>
          </a:p>
          <a:p>
            <a:pPr>
              <a:buFont typeface="Arial" pitchFamily="34" charset="0"/>
              <a:buChar char="•"/>
            </a:pPr>
            <a:r>
              <a:rPr lang="en-US">
                <a:hlinkClick r:id="rId5"/>
              </a:rPr>
              <a:t>https://towardsdatascience.com/5-steps-of-a-data-science-project-lifecycle-26c50372b492</a:t>
            </a:r>
            <a:endParaRPr lang="en-US"/>
          </a:p>
          <a:p>
            <a:pPr>
              <a:buFont typeface="Arial" pitchFamily="34" charset="0"/>
              <a:buChar char="•"/>
            </a:pPr>
            <a:r>
              <a:rPr lang="en-US">
                <a:hlinkClick r:id="rId6"/>
              </a:rPr>
              <a:t>https://www.dezyre.com/article/life-cycle-of-a-data-science-project/270</a:t>
            </a:r>
            <a:endParaRPr lang="en-US"/>
          </a:p>
          <a:p>
            <a:pPr>
              <a:buFont typeface="Arial" pitchFamily="34" charset="0"/>
              <a:buChar char="•"/>
            </a:pPr>
            <a:r>
              <a:rPr lang="en-US">
                <a:hlinkClick r:id="rId7"/>
              </a:rPr>
              <a:t>https://www.slideshare.net/priyansakthi/methods-of-data-collection-16037781</a:t>
            </a:r>
            <a:endParaRPr lang="en-US"/>
          </a:p>
          <a:p>
            <a:pPr>
              <a:buFont typeface="Arial" pitchFamily="34" charset="0"/>
              <a:buChar char="•"/>
            </a:pPr>
            <a:r>
              <a:rPr lang="en-US">
                <a:hlinkClick r:id="rId8"/>
              </a:rPr>
              <a:t>https://www.questionpro.com/blog/qualitative-data/</a:t>
            </a:r>
            <a:endParaRPr lang="en-US"/>
          </a:p>
          <a:p>
            <a:pPr>
              <a:buFont typeface="Arial" pitchFamily="34" charset="0"/>
              <a:buChar char="•"/>
            </a:pPr>
            <a:r>
              <a:rPr lang="en-US">
                <a:hlinkClick r:id="rId9"/>
              </a:rPr>
              <a:t>https://surfstat.anu.edu.au/surfstat-home/1-1-1.html</a:t>
            </a:r>
            <a:endParaRPr lang="en-US"/>
          </a:p>
          <a:p>
            <a:pPr>
              <a:buFont typeface="Arial" pitchFamily="34" charset="0"/>
              <a:buChar char="•"/>
            </a:pPr>
            <a:r>
              <a:rPr lang="en-US">
                <a:hlinkClick r:id="rId10"/>
              </a:rPr>
              <a:t>https://www.mymarketresearchmethods.com/types-of-data-nominal-ordinal-interval-ratio/</a:t>
            </a:r>
            <a:endParaRPr lang="en-US"/>
          </a:p>
          <a:p>
            <a:pPr>
              <a:buFont typeface="Arial" pitchFamily="34" charset="0"/>
              <a:buChar char="•"/>
            </a:pPr>
            <a:r>
              <a:rPr lang="en-US">
                <a:hlinkClick r:id="rId11"/>
              </a:rPr>
              <a:t>https://www.coursera.org/learn/decision-making</a:t>
            </a:r>
            <a:endParaRPr lang="en-US"/>
          </a:p>
        </p:txBody>
      </p:sp>
      <p:sp>
        <p:nvSpPr>
          <p:cNvPr id="3" name="Content Placeholder 2"/>
          <p:cNvSpPr>
            <a:spLocks noGrp="1"/>
          </p:cNvSpPr>
          <p:nvPr>
            <p:ph sz="quarter" idx="10"/>
          </p:nvPr>
        </p:nvSpPr>
        <p:spPr/>
        <p:txBody>
          <a:bodyPr/>
          <a:lstStyle>
            <a:defPPr/>
          </a:lstStyle>
          <a:p>
            <a:r>
              <a:rPr lang="en-US"/>
              <a:t>References</a:t>
            </a:r>
          </a:p>
        </p:txBody>
      </p:sp>
    </p:spTree>
    <p:extLst>
      <p:ext uri="{BB962C8B-B14F-4D97-AF65-F5344CB8AC3E}">
        <p14:creationId xmlns:p14="http://schemas.microsoft.com/office/powerpoint/2010/main" val="4040276613"/>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defPPr/>
          </a:lstStyle>
          <a:p>
            <a:r>
              <a:rPr lang="en-US"/>
              <a:t>Data Science Teams</a:t>
            </a:r>
          </a:p>
        </p:txBody>
      </p:sp>
      <p:sp>
        <p:nvSpPr>
          <p:cNvPr id="7" name="Subtitle 6"/>
          <p:cNvSpPr>
            <a:spLocks noGrp="1"/>
          </p:cNvSpPr>
          <p:nvPr>
            <p:ph type="subTitle" idx="1"/>
          </p:nvPr>
        </p:nvSpPr>
        <p:spPr>
          <a:xfrm>
            <a:off x="1136469" y="3533912"/>
            <a:ext cx="6858000" cy="1655762"/>
          </a:xfrm>
        </p:spPr>
        <p:txBody>
          <a:bodyPr/>
          <a:lstStyle>
            <a:defPPr/>
          </a:lstStyle>
          <a:p>
            <a:r>
              <a:rPr lang="en-US"/>
              <a:t>Lecture – 6</a:t>
            </a:r>
          </a:p>
          <a:p>
            <a:r>
              <a:rPr lang="en-US"/>
              <a:t>Sumita Narang</a:t>
            </a:r>
          </a:p>
        </p:txBody>
      </p:sp>
    </p:spTree>
    <p:extLst>
      <p:ext uri="{BB962C8B-B14F-4D97-AF65-F5344CB8AC3E}">
        <p14:creationId xmlns:p14="http://schemas.microsoft.com/office/powerpoint/2010/main" val="363058459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b="1"/>
              <a:t>Data Science Teams </a:t>
            </a:r>
            <a:endParaRPr lang="en-US"/>
          </a:p>
          <a:p>
            <a:pPr lvl="0">
              <a:buFont typeface="Arial" pitchFamily="34" charset="0"/>
              <a:buChar char="•"/>
            </a:pPr>
            <a:r>
              <a:rPr lang="en-IN"/>
              <a:t>Defining Data Team</a:t>
            </a:r>
            <a:endParaRPr lang="en-US"/>
          </a:p>
          <a:p>
            <a:pPr lvl="0">
              <a:buFont typeface="Arial" pitchFamily="34" charset="0"/>
              <a:buChar char="•"/>
            </a:pPr>
            <a:r>
              <a:rPr lang="en-IN"/>
              <a:t>Roles in a Data Science Team</a:t>
            </a:r>
            <a:endParaRPr lang="en-US"/>
          </a:p>
          <a:p>
            <a:pPr lvl="1"/>
            <a:r>
              <a:rPr lang="en-IN"/>
              <a:t>Data Scientists</a:t>
            </a:r>
            <a:endParaRPr lang="en-US"/>
          </a:p>
          <a:p>
            <a:pPr lvl="1"/>
            <a:r>
              <a:rPr lang="en-IN"/>
              <a:t>Data Engineers</a:t>
            </a:r>
            <a:endParaRPr lang="en-US"/>
          </a:p>
          <a:p>
            <a:pPr lvl="0">
              <a:buFont typeface="Arial" pitchFamily="34" charset="0"/>
              <a:buChar char="•"/>
            </a:pPr>
            <a:r>
              <a:rPr lang="en-IN"/>
              <a:t>Managing Data Team </a:t>
            </a:r>
            <a:endParaRPr lang="en-US"/>
          </a:p>
          <a:p>
            <a:pPr lvl="1"/>
            <a:r>
              <a:rPr lang="en-IN"/>
              <a:t>On boarding and evaluating the success of team</a:t>
            </a:r>
            <a:endParaRPr lang="en-US"/>
          </a:p>
          <a:p>
            <a:pPr lvl="1"/>
            <a:r>
              <a:rPr lang="en-IN"/>
              <a:t>Working with other teams</a:t>
            </a:r>
            <a:endParaRPr lang="en-US"/>
          </a:p>
          <a:p>
            <a:pPr>
              <a:buFont typeface="Arial" pitchFamily="34" charset="0"/>
              <a:buChar char="•"/>
            </a:pPr>
            <a:r>
              <a:rPr lang="en-US"/>
              <a:t>Common difficulties</a:t>
            </a:r>
          </a:p>
          <a:p>
            <a:pPr marL="0" indent="0"/>
            <a:endParaRPr lang="en-US"/>
          </a:p>
        </p:txBody>
      </p:sp>
      <p:sp>
        <p:nvSpPr>
          <p:cNvPr id="3" name="Content Placeholder 2"/>
          <p:cNvSpPr>
            <a:spLocks noGrp="1"/>
          </p:cNvSpPr>
          <p:nvPr>
            <p:ph sz="quarter" idx="10"/>
          </p:nvPr>
        </p:nvSpPr>
        <p:spPr/>
        <p:txBody>
          <a:bodyPr/>
          <a:lstStyle>
            <a:defPPr/>
          </a:lstStyle>
          <a:p>
            <a:r>
              <a:rPr lang="en-US"/>
              <a:t>Objectives</a:t>
            </a:r>
          </a:p>
        </p:txBody>
      </p:sp>
    </p:spTree>
    <p:extLst>
      <p:ext uri="{BB962C8B-B14F-4D97-AF65-F5344CB8AC3E}">
        <p14:creationId xmlns:p14="http://schemas.microsoft.com/office/powerpoint/2010/main" val="324983560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defPPr/>
          </a:lstStyle>
          <a:p>
            <a:pPr marL="457200" indent="-457200">
              <a:buFont typeface="+mj-lt"/>
              <a:buAutoNum type="arabicPeriod"/>
            </a:pPr>
            <a:r>
              <a:rPr lang="en-US" smtClean="0"/>
              <a:t>Fraud &amp; Risk Detection</a:t>
            </a:r>
          </a:p>
          <a:p>
            <a:pPr marL="457200" indent="-457200">
              <a:buFont typeface="+mj-lt"/>
              <a:buAutoNum type="arabicPeriod"/>
            </a:pPr>
            <a:r>
              <a:rPr lang="en-US" smtClean="0"/>
              <a:t>Healthcare – Medical image analysis, genetics &amp; genomics, drug development etc.</a:t>
            </a:r>
          </a:p>
          <a:p>
            <a:pPr marL="457200" indent="-457200">
              <a:buFont typeface="+mj-lt"/>
              <a:buAutoNum type="arabicPeriod"/>
            </a:pPr>
            <a:r>
              <a:rPr lang="en-US" smtClean="0"/>
              <a:t>Internet Search – Knowledge Graphs (Semantic Networks) based on Resource Descriptive Framework RDF </a:t>
            </a:r>
          </a:p>
          <a:p>
            <a:pPr marL="457200" indent="-457200">
              <a:buFont typeface="+mj-lt"/>
              <a:buAutoNum type="arabicPeriod"/>
            </a:pPr>
            <a:r>
              <a:rPr lang="en-US" smtClean="0"/>
              <a:t>Targeted Advertising – Facebook friends referral ads, Amazon past purchase based products ads, Google search based ads</a:t>
            </a:r>
          </a:p>
          <a:p>
            <a:pPr marL="457200" indent="-457200">
              <a:buFont typeface="+mj-lt"/>
              <a:buAutoNum type="arabicPeriod"/>
            </a:pPr>
            <a:r>
              <a:rPr lang="en-US" smtClean="0"/>
              <a:t>Image Recognition – unlocking phone based on face; App which identifies object you point to; identifying celebrities in pictures; Invoice processing etc.</a:t>
            </a:r>
          </a:p>
          <a:p>
            <a:pPr marL="457200" indent="-457200">
              <a:buFont typeface="+mj-lt"/>
              <a:buAutoNum type="arabicPeriod"/>
            </a:pPr>
            <a:r>
              <a:rPr lang="en-US" smtClean="0"/>
              <a:t>Speech recognition – voice recorders, human speech conversations Bots – ok google !!</a:t>
            </a:r>
          </a:p>
          <a:p>
            <a:pPr marL="457200" indent="-457200">
              <a:buFont typeface="+mj-lt"/>
              <a:buAutoNum type="arabicPeriod"/>
            </a:pPr>
            <a:r>
              <a:rPr lang="en-US" smtClean="0"/>
              <a:t>Airline routing – Auto-pilot</a:t>
            </a:r>
          </a:p>
          <a:p>
            <a:pPr marL="457200" indent="-457200">
              <a:buFont typeface="+mj-lt"/>
              <a:buAutoNum type="arabicPeriod"/>
            </a:pPr>
            <a:r>
              <a:rPr lang="en-US" smtClean="0"/>
              <a:t>Natural Language processing- document translation , chat bots</a:t>
            </a:r>
          </a:p>
          <a:p>
            <a:pPr marL="457200" indent="-457200">
              <a:buFont typeface="+mj-lt"/>
              <a:buAutoNum type="arabicPeriod"/>
            </a:pPr>
            <a:r>
              <a:rPr lang="en-US" smtClean="0"/>
              <a:t>Augmented Reality – VR games, simulators/ training centers etc.</a:t>
            </a:r>
          </a:p>
          <a:p>
            <a:pPr marL="857250" lvl="1" indent="-457200">
              <a:buFont typeface="+mj-lt"/>
              <a:buAutoNum type="arabicPeriod"/>
            </a:pPr>
            <a:endParaRPr lang="en-US"/>
          </a:p>
        </p:txBody>
      </p:sp>
      <p:sp>
        <p:nvSpPr>
          <p:cNvPr id="3" name="Content Placeholder 2"/>
          <p:cNvSpPr>
            <a:spLocks noGrp="1"/>
          </p:cNvSpPr>
          <p:nvPr>
            <p:ph sz="quarter" idx="10"/>
          </p:nvPr>
        </p:nvSpPr>
        <p:spPr/>
        <p:txBody>
          <a:bodyPr/>
          <a:lstStyle>
            <a:defPPr/>
          </a:lstStyle>
          <a:p>
            <a:r>
              <a:rPr lang="en-US" smtClean="0"/>
              <a:t>Common Applications of Data Science</a:t>
            </a:r>
            <a:endParaRPr lang="en-US"/>
          </a:p>
        </p:txBody>
      </p:sp>
    </p:spTree>
    <p:extLst>
      <p:ext uri="{BB962C8B-B14F-4D97-AF65-F5344CB8AC3E}">
        <p14:creationId xmlns:p14="http://schemas.microsoft.com/office/powerpoint/2010/main" val="1323892061"/>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03368216"/>
              </p:ext>
            </p:extLst>
          </p:nvPr>
        </p:nvGraphicFramePr>
        <p:xfrm>
          <a:off x="3891915" y="457200"/>
          <a:ext cx="5168910" cy="5285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a:xfrm>
            <a:off x="298541" y="128394"/>
            <a:ext cx="6324600" cy="1143000"/>
          </a:xfrm>
        </p:spPr>
        <p:txBody>
          <a:bodyPr/>
          <a:lstStyle>
            <a:defPPr/>
          </a:lstStyle>
          <a:p>
            <a:r>
              <a:rPr lang="en-US"/>
              <a:t>Data Science Project – Team structure</a:t>
            </a:r>
          </a:p>
        </p:txBody>
      </p:sp>
      <p:grpSp>
        <p:nvGrpSpPr>
          <p:cNvPr id="9" name="Group 8"/>
          <p:cNvGrpSpPr/>
          <p:nvPr/>
        </p:nvGrpSpPr>
        <p:grpSpPr>
          <a:xfrm>
            <a:off x="152400" y="1785342"/>
            <a:ext cx="4343400" cy="4267200"/>
            <a:chOff x="0" y="1981200"/>
            <a:chExt cx="4343400" cy="4267200"/>
          </a:xfrm>
        </p:grpSpPr>
        <p:graphicFrame>
          <p:nvGraphicFramePr>
            <p:cNvPr id="5" name="Diagram 4"/>
            <p:cNvGraphicFramePr/>
            <p:nvPr>
              <p:extLst>
                <p:ext uri="{D42A27DB-BD31-4B8C-83A1-F6EECF244321}">
                  <p14:modId xmlns:p14="http://schemas.microsoft.com/office/powerpoint/2010/main" val="1112717922"/>
                </p:ext>
              </p:extLst>
            </p:nvPr>
          </p:nvGraphicFramePr>
          <p:xfrm>
            <a:off x="0" y="1981200"/>
            <a:ext cx="4343400" cy="426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p:cNvSpPr txBox="1"/>
            <p:nvPr/>
          </p:nvSpPr>
          <p:spPr>
            <a:xfrm>
              <a:off x="2167890" y="3733800"/>
              <a:ext cx="1219200" cy="523220"/>
            </a:xfrm>
            <a:prstGeom prst="rect">
              <a:avLst/>
            </a:prstGeom>
            <a:noFill/>
          </p:spPr>
          <p:txBody>
            <a:bodyPr wrap="square" rtlCol="0">
              <a:spAutoFit/>
            </a:bodyPr>
            <a:lstStyle>
              <a:defPPr>
                <a:defRPr lang="en-US"/>
              </a:defPPr>
            </a:lstStyle>
            <a:p>
              <a:pPr algn="ctr"/>
              <a:r>
                <a:rPr lang="en-US" sz="1400">
                  <a:solidFill>
                    <a:srgbClr val="FFFF00"/>
                  </a:solidFill>
                </a:rPr>
                <a:t>Machine Learning</a:t>
              </a:r>
            </a:p>
          </p:txBody>
        </p:sp>
        <p:sp>
          <p:nvSpPr>
            <p:cNvPr id="7" name="TextBox 6"/>
            <p:cNvSpPr txBox="1"/>
            <p:nvPr/>
          </p:nvSpPr>
          <p:spPr>
            <a:xfrm>
              <a:off x="1613535" y="4630400"/>
              <a:ext cx="1108710" cy="523220"/>
            </a:xfrm>
            <a:prstGeom prst="rect">
              <a:avLst/>
            </a:prstGeom>
            <a:noFill/>
          </p:spPr>
          <p:txBody>
            <a:bodyPr wrap="square" rtlCol="0">
              <a:spAutoFit/>
            </a:bodyPr>
            <a:lstStyle>
              <a:defPPr>
                <a:defRPr lang="en-US"/>
              </a:defPPr>
            </a:lstStyle>
            <a:p>
              <a:pPr algn="ctr"/>
              <a:r>
                <a:rPr lang="en-US" sz="1400">
                  <a:solidFill>
                    <a:srgbClr val="FFFF00"/>
                  </a:solidFill>
                </a:rPr>
                <a:t>Traditional Research</a:t>
              </a:r>
            </a:p>
          </p:txBody>
        </p:sp>
        <p:sp>
          <p:nvSpPr>
            <p:cNvPr id="8" name="TextBox 7"/>
            <p:cNvSpPr txBox="1"/>
            <p:nvPr/>
          </p:nvSpPr>
          <p:spPr>
            <a:xfrm>
              <a:off x="906780" y="3733800"/>
              <a:ext cx="1219200" cy="523220"/>
            </a:xfrm>
            <a:prstGeom prst="rect">
              <a:avLst/>
            </a:prstGeom>
            <a:noFill/>
          </p:spPr>
          <p:txBody>
            <a:bodyPr wrap="square" rtlCol="0">
              <a:spAutoFit/>
            </a:bodyPr>
            <a:lstStyle>
              <a:defPPr>
                <a:defRPr lang="en-US"/>
              </a:defPPr>
            </a:lstStyle>
            <a:p>
              <a:pPr algn="ctr"/>
              <a:r>
                <a:rPr lang="en-US" sz="1400">
                  <a:solidFill>
                    <a:srgbClr val="FFFF00"/>
                  </a:solidFill>
                </a:rPr>
                <a:t>SW Development</a:t>
              </a:r>
            </a:p>
          </p:txBody>
        </p:sp>
      </p:grpSp>
      <p:pic>
        <p:nvPicPr>
          <p:cNvPr id="2" name="Picture 1" descr="File:Gnome-computer.svg - Wikipedia"/>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2120399" y="2119774"/>
            <a:ext cx="399782" cy="399782"/>
          </a:xfrm>
          <a:prstGeom prst="rect">
            <a:avLst/>
          </a:prstGeom>
        </p:spPr>
      </p:pic>
      <p:pic>
        <p:nvPicPr>
          <p:cNvPr id="11" name="Picture 10" descr="Salty Selections: 2010.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9180" y="5270545"/>
            <a:ext cx="657225" cy="543217"/>
          </a:xfrm>
          <a:prstGeom prst="rect">
            <a:avLst/>
          </a:prstGeom>
        </p:spPr>
      </p:pic>
      <p:pic>
        <p:nvPicPr>
          <p:cNvPr id="12" name="Picture 11" descr="paramates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56560" y="5270545"/>
            <a:ext cx="627564" cy="630201"/>
          </a:xfrm>
          <a:prstGeom prst="rect">
            <a:avLst/>
          </a:prstGeom>
        </p:spPr>
      </p:pic>
      <p:sp>
        <p:nvSpPr>
          <p:cNvPr id="10" name="TextBox 9"/>
          <p:cNvSpPr txBox="1"/>
          <p:nvPr/>
        </p:nvSpPr>
        <p:spPr>
          <a:xfrm>
            <a:off x="4114800" y="1241509"/>
            <a:ext cx="990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t>CLIENT</a:t>
            </a:r>
          </a:p>
        </p:txBody>
      </p:sp>
    </p:spTree>
    <p:extLst>
      <p:ext uri="{BB962C8B-B14F-4D97-AF65-F5344CB8AC3E}">
        <p14:creationId xmlns:p14="http://schemas.microsoft.com/office/powerpoint/2010/main" val="3014166476"/>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Roles in Data Science Project</a:t>
            </a:r>
          </a:p>
        </p:txBody>
      </p:sp>
      <p:grpSp>
        <p:nvGrpSpPr>
          <p:cNvPr id="34" name="Group 33"/>
          <p:cNvGrpSpPr/>
          <p:nvPr/>
        </p:nvGrpSpPr>
        <p:grpSpPr>
          <a:xfrm>
            <a:off x="76200" y="1447800"/>
            <a:ext cx="8839200" cy="2667000"/>
            <a:chOff x="190500" y="1524000"/>
            <a:chExt cx="8458200" cy="2437955"/>
          </a:xfrm>
        </p:grpSpPr>
        <p:grpSp>
          <p:nvGrpSpPr>
            <p:cNvPr id="18" name="Group 17"/>
            <p:cNvGrpSpPr/>
            <p:nvPr/>
          </p:nvGrpSpPr>
          <p:grpSpPr>
            <a:xfrm>
              <a:off x="190500" y="1524000"/>
              <a:ext cx="8458200" cy="2437955"/>
              <a:chOff x="-76200" y="1529074"/>
              <a:chExt cx="8991600" cy="2361610"/>
            </a:xfrm>
          </p:grpSpPr>
          <p:graphicFrame>
            <p:nvGraphicFramePr>
              <p:cNvPr id="5" name="Diagram 4"/>
              <p:cNvGraphicFramePr/>
              <p:nvPr>
                <p:extLst>
                  <p:ext uri="{D42A27DB-BD31-4B8C-83A1-F6EECF244321}">
                    <p14:modId xmlns:p14="http://schemas.microsoft.com/office/powerpoint/2010/main" val="2066108046"/>
                  </p:ext>
                </p:extLst>
              </p:nvPr>
            </p:nvGraphicFramePr>
            <p:xfrm>
              <a:off x="4030980" y="2393354"/>
              <a:ext cx="4884420" cy="1497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3810000" y="1529074"/>
                <a:ext cx="1497330" cy="859796"/>
                <a:chOff x="709910" y="269"/>
                <a:chExt cx="1699431" cy="1019658"/>
              </a:xfrm>
              <a:scene3d>
                <a:camera prst="orthographicFront"/>
                <a:lightRig rig="flat" dir="t"/>
              </a:scene3d>
            </p:grpSpPr>
            <p:sp>
              <p:nvSpPr>
                <p:cNvPr id="9" name="Rectangle 8"/>
                <p:cNvSpPr/>
                <p:nvPr/>
              </p:nvSpPr>
              <p:spPr>
                <a:xfrm>
                  <a:off x="709910" y="269"/>
                  <a:ext cx="1699431" cy="1019658"/>
                </a:xfrm>
                <a:prstGeom prst="rect">
                  <a:avLst/>
                </a:prstGeom>
              </p:spPr>
              <p:style>
                <a:lnRef idx="0">
                  <a:schemeClr val="accent5"/>
                </a:lnRef>
                <a:fillRef idx="3">
                  <a:schemeClr val="accent5"/>
                </a:fillRef>
                <a:effectRef idx="3">
                  <a:schemeClr val="accent5"/>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endParaRPr/>
                </a:p>
              </p:txBody>
            </p:sp>
            <p:sp>
              <p:nvSpPr>
                <p:cNvPr id="10" name="TextBox 9"/>
                <p:cNvSpPr txBox="1"/>
                <p:nvPr/>
              </p:nvSpPr>
              <p:spPr>
                <a:xfrm>
                  <a:off x="709910" y="269"/>
                  <a:ext cx="1699431" cy="1019658"/>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53340" tIns="53340" rIns="53340" bIns="53340" numCol="1" spcCol="1270" anchor="ctr"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lvl="0" algn="ctr" defTabSz="622300">
                    <a:lnSpc>
                      <a:spcPct val="90000"/>
                    </a:lnSpc>
                    <a:spcBef>
                      <a:spcPct val="0"/>
                    </a:spcBef>
                    <a:spcAft>
                      <a:spcPct val="35000"/>
                    </a:spcAft>
                  </a:pPr>
                  <a:r>
                    <a:rPr lang="en-US" sz="1400" kern="1200"/>
                    <a:t>Project Sponsor</a:t>
                  </a:r>
                </a:p>
              </p:txBody>
            </p:sp>
          </p:grpSp>
          <p:graphicFrame>
            <p:nvGraphicFramePr>
              <p:cNvPr id="17" name="Diagram 16"/>
              <p:cNvGraphicFramePr/>
              <p:nvPr>
                <p:extLst>
                  <p:ext uri="{D42A27DB-BD31-4B8C-83A1-F6EECF244321}">
                    <p14:modId xmlns:p14="http://schemas.microsoft.com/office/powerpoint/2010/main" val="2178622391"/>
                  </p:ext>
                </p:extLst>
              </p:nvPr>
            </p:nvGraphicFramePr>
            <p:xfrm>
              <a:off x="-76200" y="2705179"/>
              <a:ext cx="4038600" cy="8935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grpSp>
          <p:nvGrpSpPr>
            <p:cNvPr id="33" name="Group 32"/>
            <p:cNvGrpSpPr/>
            <p:nvPr/>
          </p:nvGrpSpPr>
          <p:grpSpPr>
            <a:xfrm>
              <a:off x="1295400" y="2411591"/>
              <a:ext cx="6781800" cy="348823"/>
              <a:chOff x="1159515" y="4263251"/>
              <a:chExt cx="6781800" cy="348823"/>
            </a:xfrm>
          </p:grpSpPr>
          <p:cxnSp>
            <p:nvCxnSpPr>
              <p:cNvPr id="27" name="Straight Connector 26"/>
              <p:cNvCxnSpPr/>
              <p:nvPr/>
            </p:nvCxnSpPr>
            <p:spPr>
              <a:xfrm flipH="1">
                <a:off x="4414530" y="4263251"/>
                <a:ext cx="0" cy="34882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59515" y="4419600"/>
                <a:ext cx="6781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159515" y="4419600"/>
                <a:ext cx="0" cy="17920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667000" y="4432865"/>
                <a:ext cx="0" cy="17920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530792" y="4419600"/>
                <a:ext cx="0" cy="17920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924800" y="4419600"/>
                <a:ext cx="0" cy="17920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45" name="TextBox 44"/>
          <p:cNvSpPr txBox="1"/>
          <p:nvPr/>
        </p:nvSpPr>
        <p:spPr>
          <a:xfrm>
            <a:off x="5534122" y="1448658"/>
            <a:ext cx="3215640" cy="900246"/>
          </a:xfrm>
          <a:prstGeom prst="rect">
            <a:avLst/>
          </a:prstGeom>
          <a:noFill/>
          <a:ln w="19050">
            <a:solidFill>
              <a:schemeClr val="tx2"/>
            </a:solidFill>
          </a:ln>
        </p:spPr>
        <p:txBody>
          <a:bodyPr wrap="square" rtlCol="0">
            <a:spAutoFit/>
          </a:bodyPr>
          <a:lstStyle>
            <a:defPPr>
              <a:defRPr lang="en-US"/>
            </a:defPPr>
          </a:lstStyle>
          <a:p>
            <a:pPr marL="171450" indent="-171450">
              <a:buFont typeface="Arial" pitchFamily="34" charset="0"/>
              <a:buChar char="•"/>
            </a:pPr>
            <a:r>
              <a:rPr lang="en-US" sz="1050"/>
              <a:t>Represents business interest, maintains vision</a:t>
            </a:r>
          </a:p>
          <a:p>
            <a:pPr marL="171450" indent="-171450">
              <a:buFont typeface="Arial" pitchFamily="34" charset="0"/>
              <a:buChar char="•"/>
            </a:pPr>
            <a:r>
              <a:rPr lang="en-US" sz="1050"/>
              <a:t>Person who wants data science results</a:t>
            </a:r>
          </a:p>
          <a:p>
            <a:pPr marL="171450" indent="-171450">
              <a:buFont typeface="Arial" pitchFamily="34" charset="0"/>
              <a:buChar char="•"/>
            </a:pPr>
            <a:r>
              <a:rPr lang="en-US" sz="1050"/>
              <a:t>Decides if project is success or failure</a:t>
            </a:r>
          </a:p>
          <a:p>
            <a:pPr marL="171450" indent="-171450">
              <a:buFont typeface="Arial" pitchFamily="34" charset="0"/>
              <a:buChar char="•"/>
            </a:pPr>
            <a:r>
              <a:rPr lang="en-US" sz="1050"/>
              <a:t>Manage stakeholder expectations</a:t>
            </a:r>
          </a:p>
          <a:p>
            <a:pPr marL="171450" indent="-171450">
              <a:buFont typeface="Arial" pitchFamily="34" charset="0"/>
              <a:buChar char="•"/>
            </a:pPr>
            <a:r>
              <a:rPr lang="en-US" sz="1050"/>
              <a:t>Project Management, planning/tracking &amp; Facilitator</a:t>
            </a:r>
          </a:p>
        </p:txBody>
      </p:sp>
      <p:sp>
        <p:nvSpPr>
          <p:cNvPr id="46" name="Rectangle 45"/>
          <p:cNvSpPr/>
          <p:nvPr/>
        </p:nvSpPr>
        <p:spPr>
          <a:xfrm>
            <a:off x="304800" y="3928817"/>
            <a:ext cx="1687830" cy="2516073"/>
          </a:xfrm>
          <a:prstGeom prst="rect">
            <a:avLst/>
          </a:prstGeom>
          <a:ln w="19050">
            <a:solidFill>
              <a:schemeClr val="tx1"/>
            </a:solidFill>
          </a:ln>
        </p:spPr>
        <p:txBody>
          <a:bodyPr wrap="square">
            <a:spAutoFit/>
          </a:bodyPr>
          <a:lstStyle>
            <a:defPPr>
              <a:defRPr lang="en-US"/>
            </a:defPPr>
          </a:lstStyle>
          <a:p>
            <a:pPr marL="171450" indent="-171450">
              <a:buFont typeface="Arial" pitchFamily="34" charset="0"/>
              <a:buChar char="•"/>
            </a:pPr>
            <a:r>
              <a:rPr lang="en-US" sz="1050"/>
              <a:t>Understands business objective</a:t>
            </a:r>
          </a:p>
          <a:p>
            <a:pPr marL="171450" indent="-171450">
              <a:buFont typeface="Arial" pitchFamily="34" charset="0"/>
              <a:buChar char="•"/>
            </a:pPr>
            <a:r>
              <a:rPr lang="en-US" sz="1050"/>
              <a:t>Business process domain expert</a:t>
            </a:r>
          </a:p>
          <a:p>
            <a:pPr marL="171450" indent="-171450">
              <a:buFont typeface="Arial" pitchFamily="34" charset="0"/>
              <a:buChar char="•"/>
            </a:pPr>
            <a:r>
              <a:rPr lang="en-US" sz="1050"/>
              <a:t>Defines roadmap</a:t>
            </a:r>
          </a:p>
          <a:p>
            <a:pPr marL="171450" indent="-171450">
              <a:buFont typeface="Arial" pitchFamily="34" charset="0"/>
              <a:buChar char="•"/>
            </a:pPr>
            <a:r>
              <a:rPr lang="en-US" sz="1050"/>
              <a:t>Defines sources of input data, input data formats, important/non-important data</a:t>
            </a:r>
          </a:p>
          <a:p>
            <a:pPr marL="171450" indent="-171450">
              <a:buFont typeface="Arial" pitchFamily="34" charset="0"/>
              <a:buChar char="•"/>
            </a:pPr>
            <a:r>
              <a:rPr lang="en-US" sz="1050"/>
              <a:t>Helps in defining data dependencies, i/p vs o/p data relation</a:t>
            </a:r>
          </a:p>
          <a:p>
            <a:pPr marL="171450" indent="-171450">
              <a:buFont typeface="Arial" pitchFamily="34" charset="0"/>
              <a:buChar char="•"/>
            </a:pPr>
            <a:endParaRPr lang="en-US" sz="1050"/>
          </a:p>
          <a:p>
            <a:pPr marL="171450" indent="-171450">
              <a:buFont typeface="Arial" pitchFamily="34" charset="0"/>
              <a:buChar char="•"/>
            </a:pPr>
            <a:endParaRPr lang="en-US" sz="1050"/>
          </a:p>
          <a:p>
            <a:pPr marL="171450" indent="-171450">
              <a:buFont typeface="Arial" pitchFamily="34" charset="0"/>
              <a:buChar char="•"/>
            </a:pPr>
            <a:endParaRPr lang="en-US" sz="1050"/>
          </a:p>
        </p:txBody>
      </p:sp>
      <p:sp>
        <p:nvSpPr>
          <p:cNvPr id="47" name="Rectangle 46"/>
          <p:cNvSpPr/>
          <p:nvPr/>
        </p:nvSpPr>
        <p:spPr>
          <a:xfrm>
            <a:off x="2134763" y="3928816"/>
            <a:ext cx="1687830" cy="2516073"/>
          </a:xfrm>
          <a:prstGeom prst="rect">
            <a:avLst/>
          </a:prstGeom>
          <a:ln w="19050">
            <a:solidFill>
              <a:schemeClr val="tx1"/>
            </a:solidFill>
          </a:ln>
        </p:spPr>
        <p:txBody>
          <a:bodyPr wrap="square">
            <a:spAutoFit/>
          </a:bodyPr>
          <a:lstStyle>
            <a:defPPr>
              <a:defRPr lang="en-US"/>
            </a:defPPr>
          </a:lstStyle>
          <a:p>
            <a:pPr marL="171450" indent="-171450">
              <a:buFont typeface="Arial" pitchFamily="34" charset="0"/>
              <a:buChar char="•"/>
            </a:pPr>
            <a:r>
              <a:rPr lang="en-US" sz="1050"/>
              <a:t>Builds application around the logic/algorithm devised by Data Team</a:t>
            </a:r>
          </a:p>
          <a:p>
            <a:pPr marL="171450" indent="-171450">
              <a:buFont typeface="Arial" pitchFamily="34" charset="0"/>
              <a:buChar char="•"/>
            </a:pPr>
            <a:r>
              <a:rPr lang="en-US" sz="1050"/>
              <a:t>Responsible for deploying the project in the IT infrastructure</a:t>
            </a:r>
          </a:p>
          <a:p>
            <a:pPr marL="171450" indent="-171450">
              <a:buFont typeface="Arial" pitchFamily="34" charset="0"/>
              <a:buChar char="•"/>
            </a:pPr>
            <a:r>
              <a:rPr lang="en-US" sz="1050"/>
              <a:t>Implements the overall f/wk for continuous data collection/feed, data cleaning/ preparation, data modelling and prediction</a:t>
            </a:r>
          </a:p>
          <a:p>
            <a:pPr marL="171450" indent="-171450">
              <a:buFont typeface="Arial" pitchFamily="34" charset="0"/>
              <a:buChar char="•"/>
            </a:pPr>
            <a:r>
              <a:rPr lang="en-US" sz="1050"/>
              <a:t>Depicts results visually</a:t>
            </a:r>
          </a:p>
        </p:txBody>
      </p:sp>
      <p:sp>
        <p:nvSpPr>
          <p:cNvPr id="48" name="Rectangle 47"/>
          <p:cNvSpPr/>
          <p:nvPr/>
        </p:nvSpPr>
        <p:spPr>
          <a:xfrm>
            <a:off x="3972929" y="3928816"/>
            <a:ext cx="1687830" cy="2516073"/>
          </a:xfrm>
          <a:prstGeom prst="rect">
            <a:avLst/>
          </a:prstGeom>
          <a:ln w="19050">
            <a:solidFill>
              <a:schemeClr val="tx1"/>
            </a:solidFill>
          </a:ln>
        </p:spPr>
        <p:txBody>
          <a:bodyPr wrap="square">
            <a:spAutoFit/>
          </a:bodyPr>
          <a:lstStyle>
            <a:defPPr>
              <a:defRPr lang="en-US"/>
            </a:defPPr>
          </a:lstStyle>
          <a:p>
            <a:pPr marL="171450" indent="-171450">
              <a:buFont typeface="Arial" pitchFamily="34" charset="0"/>
              <a:buChar char="•"/>
            </a:pPr>
            <a:r>
              <a:rPr lang="en-US" sz="1050"/>
              <a:t>Design the project steps</a:t>
            </a:r>
          </a:p>
          <a:p>
            <a:pPr marL="171450" indent="-171450">
              <a:buFont typeface="Arial" pitchFamily="34" charset="0"/>
              <a:buChar char="•"/>
            </a:pPr>
            <a:r>
              <a:rPr lang="en-US" sz="1050"/>
              <a:t>Pick the data sources</a:t>
            </a:r>
          </a:p>
          <a:p>
            <a:pPr marL="171450" indent="-171450">
              <a:buFont typeface="Arial" pitchFamily="34" charset="0"/>
              <a:buChar char="•"/>
            </a:pPr>
            <a:r>
              <a:rPr lang="en-US" sz="1050"/>
              <a:t>Pick the tools to be used</a:t>
            </a:r>
          </a:p>
          <a:p>
            <a:pPr marL="171450" indent="-171450">
              <a:buFont typeface="Arial" pitchFamily="34" charset="0"/>
              <a:buChar char="•"/>
            </a:pPr>
            <a:r>
              <a:rPr lang="en-US" sz="1050"/>
              <a:t>Data Preparation</a:t>
            </a:r>
          </a:p>
          <a:p>
            <a:pPr marL="171450" indent="-171450">
              <a:buFont typeface="Arial" pitchFamily="34" charset="0"/>
              <a:buChar char="•"/>
            </a:pPr>
            <a:r>
              <a:rPr lang="en-US" sz="1050"/>
              <a:t>Performs statistical tests and procedures</a:t>
            </a:r>
          </a:p>
          <a:p>
            <a:pPr marL="171450" indent="-171450">
              <a:buFont typeface="Arial" pitchFamily="34" charset="0"/>
              <a:buChar char="•"/>
            </a:pPr>
            <a:r>
              <a:rPr lang="en-US" sz="1050"/>
              <a:t>Applies machine learning models</a:t>
            </a:r>
          </a:p>
          <a:p>
            <a:pPr marL="171450" indent="-171450">
              <a:buFont typeface="Arial" pitchFamily="34" charset="0"/>
              <a:buChar char="•"/>
            </a:pPr>
            <a:r>
              <a:rPr lang="en-US" sz="1050"/>
              <a:t>Evaluates results</a:t>
            </a:r>
          </a:p>
          <a:p>
            <a:pPr marL="171450" indent="-171450">
              <a:buFont typeface="Arial" pitchFamily="34" charset="0"/>
              <a:buChar char="•"/>
            </a:pPr>
            <a:r>
              <a:rPr lang="en-US" sz="1050"/>
              <a:t>Key collaborator among multiple entities -SME &amp; project sponsor, IT Team and Data Team</a:t>
            </a:r>
          </a:p>
          <a:p>
            <a:pPr marL="171450" indent="-171450">
              <a:buFont typeface="Arial" pitchFamily="34" charset="0"/>
              <a:buChar char="•"/>
            </a:pPr>
            <a:r>
              <a:rPr lang="en-US" sz="1050"/>
              <a:t>Enables project vision and goals to be aligned</a:t>
            </a:r>
          </a:p>
        </p:txBody>
      </p:sp>
      <p:sp>
        <p:nvSpPr>
          <p:cNvPr id="49" name="Rectangle 48"/>
          <p:cNvSpPr/>
          <p:nvPr/>
        </p:nvSpPr>
        <p:spPr>
          <a:xfrm>
            <a:off x="5760082" y="3931434"/>
            <a:ext cx="1631318" cy="2516073"/>
          </a:xfrm>
          <a:prstGeom prst="rect">
            <a:avLst/>
          </a:prstGeom>
          <a:ln w="19050">
            <a:solidFill>
              <a:schemeClr val="tx1"/>
            </a:solidFill>
          </a:ln>
        </p:spPr>
        <p:txBody>
          <a:bodyPr wrap="square">
            <a:spAutoFit/>
          </a:bodyPr>
          <a:lstStyle>
            <a:defPPr>
              <a:defRPr lang="en-US"/>
            </a:defPPr>
          </a:lstStyle>
          <a:p>
            <a:pPr marL="171450" indent="-171450">
              <a:buFont typeface="Arial" pitchFamily="34" charset="0"/>
              <a:buChar char="•"/>
            </a:pPr>
            <a:r>
              <a:rPr lang="en-US" sz="1050"/>
              <a:t>Build Data driven platform i.e. Data warehousing, Data Lakes, streaming platforms or other solutions to aggregate data</a:t>
            </a:r>
          </a:p>
          <a:p>
            <a:pPr marL="171450" indent="-171450">
              <a:buFont typeface="Arial" pitchFamily="34" charset="0"/>
              <a:buChar char="•"/>
            </a:pPr>
            <a:r>
              <a:rPr lang="en-US" sz="1050"/>
              <a:t>Operationalize Algorithms and Machine Learning models with data changing over time</a:t>
            </a:r>
          </a:p>
          <a:p>
            <a:pPr marL="171450" indent="-171450">
              <a:buFont typeface="Arial" pitchFamily="34" charset="0"/>
              <a:buChar char="•"/>
            </a:pPr>
            <a:r>
              <a:rPr lang="en-US" sz="1050"/>
              <a:t>Data Integration – from different data sources identified by Scientist</a:t>
            </a:r>
          </a:p>
        </p:txBody>
      </p:sp>
      <p:sp>
        <p:nvSpPr>
          <p:cNvPr id="50" name="Rectangle 49"/>
          <p:cNvSpPr/>
          <p:nvPr/>
        </p:nvSpPr>
        <p:spPr>
          <a:xfrm>
            <a:off x="7454951" y="3923108"/>
            <a:ext cx="1601287" cy="2516073"/>
          </a:xfrm>
          <a:prstGeom prst="rect">
            <a:avLst/>
          </a:prstGeom>
          <a:ln w="19050">
            <a:solidFill>
              <a:schemeClr val="tx1"/>
            </a:solidFill>
          </a:ln>
        </p:spPr>
        <p:txBody>
          <a:bodyPr wrap="square">
            <a:spAutoFit/>
          </a:bodyPr>
          <a:lstStyle>
            <a:defPPr>
              <a:defRPr lang="en-US"/>
            </a:defPPr>
          </a:lstStyle>
          <a:p>
            <a:pPr marL="171450" indent="-171450">
              <a:buFont typeface="Arial" pitchFamily="34" charset="0"/>
              <a:buChar char="•"/>
            </a:pPr>
            <a:r>
              <a:rPr lang="en-US" sz="1050"/>
              <a:t>Business level story telling</a:t>
            </a:r>
          </a:p>
          <a:p>
            <a:pPr marL="171450" indent="-171450">
              <a:buFont typeface="Arial" pitchFamily="34" charset="0"/>
              <a:buChar char="•"/>
            </a:pPr>
            <a:r>
              <a:rPr lang="en-US" sz="1050"/>
              <a:t>Build Dashboards and other visualizations</a:t>
            </a:r>
          </a:p>
          <a:p>
            <a:pPr marL="171450" indent="-171450">
              <a:buFont typeface="Arial" pitchFamily="34" charset="0"/>
              <a:buChar char="•"/>
            </a:pPr>
            <a:r>
              <a:rPr lang="en-US" sz="1050"/>
              <a:t>Provide insights through visual means</a:t>
            </a:r>
          </a:p>
          <a:p>
            <a:pPr marL="171450" indent="-171450">
              <a:buFont typeface="Arial" pitchFamily="34" charset="0"/>
              <a:buChar char="•"/>
            </a:pPr>
            <a:endParaRPr lang="en-US" sz="1050"/>
          </a:p>
          <a:p>
            <a:pPr marL="171450" indent="-171450">
              <a:buFont typeface="Arial" pitchFamily="34" charset="0"/>
              <a:buChar char="•"/>
            </a:pPr>
            <a:endParaRPr lang="en-US" sz="1050"/>
          </a:p>
          <a:p>
            <a:pPr marL="171450" indent="-171450">
              <a:buFont typeface="Arial" pitchFamily="34" charset="0"/>
              <a:buChar char="•"/>
            </a:pPr>
            <a:endParaRPr lang="en-US" sz="1050"/>
          </a:p>
          <a:p>
            <a:pPr marL="171450" indent="-171450">
              <a:buFont typeface="Arial" pitchFamily="34" charset="0"/>
              <a:buChar char="•"/>
            </a:pPr>
            <a:endParaRPr lang="en-US" sz="1050"/>
          </a:p>
          <a:p>
            <a:pPr marL="171450" indent="-171450">
              <a:buFont typeface="Arial" pitchFamily="34" charset="0"/>
              <a:buChar char="•"/>
            </a:pPr>
            <a:endParaRPr lang="en-US" sz="1050"/>
          </a:p>
          <a:p>
            <a:pPr marL="171450" indent="-171450">
              <a:buFont typeface="Arial" pitchFamily="34" charset="0"/>
              <a:buChar char="•"/>
            </a:pPr>
            <a:endParaRPr lang="en-US" sz="1050"/>
          </a:p>
          <a:p>
            <a:pPr marL="171450" indent="-171450">
              <a:buFont typeface="Arial" pitchFamily="34" charset="0"/>
              <a:buChar char="•"/>
            </a:pPr>
            <a:endParaRPr lang="en-US" sz="1050"/>
          </a:p>
          <a:p>
            <a:pPr marL="171450" indent="-171450">
              <a:buFont typeface="Arial" pitchFamily="34" charset="0"/>
              <a:buChar char="•"/>
            </a:pPr>
            <a:endParaRPr lang="en-US" sz="1050"/>
          </a:p>
          <a:p>
            <a:pPr marL="171450" indent="-171450">
              <a:buFont typeface="Arial" pitchFamily="34" charset="0"/>
              <a:buChar char="•"/>
            </a:pPr>
            <a:endParaRPr lang="en-US" sz="1050"/>
          </a:p>
        </p:txBody>
      </p:sp>
    </p:spTree>
    <p:extLst>
      <p:ext uri="{BB962C8B-B14F-4D97-AF65-F5344CB8AC3E}">
        <p14:creationId xmlns:p14="http://schemas.microsoft.com/office/powerpoint/2010/main" val="3653515840"/>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Skills Required – Data Scientist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0"/>
            <a:ext cx="8839200" cy="4983162"/>
          </a:xfrm>
          <a:prstGeom prst="rect">
            <a:avLst/>
          </a:prstGeom>
        </p:spPr>
      </p:pic>
    </p:spTree>
    <p:extLst>
      <p:ext uri="{BB962C8B-B14F-4D97-AF65-F5344CB8AC3E}">
        <p14:creationId xmlns:p14="http://schemas.microsoft.com/office/powerpoint/2010/main" val="173983501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IN" sz="3600"/>
              <a:t>Data Scientist</a:t>
            </a:r>
          </a:p>
        </p:txBody>
      </p:sp>
      <p:pic>
        <p:nvPicPr>
          <p:cNvPr id="2050" name="Picture 2" descr="https://st3.ning.com/topology/rest/1.0/file/get/135308122?profile=original"/>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280" y="1520425"/>
            <a:ext cx="8376843" cy="473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62308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524000"/>
            <a:ext cx="4419600" cy="4525963"/>
          </a:xfrm>
        </p:spPr>
        <p:txBody>
          <a:bodyPr>
            <a:normAutofit fontScale="92500" lnSpcReduction="10000"/>
          </a:bodyPr>
          <a:lstStyle>
            <a:defPPr/>
          </a:lstStyle>
          <a:p>
            <a:r>
              <a:rPr lang="en-US" b="1"/>
              <a:t>Project Manager</a:t>
            </a:r>
          </a:p>
          <a:p>
            <a:pPr>
              <a:buFont typeface="Arial" pitchFamily="34" charset="0"/>
              <a:buChar char="•"/>
            </a:pPr>
            <a:r>
              <a:rPr lang="en-US"/>
              <a:t>Project management</a:t>
            </a:r>
          </a:p>
          <a:p>
            <a:pPr>
              <a:buFont typeface="Arial" pitchFamily="34" charset="0"/>
              <a:buChar char="•"/>
            </a:pPr>
            <a:r>
              <a:rPr lang="en-US"/>
              <a:t>Business acumen &amp; vision</a:t>
            </a:r>
          </a:p>
          <a:p>
            <a:pPr>
              <a:buFont typeface="Arial" pitchFamily="34" charset="0"/>
              <a:buChar char="•"/>
            </a:pPr>
            <a:r>
              <a:rPr lang="en-US"/>
              <a:t>Team management</a:t>
            </a:r>
          </a:p>
          <a:p>
            <a:pPr>
              <a:buFont typeface="Arial" pitchFamily="34" charset="0"/>
              <a:buChar char="•"/>
            </a:pPr>
            <a:r>
              <a:rPr lang="en-US"/>
              <a:t>Stakeholder management</a:t>
            </a:r>
          </a:p>
          <a:p>
            <a:pPr>
              <a:buFont typeface="Arial" pitchFamily="34" charset="0"/>
              <a:buChar char="•"/>
            </a:pPr>
            <a:r>
              <a:rPr lang="en-US"/>
              <a:t>Tools – Jira, Azure, DevOps, Agile</a:t>
            </a:r>
          </a:p>
          <a:p>
            <a:pPr marL="0" indent="0"/>
            <a:endParaRPr lang="en-US" b="1"/>
          </a:p>
          <a:p>
            <a:pPr marL="0" indent="0"/>
            <a:r>
              <a:rPr lang="en-US" b="1"/>
              <a:t>Subject Matter Expert</a:t>
            </a:r>
          </a:p>
          <a:p>
            <a:pPr>
              <a:buFont typeface="Arial" pitchFamily="34" charset="0"/>
              <a:buChar char="•"/>
            </a:pPr>
            <a:r>
              <a:rPr lang="en-US"/>
              <a:t>Hands-on domain expert on business process</a:t>
            </a:r>
          </a:p>
          <a:p>
            <a:pPr>
              <a:buFont typeface="Arial" pitchFamily="34" charset="0"/>
              <a:buChar char="•"/>
            </a:pPr>
            <a:r>
              <a:rPr lang="en-US"/>
              <a:t>Tools: Domain specific</a:t>
            </a:r>
          </a:p>
          <a:p>
            <a:pPr marL="0" indent="0"/>
            <a:endParaRPr lang="en-US"/>
          </a:p>
        </p:txBody>
      </p:sp>
      <p:sp>
        <p:nvSpPr>
          <p:cNvPr id="3" name="Content Placeholder 2"/>
          <p:cNvSpPr>
            <a:spLocks noGrp="1"/>
          </p:cNvSpPr>
          <p:nvPr>
            <p:ph sz="quarter" idx="10"/>
          </p:nvPr>
        </p:nvSpPr>
        <p:spPr/>
        <p:txBody>
          <a:bodyPr/>
          <a:lstStyle>
            <a:defPPr/>
          </a:lstStyle>
          <a:p>
            <a:r>
              <a:rPr lang="en-US"/>
              <a:t>Skills Required</a:t>
            </a:r>
          </a:p>
        </p:txBody>
      </p:sp>
      <p:sp>
        <p:nvSpPr>
          <p:cNvPr id="6" name="Content Placeholder 1"/>
          <p:cNvSpPr txBox="1"/>
          <p:nvPr/>
        </p:nvSpPr>
        <p:spPr>
          <a:xfrm>
            <a:off x="4800600" y="1520190"/>
            <a:ext cx="4191000" cy="4525963"/>
          </a:xfrm>
          <a:prstGeom prst="rect">
            <a:avLst/>
          </a:prstGeom>
        </p:spPr>
        <p:txBody>
          <a:bodyPr vert="horz" lIns="91440" tIns="45720" rIns="91440" bIns="45720" rtlCol="0">
            <a:normAutofit fontScale="92500" lnSpcReduction="10000"/>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IT /Operations Team</a:t>
            </a:r>
          </a:p>
          <a:p>
            <a:pPr>
              <a:buFont typeface="Arial" pitchFamily="34" charset="0"/>
              <a:buChar char="•"/>
            </a:pPr>
            <a:r>
              <a:rPr lang="en-US"/>
              <a:t>Software development – C/C++, Java, Python etc.</a:t>
            </a:r>
          </a:p>
          <a:p>
            <a:pPr>
              <a:buFont typeface="Arial" pitchFamily="34" charset="0"/>
              <a:buChar char="•"/>
            </a:pPr>
            <a:r>
              <a:rPr lang="en-US"/>
              <a:t>SQL/NoSQL Database querying &amp; scripting skills</a:t>
            </a:r>
          </a:p>
          <a:p>
            <a:pPr>
              <a:buFont typeface="Arial" pitchFamily="34" charset="0"/>
              <a:buChar char="•"/>
            </a:pPr>
            <a:r>
              <a:rPr lang="en-US"/>
              <a:t>Hands-on programming knowledge of Data science frameworks – Tensorflow, Kreas etc.</a:t>
            </a:r>
          </a:p>
          <a:p>
            <a:pPr>
              <a:buFont typeface="Arial" pitchFamily="34" charset="0"/>
              <a:buChar char="•"/>
            </a:pPr>
            <a:r>
              <a:rPr lang="en-US"/>
              <a:t>Cloud / in-house data center deployment skills</a:t>
            </a:r>
          </a:p>
          <a:p>
            <a:pPr>
              <a:buFont typeface="Arial" pitchFamily="34" charset="0"/>
              <a:buChar char="•"/>
            </a:pPr>
            <a:r>
              <a:rPr lang="en-US"/>
              <a:t>Operational skills to monitor deployment platform</a:t>
            </a:r>
          </a:p>
          <a:p>
            <a:pPr marL="0" indent="0"/>
            <a:endParaRPr lang="en-US" b="1"/>
          </a:p>
          <a:p>
            <a:pPr marL="0" indent="0"/>
            <a:endParaRPr lang="en-US"/>
          </a:p>
        </p:txBody>
      </p:sp>
    </p:spTree>
    <p:extLst>
      <p:ext uri="{BB962C8B-B14F-4D97-AF65-F5344CB8AC3E}">
        <p14:creationId xmlns:p14="http://schemas.microsoft.com/office/powerpoint/2010/main" val="34538938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Data Engineer vs Data Analyst vs Data Scientist</a:t>
            </a:r>
          </a:p>
        </p:txBody>
      </p:sp>
      <p:grpSp>
        <p:nvGrpSpPr>
          <p:cNvPr id="22" name="Group 21"/>
          <p:cNvGrpSpPr/>
          <p:nvPr/>
        </p:nvGrpSpPr>
        <p:grpSpPr>
          <a:xfrm>
            <a:off x="-31898" y="1524000"/>
            <a:ext cx="8610601" cy="3118448"/>
            <a:chOff x="641647" y="1592453"/>
            <a:chExt cx="7403507" cy="3407842"/>
          </a:xfrm>
        </p:grpSpPr>
        <p:graphicFrame>
          <p:nvGraphicFramePr>
            <p:cNvPr id="13" name="Diagram 12"/>
            <p:cNvGraphicFramePr/>
            <p:nvPr>
              <p:extLst/>
            </p:nvPr>
          </p:nvGraphicFramePr>
          <p:xfrm>
            <a:off x="641647" y="1592453"/>
            <a:ext cx="7403507" cy="915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7"/>
            <p:cNvSpPr/>
            <p:nvPr/>
          </p:nvSpPr>
          <p:spPr>
            <a:xfrm>
              <a:off x="1362342" y="2673397"/>
              <a:ext cx="2001888" cy="2320735"/>
            </a:xfrm>
            <a:prstGeom prst="rect">
              <a:avLst/>
            </a:prstGeom>
            <a:ln w="19050">
              <a:solidFill>
                <a:schemeClr val="tx1"/>
              </a:solidFill>
            </a:ln>
          </p:spPr>
          <p:txBody>
            <a:bodyPr wrap="square">
              <a:spAutoFit/>
            </a:bodyPr>
            <a:lstStyle>
              <a:defPPr>
                <a:defRPr lang="en-US"/>
              </a:defPPr>
            </a:lstStyle>
            <a:p>
              <a:pPr marL="171450" indent="-171450">
                <a:buFont typeface="Arial" pitchFamily="34" charset="0"/>
                <a:buChar char="•"/>
              </a:pPr>
              <a:r>
                <a:rPr lang="en-US" sz="1100"/>
                <a:t>Design the project steps</a:t>
              </a:r>
            </a:p>
            <a:p>
              <a:pPr marL="171450" indent="-171450">
                <a:buFont typeface="Arial" pitchFamily="34" charset="0"/>
                <a:buChar char="•"/>
              </a:pPr>
              <a:r>
                <a:rPr lang="en-US" sz="1100"/>
                <a:t>Pick the data sources</a:t>
              </a:r>
            </a:p>
            <a:p>
              <a:pPr marL="171450" indent="-171450">
                <a:buFont typeface="Arial" pitchFamily="34" charset="0"/>
                <a:buChar char="•"/>
              </a:pPr>
              <a:r>
                <a:rPr lang="en-US" sz="1100"/>
                <a:t>Pick the tools to be used</a:t>
              </a:r>
            </a:p>
            <a:p>
              <a:pPr marL="171450" indent="-171450">
                <a:buFont typeface="Arial" pitchFamily="34" charset="0"/>
                <a:buChar char="•"/>
              </a:pPr>
              <a:r>
                <a:rPr lang="en-US" sz="1100"/>
                <a:t>Data Preparation</a:t>
              </a:r>
            </a:p>
            <a:p>
              <a:pPr marL="171450" indent="-171450">
                <a:buFont typeface="Arial" pitchFamily="34" charset="0"/>
                <a:buChar char="•"/>
              </a:pPr>
              <a:r>
                <a:rPr lang="en-US" sz="1100"/>
                <a:t>Performs statistical procedures</a:t>
              </a:r>
            </a:p>
            <a:p>
              <a:pPr marL="171450" indent="-171450">
                <a:buFont typeface="Arial" pitchFamily="34" charset="0"/>
                <a:buChar char="•"/>
              </a:pPr>
              <a:r>
                <a:rPr lang="en-US" sz="1100"/>
                <a:t>Applies machine learning models</a:t>
              </a:r>
            </a:p>
            <a:p>
              <a:pPr marL="171450" indent="-171450">
                <a:buFont typeface="Arial" pitchFamily="34" charset="0"/>
                <a:buChar char="•"/>
              </a:pPr>
              <a:r>
                <a:rPr lang="en-US" sz="1100"/>
                <a:t>Evaluates results</a:t>
              </a:r>
            </a:p>
            <a:p>
              <a:pPr marL="171450" indent="-171450">
                <a:buFont typeface="Arial" pitchFamily="34" charset="0"/>
                <a:buChar char="•"/>
              </a:pPr>
              <a:r>
                <a:rPr lang="en-US" sz="1100"/>
                <a:t>Key collaborator among multiple entities -SME &amp; project sponsor, IT Team and Data Team</a:t>
              </a:r>
            </a:p>
            <a:p>
              <a:pPr marL="171450" indent="-171450">
                <a:buFont typeface="Arial" pitchFamily="34" charset="0"/>
                <a:buChar char="•"/>
              </a:pPr>
              <a:r>
                <a:rPr lang="en-US" sz="1100"/>
                <a:t>Enables project vision and goals to be aligned</a:t>
              </a:r>
            </a:p>
          </p:txBody>
        </p:sp>
        <p:sp>
          <p:nvSpPr>
            <p:cNvPr id="19" name="Rectangle 18"/>
            <p:cNvSpPr/>
            <p:nvPr/>
          </p:nvSpPr>
          <p:spPr>
            <a:xfrm>
              <a:off x="3524428" y="2679560"/>
              <a:ext cx="2027737" cy="2320735"/>
            </a:xfrm>
            <a:prstGeom prst="rect">
              <a:avLst/>
            </a:prstGeom>
            <a:ln w="19050">
              <a:solidFill>
                <a:schemeClr val="tx1"/>
              </a:solidFill>
            </a:ln>
          </p:spPr>
          <p:txBody>
            <a:bodyPr wrap="square">
              <a:spAutoFit/>
            </a:bodyPr>
            <a:lstStyle>
              <a:defPPr>
                <a:defRPr lang="en-US"/>
              </a:defPPr>
            </a:lstStyle>
            <a:p>
              <a:pPr marL="171450" indent="-171450">
                <a:buFont typeface="Arial" pitchFamily="34" charset="0"/>
                <a:buChar char="•"/>
              </a:pPr>
              <a:r>
                <a:rPr lang="en-US" sz="1200"/>
                <a:t>Build Data driven platform i.e. Data warehousing, Data Lakes, streaming platforms or other solutions to aggregate data</a:t>
              </a:r>
            </a:p>
            <a:p>
              <a:pPr marL="171450" indent="-171450">
                <a:buFont typeface="Arial" pitchFamily="34" charset="0"/>
                <a:buChar char="•"/>
              </a:pPr>
              <a:r>
                <a:rPr lang="en-US" sz="1200"/>
                <a:t>Develop data set processes for Data modelling, mining &amp; production; with data changing over time</a:t>
              </a:r>
            </a:p>
            <a:p>
              <a:pPr marL="171450" indent="-171450">
                <a:buFont typeface="Arial" pitchFamily="34" charset="0"/>
                <a:buChar char="•"/>
              </a:pPr>
              <a:r>
                <a:rPr lang="en-US" sz="1200"/>
                <a:t>Data Integration – from different data sources identified by Scientist</a:t>
              </a:r>
            </a:p>
          </p:txBody>
        </p:sp>
        <p:sp>
          <p:nvSpPr>
            <p:cNvPr id="20" name="Rectangle 19"/>
            <p:cNvSpPr/>
            <p:nvPr/>
          </p:nvSpPr>
          <p:spPr>
            <a:xfrm>
              <a:off x="5712364" y="2642414"/>
              <a:ext cx="1939683" cy="2320735"/>
            </a:xfrm>
            <a:prstGeom prst="rect">
              <a:avLst/>
            </a:prstGeom>
            <a:ln w="19050">
              <a:solidFill>
                <a:schemeClr val="tx1"/>
              </a:solidFill>
            </a:ln>
          </p:spPr>
          <p:txBody>
            <a:bodyPr wrap="square">
              <a:spAutoFit/>
            </a:bodyPr>
            <a:lstStyle>
              <a:defPPr>
                <a:defRPr lang="en-US"/>
              </a:defPPr>
            </a:lstStyle>
            <a:p>
              <a:pPr marL="171450" indent="-171450">
                <a:buFont typeface="Arial" pitchFamily="34" charset="0"/>
                <a:buChar char="•"/>
              </a:pPr>
              <a:r>
                <a:rPr lang="en-US" sz="1200"/>
                <a:t>Business level story telling</a:t>
              </a:r>
            </a:p>
            <a:p>
              <a:pPr marL="171450" indent="-171450">
                <a:buFont typeface="Arial" pitchFamily="34" charset="0"/>
                <a:buChar char="•"/>
              </a:pPr>
              <a:endParaRPr lang="en-US" sz="1200"/>
            </a:p>
            <a:p>
              <a:pPr marL="171450" indent="-171450">
                <a:buFont typeface="Arial" pitchFamily="34" charset="0"/>
                <a:buChar char="•"/>
              </a:pPr>
              <a:r>
                <a:rPr lang="en-US" sz="1200"/>
                <a:t>Build Dashboards and other visualizations</a:t>
              </a:r>
            </a:p>
            <a:p>
              <a:pPr marL="171450" indent="-171450">
                <a:buFont typeface="Arial" pitchFamily="34" charset="0"/>
                <a:buChar char="•"/>
              </a:pPr>
              <a:endParaRPr lang="en-US" sz="1200"/>
            </a:p>
            <a:p>
              <a:pPr marL="171450" indent="-171450">
                <a:buFont typeface="Arial" pitchFamily="34" charset="0"/>
                <a:buChar char="•"/>
              </a:pPr>
              <a:r>
                <a:rPr lang="en-US" sz="1200"/>
                <a:t>Provide insights through visual means</a:t>
              </a:r>
            </a:p>
            <a:p>
              <a:pPr marL="171450" indent="-171450">
                <a:buFont typeface="Arial" pitchFamily="34" charset="0"/>
                <a:buChar char="•"/>
              </a:pPr>
              <a:endParaRPr lang="en-US" sz="1200"/>
            </a:p>
            <a:p>
              <a:pPr marL="171450" indent="-171450">
                <a:buFont typeface="Arial" pitchFamily="34" charset="0"/>
                <a:buChar char="•"/>
              </a:pPr>
              <a:endParaRPr lang="en-US" sz="1200"/>
            </a:p>
            <a:p>
              <a:pPr marL="171450" indent="-171450">
                <a:buFont typeface="Arial" pitchFamily="34" charset="0"/>
                <a:buChar char="•"/>
              </a:pPr>
              <a:endParaRPr lang="en-US" sz="1200"/>
            </a:p>
            <a:p>
              <a:pPr marL="171450" indent="-171450">
                <a:buFont typeface="Arial" pitchFamily="34" charset="0"/>
                <a:buChar char="•"/>
              </a:pPr>
              <a:endParaRPr lang="en-US" sz="1200"/>
            </a:p>
          </p:txBody>
        </p:sp>
      </p:grpSp>
      <p:sp>
        <p:nvSpPr>
          <p:cNvPr id="28" name="TextBox 27"/>
          <p:cNvSpPr txBox="1"/>
          <p:nvPr/>
        </p:nvSpPr>
        <p:spPr>
          <a:xfrm>
            <a:off x="806302" y="4731054"/>
            <a:ext cx="7315201"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1600" b="1"/>
              <a:t>SKILLSET</a:t>
            </a:r>
          </a:p>
        </p:txBody>
      </p:sp>
      <p:sp>
        <p:nvSpPr>
          <p:cNvPr id="29" name="Rectangle 28"/>
          <p:cNvSpPr/>
          <p:nvPr/>
        </p:nvSpPr>
        <p:spPr>
          <a:xfrm>
            <a:off x="813390" y="5158214"/>
            <a:ext cx="2328283" cy="1223412"/>
          </a:xfrm>
          <a:prstGeom prst="rect">
            <a:avLst/>
          </a:prstGeom>
          <a:ln w="19050">
            <a:solidFill>
              <a:schemeClr val="tx1"/>
            </a:solidFill>
          </a:ln>
        </p:spPr>
        <p:txBody>
          <a:bodyPr wrap="square">
            <a:spAutoFit/>
          </a:bodyPr>
          <a:lstStyle>
            <a:defPPr>
              <a:defRPr lang="en-US"/>
            </a:defPPr>
          </a:lstStyle>
          <a:p>
            <a:pPr lvl="0"/>
            <a:r>
              <a:rPr lang="en-US" sz="1050"/>
              <a:t>Data Management : SQL, No-SQL</a:t>
            </a:r>
          </a:p>
          <a:p>
            <a:pPr lvl="0"/>
            <a:r>
              <a:rPr lang="en-US" sz="1050"/>
              <a:t>Data preparation: Python, SAS, R, Scala</a:t>
            </a:r>
          </a:p>
          <a:p>
            <a:pPr lvl="0"/>
            <a:r>
              <a:rPr lang="en-US" sz="1050"/>
              <a:t>Data analytics: Power BI, SRSS, Tableau</a:t>
            </a:r>
          </a:p>
          <a:p>
            <a:pPr lvl="0"/>
            <a:r>
              <a:rPr lang="en-US" sz="1050"/>
              <a:t>Data Modelling – Machine learning algorithms. Statistical learning, Neural network  (Tools - IBM Watson, SPSS, Deep Learning)</a:t>
            </a:r>
          </a:p>
        </p:txBody>
      </p:sp>
      <p:sp>
        <p:nvSpPr>
          <p:cNvPr id="30" name="Rectangle 29"/>
          <p:cNvSpPr/>
          <p:nvPr/>
        </p:nvSpPr>
        <p:spPr>
          <a:xfrm>
            <a:off x="3358053" y="5152219"/>
            <a:ext cx="2328283" cy="1223412"/>
          </a:xfrm>
          <a:prstGeom prst="rect">
            <a:avLst/>
          </a:prstGeom>
          <a:ln w="19050">
            <a:solidFill>
              <a:schemeClr val="tx1"/>
            </a:solidFill>
          </a:ln>
        </p:spPr>
        <p:txBody>
          <a:bodyPr wrap="square">
            <a:spAutoFit/>
          </a:bodyPr>
          <a:lstStyle>
            <a:defPPr>
              <a:defRPr lang="en-US"/>
            </a:defPPr>
          </a:lstStyle>
          <a:p>
            <a:pPr lvl="0"/>
            <a:r>
              <a:rPr lang="en-US" sz="1050"/>
              <a:t>Data Management : SQL, No-SQL</a:t>
            </a:r>
          </a:p>
          <a:p>
            <a:pPr lvl="0"/>
            <a:r>
              <a:rPr lang="en-US" sz="1050"/>
              <a:t>Data Warehousing tools</a:t>
            </a:r>
          </a:p>
          <a:p>
            <a:pPr lvl="0"/>
            <a:r>
              <a:rPr lang="en-US" sz="1050"/>
              <a:t>Data Purging, archiving, scripting</a:t>
            </a:r>
          </a:p>
          <a:p>
            <a:pPr lvl="0"/>
            <a:r>
              <a:rPr lang="en-US" sz="1050"/>
              <a:t>Tools eg. – Oracle, Cassandra, MySQL, MongoDB, Hive, neo4j, Postgress, sqoop, Hadoop/HDFS etc.</a:t>
            </a:r>
          </a:p>
          <a:p>
            <a:pPr lvl="0"/>
            <a:endParaRPr lang="en-US" sz="1050"/>
          </a:p>
        </p:txBody>
      </p:sp>
      <p:sp>
        <p:nvSpPr>
          <p:cNvPr id="31" name="Rectangle 30"/>
          <p:cNvSpPr/>
          <p:nvPr/>
        </p:nvSpPr>
        <p:spPr>
          <a:xfrm>
            <a:off x="5842530" y="5152219"/>
            <a:ext cx="2328283" cy="1107996"/>
          </a:xfrm>
          <a:prstGeom prst="rect">
            <a:avLst/>
          </a:prstGeom>
          <a:ln w="19050">
            <a:solidFill>
              <a:schemeClr val="tx1"/>
            </a:solidFill>
          </a:ln>
        </p:spPr>
        <p:txBody>
          <a:bodyPr wrap="square">
            <a:spAutoFit/>
          </a:bodyPr>
          <a:lstStyle>
            <a:defPPr>
              <a:defRPr lang="en-US"/>
            </a:defPPr>
          </a:lstStyle>
          <a:p>
            <a:pPr lvl="0"/>
            <a:r>
              <a:rPr lang="en-US" sz="1100"/>
              <a:t>Data analytics tools: Power BI, SRSS, Tableau</a:t>
            </a:r>
          </a:p>
          <a:p>
            <a:pPr lvl="0"/>
            <a:endParaRPr lang="en-US" sz="1100"/>
          </a:p>
          <a:p>
            <a:pPr lvl="0"/>
            <a:endParaRPr lang="en-US" sz="1100"/>
          </a:p>
          <a:p>
            <a:pPr lvl="0"/>
            <a:endParaRPr lang="en-US" sz="1100"/>
          </a:p>
          <a:p>
            <a:pPr lvl="0"/>
            <a:endParaRPr lang="en-US" sz="1100"/>
          </a:p>
        </p:txBody>
      </p:sp>
    </p:spTree>
    <p:extLst>
      <p:ext uri="{BB962C8B-B14F-4D97-AF65-F5344CB8AC3E}">
        <p14:creationId xmlns:p14="http://schemas.microsoft.com/office/powerpoint/2010/main" val="166487967"/>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304800" y="1524000"/>
          <a:ext cx="84582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sz="quarter" idx="10"/>
          </p:nvPr>
        </p:nvSpPr>
        <p:spPr>
          <a:xfrm>
            <a:off x="304800" y="152400"/>
            <a:ext cx="6781800" cy="1143000"/>
          </a:xfrm>
        </p:spPr>
        <p:txBody>
          <a:bodyPr/>
          <a:lstStyle>
            <a:defPPr/>
          </a:lstStyle>
          <a:p>
            <a:r>
              <a:rPr lang="en-US"/>
              <a:t>Data Scientist Vs. IT SW Programmer</a:t>
            </a:r>
          </a:p>
        </p:txBody>
      </p:sp>
    </p:spTree>
    <p:extLst>
      <p:ext uri="{BB962C8B-B14F-4D97-AF65-F5344CB8AC3E}">
        <p14:creationId xmlns:p14="http://schemas.microsoft.com/office/powerpoint/2010/main" val="202851733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Data Science -&gt; AI Skillset</a:t>
            </a:r>
          </a:p>
        </p:txBody>
      </p:sp>
      <p:grpSp>
        <p:nvGrpSpPr>
          <p:cNvPr id="4" name="Group 3"/>
          <p:cNvGrpSpPr/>
          <p:nvPr/>
        </p:nvGrpSpPr>
        <p:grpSpPr>
          <a:xfrm>
            <a:off x="914400" y="1371600"/>
            <a:ext cx="7374013" cy="3733800"/>
            <a:chOff x="1295400" y="2590800"/>
            <a:chExt cx="7374013" cy="3733800"/>
          </a:xfrm>
        </p:grpSpPr>
        <p:sp>
          <p:nvSpPr>
            <p:cNvPr id="9" name="Oval 8"/>
            <p:cNvSpPr/>
            <p:nvPr/>
          </p:nvSpPr>
          <p:spPr>
            <a:xfrm>
              <a:off x="1295400" y="2667000"/>
              <a:ext cx="3962400" cy="36576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Data Science</a:t>
              </a:r>
            </a:p>
          </p:txBody>
        </p:sp>
        <p:sp>
          <p:nvSpPr>
            <p:cNvPr id="2" name="Rounded Rectangle 1"/>
            <p:cNvSpPr/>
            <p:nvPr/>
          </p:nvSpPr>
          <p:spPr>
            <a:xfrm>
              <a:off x="1853274" y="3657600"/>
              <a:ext cx="2846651" cy="2133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285750" lvl="0" indent="-285750">
                <a:buFont typeface="Arial" pitchFamily="34" charset="0"/>
                <a:buChar char="•"/>
              </a:pPr>
              <a:r>
                <a:rPr lang="en-US"/>
                <a:t>Data Management : SQL, No-SQL</a:t>
              </a:r>
            </a:p>
            <a:p>
              <a:pPr marL="285750" lvl="0" indent="-285750">
                <a:buFont typeface="Arial" pitchFamily="34" charset="0"/>
                <a:buChar char="•"/>
              </a:pPr>
              <a:r>
                <a:rPr lang="en-US"/>
                <a:t>Data preparation: Python, SAS, R, Scala, </a:t>
              </a:r>
            </a:p>
            <a:p>
              <a:pPr marL="285750" lvl="0" indent="-285750">
                <a:buFont typeface="Arial" pitchFamily="34" charset="0"/>
                <a:buChar char="•"/>
              </a:pPr>
              <a:r>
                <a:rPr lang="en-US"/>
                <a:t>Data analytics - Power BI, SRSS, Tableau etc.</a:t>
              </a:r>
            </a:p>
          </p:txBody>
        </p:sp>
        <p:sp>
          <p:nvSpPr>
            <p:cNvPr id="12" name="Oval 11"/>
            <p:cNvSpPr/>
            <p:nvPr/>
          </p:nvSpPr>
          <p:spPr>
            <a:xfrm>
              <a:off x="4707013" y="2590800"/>
              <a:ext cx="3962400" cy="3733800"/>
            </a:xfrm>
            <a:prstGeom prst="ellipse">
              <a:avLst/>
            </a:prstGeom>
            <a:solidFill>
              <a:schemeClr val="accent4">
                <a:lumMod val="40000"/>
                <a:lumOff val="60000"/>
              </a:schemeClr>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Artificial Intelligence</a:t>
              </a:r>
            </a:p>
          </p:txBody>
        </p:sp>
        <p:sp>
          <p:nvSpPr>
            <p:cNvPr id="18" name="Rounded Rectangle 17"/>
            <p:cNvSpPr/>
            <p:nvPr/>
          </p:nvSpPr>
          <p:spPr>
            <a:xfrm>
              <a:off x="5293241" y="3657600"/>
              <a:ext cx="2846651" cy="2133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285750" lvl="0" indent="-285750">
                <a:buFont typeface="Arial" pitchFamily="34" charset="0"/>
                <a:buChar char="•"/>
              </a:pPr>
              <a:r>
                <a:rPr lang="en-US"/>
                <a:t>Statistical Learning, Neural networks</a:t>
              </a:r>
            </a:p>
            <a:p>
              <a:pPr marL="285750" lvl="0" indent="-285750">
                <a:buFont typeface="Arial" pitchFamily="34" charset="0"/>
                <a:buChar char="•"/>
              </a:pPr>
              <a:r>
                <a:rPr lang="en-US"/>
                <a:t>In-depth programming skills in python/C/C++/Java </a:t>
              </a:r>
            </a:p>
          </p:txBody>
        </p:sp>
      </p:grpSp>
      <p:sp>
        <p:nvSpPr>
          <p:cNvPr id="5" name="TextBox 4"/>
          <p:cNvSpPr txBox="1"/>
          <p:nvPr/>
        </p:nvSpPr>
        <p:spPr>
          <a:xfrm>
            <a:off x="685800" y="5410200"/>
            <a:ext cx="81534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a:t>Data Scientist needs software programming skills, but more focused around data preparation, modelling, presenting.</a:t>
            </a:r>
          </a:p>
        </p:txBody>
      </p:sp>
    </p:spTree>
    <p:extLst>
      <p:ext uri="{BB962C8B-B14F-4D97-AF65-F5344CB8AC3E}">
        <p14:creationId xmlns:p14="http://schemas.microsoft.com/office/powerpoint/2010/main" val="2480902803"/>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Skills Venn diagram</a:t>
            </a:r>
          </a:p>
        </p:txBody>
      </p:sp>
      <p:pic>
        <p:nvPicPr>
          <p:cNvPr id="1026" name="Picture 2" descr="Data Scientists, Data Engineers, Software Engineers: The ..."/>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23975" y="1504156"/>
            <a:ext cx="61912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564238"/>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135563"/>
          </a:xfrm>
        </p:spPr>
        <p:txBody>
          <a:bodyPr>
            <a:normAutofit fontScale="85000" lnSpcReduction="20000"/>
          </a:bodyPr>
          <a:lstStyle>
            <a:defPPr/>
          </a:lstStyle>
          <a:p>
            <a:r>
              <a:rPr lang="en-US"/>
              <a:t>- </a:t>
            </a:r>
            <a:r>
              <a:rPr lang="en-US" b="1"/>
              <a:t>Attracting Top Talent</a:t>
            </a:r>
          </a:p>
          <a:p>
            <a:r>
              <a:rPr lang="en-US"/>
              <a:t>What’s your differentiated value proposition for candidate data scientists? List three things that make the opportunity unique, that you think will resonate with your target candidate pool. Test your pitch on your group. Get feedback.</a:t>
            </a:r>
          </a:p>
          <a:p>
            <a:endParaRPr lang="en-US"/>
          </a:p>
          <a:p>
            <a:r>
              <a:rPr lang="en-US"/>
              <a:t>- </a:t>
            </a:r>
            <a:r>
              <a:rPr lang="en-US" b="1"/>
              <a:t>Hiring Process</a:t>
            </a:r>
          </a:p>
          <a:p>
            <a:r>
              <a:rPr lang="en-US"/>
              <a:t>What are the three most important attributes for your candidates?</a:t>
            </a:r>
          </a:p>
          <a:p>
            <a:r>
              <a:rPr lang="en-US"/>
              <a:t>What is your assessment plan for each?</a:t>
            </a:r>
          </a:p>
          <a:p>
            <a:endParaRPr lang="en-US" b="1"/>
          </a:p>
          <a:p>
            <a:r>
              <a:rPr lang="en-US" b="1"/>
              <a:t>- Onboarding</a:t>
            </a:r>
          </a:p>
          <a:p>
            <a:r>
              <a:rPr lang="en-US"/>
              <a:t>What activities and outcomes need to have been achieved in the first 30, 60, and 90 days?</a:t>
            </a:r>
          </a:p>
          <a:p>
            <a:r>
              <a:rPr lang="en-US"/>
              <a:t>What are the most important pieces of “tribal knowledge” your new hire needs to know, and how will she learn them? Examples include data sources, project methodologies, stakeholder dynamics, notable wins and losses, etc.</a:t>
            </a:r>
          </a:p>
          <a:p>
            <a:endParaRPr lang="en-US"/>
          </a:p>
        </p:txBody>
      </p:sp>
      <p:sp>
        <p:nvSpPr>
          <p:cNvPr id="3" name="Content Placeholder 2"/>
          <p:cNvSpPr>
            <a:spLocks noGrp="1"/>
          </p:cNvSpPr>
          <p:nvPr>
            <p:ph sz="quarter" idx="10"/>
          </p:nvPr>
        </p:nvSpPr>
        <p:spPr/>
        <p:txBody>
          <a:bodyPr/>
          <a:lstStyle>
            <a:defPPr/>
          </a:lstStyle>
          <a:p>
            <a:r>
              <a:rPr lang="en-US"/>
              <a:t>Managing Data Science Team 2/</a:t>
            </a:r>
          </a:p>
        </p:txBody>
      </p:sp>
    </p:spTree>
    <p:extLst>
      <p:ext uri="{BB962C8B-B14F-4D97-AF65-F5344CB8AC3E}">
        <p14:creationId xmlns:p14="http://schemas.microsoft.com/office/powerpoint/2010/main" val="324343462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70000" lnSpcReduction="20000"/>
          </a:bodyPr>
          <a:lstStyle>
            <a:defPPr/>
          </a:lstStyle>
          <a:p>
            <a:pPr>
              <a:buFont typeface="Arial" pitchFamily="34" charset="0"/>
              <a:buChar char="•"/>
            </a:pPr>
            <a:r>
              <a:rPr lang="en-US"/>
              <a:t>New AI Algorithm Can Now Guess What You Look Like Based Just On </a:t>
            </a:r>
            <a:r>
              <a:rPr lang="en-US" smtClean="0"/>
              <a:t>Your Voice </a:t>
            </a:r>
            <a:r>
              <a:rPr lang="en-US" smtClean="0">
                <a:hlinkClick r:id="rId2"/>
              </a:rPr>
              <a:t>https</a:t>
            </a:r>
            <a:r>
              <a:rPr lang="en-US">
                <a:hlinkClick r:id="rId2"/>
              </a:rPr>
              <a:t>://www.analyticsindiamag.com/new-ai-algorithm-can-now-guess-what-you-look-like-based-just-on-your-voice</a:t>
            </a:r>
            <a:r>
              <a:rPr lang="en-US" smtClean="0">
                <a:hlinkClick r:id="rId2"/>
              </a:rPr>
              <a:t>/</a:t>
            </a:r>
            <a:endParaRPr lang="en-US" smtClean="0"/>
          </a:p>
          <a:p>
            <a:pPr>
              <a:buFont typeface="Arial" pitchFamily="34" charset="0"/>
              <a:buChar char="•"/>
            </a:pPr>
            <a:r>
              <a:rPr lang="en-US" smtClean="0"/>
              <a:t>How </a:t>
            </a:r>
            <a:r>
              <a:rPr lang="en-US"/>
              <a:t>Machine Learning Can Eliminate The Emotional Aspect Of Investing </a:t>
            </a:r>
            <a:r>
              <a:rPr lang="en-US" smtClean="0"/>
              <a:t>Money </a:t>
            </a:r>
            <a:r>
              <a:rPr lang="en-US" smtClean="0">
                <a:hlinkClick r:id="rId3"/>
              </a:rPr>
              <a:t>https</a:t>
            </a:r>
            <a:r>
              <a:rPr lang="en-US">
                <a:hlinkClick r:id="rId3"/>
              </a:rPr>
              <a:t>://</a:t>
            </a:r>
            <a:r>
              <a:rPr lang="en-US" smtClean="0">
                <a:hlinkClick r:id="rId3"/>
              </a:rPr>
              <a:t>www.analyticsindiamag.com/how-machine-learning-can-eliminate-the-emotional-aspect-of-investing-money/</a:t>
            </a:r>
            <a:endParaRPr lang="en-US" smtClean="0"/>
          </a:p>
          <a:p>
            <a:pPr>
              <a:buFont typeface="Arial" pitchFamily="34" charset="0"/>
              <a:buChar char="•"/>
            </a:pPr>
            <a:r>
              <a:rPr lang="en-US" smtClean="0"/>
              <a:t>How </a:t>
            </a:r>
            <a:r>
              <a:rPr lang="en-US"/>
              <a:t>artificial intelligence changed the face of banking in India </a:t>
            </a:r>
            <a:r>
              <a:rPr lang="en-US">
                <a:hlinkClick r:id="rId4"/>
              </a:rPr>
              <a:t>https://</a:t>
            </a:r>
            <a:r>
              <a:rPr lang="en-US" smtClean="0">
                <a:hlinkClick r:id="rId4"/>
              </a:rPr>
              <a:t>yourstory.com/2019/05/how-artificial-intelligence-changed-banking-sector</a:t>
            </a:r>
            <a:endParaRPr lang="en-US" smtClean="0"/>
          </a:p>
          <a:p>
            <a:pPr>
              <a:buFont typeface="Arial" pitchFamily="34" charset="0"/>
              <a:buChar char="•"/>
            </a:pPr>
            <a:r>
              <a:rPr lang="en-US"/>
              <a:t>Machine Learning may help capture fusion energy on </a:t>
            </a:r>
            <a:r>
              <a:rPr lang="en-US" smtClean="0"/>
              <a:t>Earth </a:t>
            </a:r>
            <a:r>
              <a:rPr lang="en-US" smtClean="0">
                <a:hlinkClick r:id="rId5"/>
              </a:rPr>
              <a:t>https</a:t>
            </a:r>
            <a:r>
              <a:rPr lang="en-US">
                <a:hlinkClick r:id="rId5"/>
              </a:rPr>
              <a:t>://</a:t>
            </a:r>
            <a:r>
              <a:rPr lang="en-US" smtClean="0">
                <a:hlinkClick r:id="rId5"/>
              </a:rPr>
              <a:t>odishatv.in/science/machine-learning-may-help-capture-fusion-energy-on-earth-371697</a:t>
            </a:r>
            <a:endParaRPr lang="en-US" smtClean="0"/>
          </a:p>
          <a:p>
            <a:pPr>
              <a:buFont typeface="Arial" pitchFamily="34" charset="0"/>
              <a:buChar char="•"/>
            </a:pPr>
            <a:r>
              <a:rPr lang="en-US"/>
              <a:t>How artificial intelligence can slowly change the healthcare </a:t>
            </a:r>
            <a:r>
              <a:rPr lang="en-US" smtClean="0"/>
              <a:t>landscape </a:t>
            </a:r>
            <a:r>
              <a:rPr lang="en-US" smtClean="0">
                <a:hlinkClick r:id="rId6"/>
              </a:rPr>
              <a:t>https</a:t>
            </a:r>
            <a:r>
              <a:rPr lang="en-US">
                <a:hlinkClick r:id="rId6"/>
              </a:rPr>
              <a:t>://</a:t>
            </a:r>
            <a:r>
              <a:rPr lang="en-US" smtClean="0">
                <a:hlinkClick r:id="rId6"/>
              </a:rPr>
              <a:t>yourstory.com/2019/05/how-artificial-intelligence-change-the-healthcare</a:t>
            </a:r>
            <a:endParaRPr lang="en-US" smtClean="0"/>
          </a:p>
          <a:p>
            <a:pPr lvl="1">
              <a:buFont typeface="Arial" pitchFamily="34" charset="0"/>
              <a:buChar char="•"/>
            </a:pPr>
            <a:r>
              <a:rPr lang="en-US"/>
              <a:t>Googles AI system better than humans at spotting lung cancer: Study </a:t>
            </a:r>
            <a:r>
              <a:rPr lang="en-US">
                <a:hlinkClick r:id="rId7"/>
              </a:rPr>
              <a:t>https://www.business-standard.com/article/pti-stories/google-s-ai-system-better-than-humans-at-spotting-lung-cancer-study-119052100509_1.html</a:t>
            </a:r>
            <a:endParaRPr lang="en-US"/>
          </a:p>
          <a:p>
            <a:pPr lvl="1">
              <a:buFont typeface="Arial" pitchFamily="34" charset="0"/>
              <a:buChar char="•"/>
            </a:pPr>
            <a:r>
              <a:rPr lang="en-US" smtClean="0"/>
              <a:t>Machine </a:t>
            </a:r>
            <a:r>
              <a:rPr lang="en-US"/>
              <a:t>learning overtakes humans in predicting death or heart attack </a:t>
            </a:r>
            <a:r>
              <a:rPr lang="en-US">
                <a:hlinkClick r:id="rId8"/>
              </a:rPr>
              <a:t>https://medicalxpress.com/news/2019-05-machine-humans-death-heart.html</a:t>
            </a:r>
            <a:endParaRPr lang="en-US"/>
          </a:p>
          <a:p>
            <a:pPr lvl="1">
              <a:buFont typeface="Arial" pitchFamily="34" charset="0"/>
              <a:buChar char="•"/>
            </a:pPr>
            <a:r>
              <a:rPr lang="en-US"/>
              <a:t>Machine learning could predict death or heart attack with over 90% accuracy: Study </a:t>
            </a:r>
            <a:r>
              <a:rPr lang="en-US">
                <a:hlinkClick r:id="rId9"/>
              </a:rPr>
              <a:t>https://www.timesnownews.com/health/article/machine-learning-could-predict-death-or-heart-attack-with-over-90-accuracy-study/417593</a:t>
            </a:r>
            <a:endParaRPr lang="en-US"/>
          </a:p>
          <a:p>
            <a:pPr>
              <a:buFont typeface="Arial" pitchFamily="34" charset="0"/>
              <a:buChar char="•"/>
            </a:pPr>
            <a:r>
              <a:rPr lang="en-US" smtClean="0"/>
              <a:t>Why </a:t>
            </a:r>
            <a:r>
              <a:rPr lang="en-US"/>
              <a:t>machine learning could be the key to the future of </a:t>
            </a:r>
            <a:r>
              <a:rPr lang="en-US" smtClean="0"/>
              <a:t>gambling </a:t>
            </a:r>
            <a:r>
              <a:rPr lang="en-US" smtClean="0">
                <a:hlinkClick r:id="rId10"/>
              </a:rPr>
              <a:t>https</a:t>
            </a:r>
            <a:r>
              <a:rPr lang="en-US">
                <a:hlinkClick r:id="rId10"/>
              </a:rPr>
              <a:t>://</a:t>
            </a:r>
            <a:r>
              <a:rPr lang="en-US" smtClean="0">
                <a:hlinkClick r:id="rId10"/>
              </a:rPr>
              <a:t>www.techradar.com/news/why-machine-learning-could-be-the-key-to-the-future-of-gambling</a:t>
            </a:r>
            <a:endParaRPr lang="en-US" smtClean="0"/>
          </a:p>
          <a:p>
            <a:pPr>
              <a:buFont typeface="Arial" pitchFamily="34" charset="0"/>
              <a:buChar char="•"/>
            </a:pPr>
            <a:endParaRPr lang="en-US"/>
          </a:p>
        </p:txBody>
      </p:sp>
      <p:sp>
        <p:nvSpPr>
          <p:cNvPr id="3" name="Content Placeholder 2"/>
          <p:cNvSpPr>
            <a:spLocks noGrp="1"/>
          </p:cNvSpPr>
          <p:nvPr>
            <p:ph sz="quarter" idx="10"/>
          </p:nvPr>
        </p:nvSpPr>
        <p:spPr/>
        <p:txBody>
          <a:bodyPr/>
          <a:lstStyle>
            <a:defPPr/>
          </a:lstStyle>
          <a:p>
            <a:r>
              <a:rPr lang="en-US" smtClean="0"/>
              <a:t>Motivational Examples of Data Science and AI</a:t>
            </a:r>
            <a:endParaRPr lang="en-US"/>
          </a:p>
        </p:txBody>
      </p:sp>
    </p:spTree>
    <p:extLst>
      <p:ext uri="{BB962C8B-B14F-4D97-AF65-F5344CB8AC3E}">
        <p14:creationId xmlns:p14="http://schemas.microsoft.com/office/powerpoint/2010/main" val="2497976341"/>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839200" cy="5059363"/>
          </a:xfrm>
        </p:spPr>
        <p:txBody>
          <a:bodyPr>
            <a:noAutofit/>
          </a:bodyPr>
          <a:lstStyle>
            <a:defPPr/>
          </a:lstStyle>
          <a:p>
            <a:r>
              <a:rPr lang="en-US" sz="1600" b="1">
                <a:solidFill>
                  <a:schemeClr val="accent1"/>
                </a:solidFill>
              </a:rPr>
              <a:t>Retention and Management</a:t>
            </a:r>
          </a:p>
          <a:p>
            <a:r>
              <a:rPr lang="en-US" sz="1600"/>
              <a:t>What skills do you hope this candidate develops over the first year?</a:t>
            </a:r>
          </a:p>
          <a:p>
            <a:r>
              <a:rPr lang="en-US" sz="1600"/>
              <a:t>What metrics will determine success of this candidate after a year? Examples include certain business metrics, community contributions, number of insights produced, or project iteration velocity.</a:t>
            </a:r>
          </a:p>
          <a:p>
            <a:r>
              <a:rPr lang="en-US" sz="1600" b="1"/>
              <a:t>How to Retain Your Talent</a:t>
            </a:r>
          </a:p>
          <a:p>
            <a:pPr>
              <a:buFont typeface="Arial" pitchFamily="34" charset="0"/>
              <a:buChar char="•"/>
            </a:pPr>
            <a:r>
              <a:rPr lang="en-US" sz="1600" b="1"/>
              <a:t>Don’t oversell the role.</a:t>
            </a:r>
            <a:r>
              <a:rPr lang="en-US" sz="1600"/>
              <a:t> Half of data scientists stay at their jobs for two years or less. To reduce turnover, be truthful about the position you’re hiring for.</a:t>
            </a:r>
          </a:p>
          <a:p>
            <a:pPr>
              <a:buFont typeface="Arial" pitchFamily="34" charset="0"/>
              <a:buChar char="•"/>
            </a:pPr>
            <a:r>
              <a:rPr lang="en-US" sz="1600" b="1"/>
              <a:t>Understand team members’ motivations.</a:t>
            </a:r>
            <a:r>
              <a:rPr lang="en-US" sz="1600"/>
              <a:t> Take out time to discover each employee’s goals, interests and personal incentives. Then you can pair them with rewarding projects and recognize accomplishments in a meaningful way.</a:t>
            </a:r>
          </a:p>
          <a:p>
            <a:pPr>
              <a:buFont typeface="Arial" pitchFamily="34" charset="0"/>
              <a:buChar char="•"/>
            </a:pPr>
            <a:r>
              <a:rPr lang="en-US" sz="1600" b="1"/>
              <a:t>Offer support.</a:t>
            </a:r>
            <a:r>
              <a:rPr lang="en-US" sz="1600"/>
              <a:t> Data science can be a discipline of failures: Models fail, processes fail, data sources turn out to be terrible. Offer positive reinforcement and remind team members that it can take years to see an impact. Help team break the problems into manageable chunks so employees aren’t intimidated by an overwhelming project.</a:t>
            </a:r>
          </a:p>
          <a:p>
            <a:pPr>
              <a:buFont typeface="Arial" pitchFamily="34" charset="0"/>
              <a:buChar char="•"/>
            </a:pPr>
            <a:r>
              <a:rPr lang="en-US" sz="1600" b="1"/>
              <a:t>Create learning opportunities.</a:t>
            </a:r>
            <a:r>
              <a:rPr lang="en-US" sz="1600"/>
              <a:t> Data scientists often leave their jobs because they’re bored. If core projects aren’t cutting-edge, creating opportunities for team members to learn new things, such as a weekly lunch to discuss the latest research or occasional hackathons to test a new software framework or computational technique.</a:t>
            </a:r>
          </a:p>
        </p:txBody>
      </p:sp>
      <p:sp>
        <p:nvSpPr>
          <p:cNvPr id="3" name="Content Placeholder 2"/>
          <p:cNvSpPr>
            <a:spLocks noGrp="1"/>
          </p:cNvSpPr>
          <p:nvPr>
            <p:ph sz="quarter" idx="10"/>
          </p:nvPr>
        </p:nvSpPr>
        <p:spPr/>
        <p:txBody>
          <a:bodyPr/>
          <a:lstStyle>
            <a:defPPr/>
          </a:lstStyle>
          <a:p>
            <a:r>
              <a:rPr lang="en-US"/>
              <a:t>Managing Data Science Team 3/</a:t>
            </a:r>
          </a:p>
        </p:txBody>
      </p:sp>
    </p:spTree>
    <p:extLst>
      <p:ext uri="{BB962C8B-B14F-4D97-AF65-F5344CB8AC3E}">
        <p14:creationId xmlns:p14="http://schemas.microsoft.com/office/powerpoint/2010/main" val="4112459017"/>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458200" cy="5059363"/>
          </a:xfrm>
        </p:spPr>
        <p:txBody>
          <a:bodyPr>
            <a:noAutofit/>
          </a:bodyPr>
          <a:lstStyle>
            <a:defPPr/>
          </a:lstStyle>
          <a:p>
            <a:r>
              <a:rPr lang="en-US" sz="1300"/>
              <a:t>The following are the seven habits we have observed in many successful data science managers, in no particular order.</a:t>
            </a:r>
          </a:p>
          <a:p>
            <a:pPr marL="457200" indent="-457200">
              <a:buFont typeface="+mj-lt"/>
              <a:buAutoNum type="arabicPeriod"/>
            </a:pPr>
            <a:r>
              <a:rPr lang="en-US" sz="1300" b="1"/>
              <a:t>Build bridges to other stakeholders.</a:t>
            </a:r>
            <a:r>
              <a:rPr lang="en-US" sz="1300"/>
              <a:t> Avoid friction and crossed wires by opening communication channels with other teams. Consider putting a data scientist and product manager in a room for an hour before each new project to ensure they’re on the same page. Making data scientists attend meetings without their laptops can force them to communicate with other stakeholders. Giving data scientists opportunities to explain their work to engineers, product managers, and others can also improve communication.</a:t>
            </a:r>
          </a:p>
          <a:p>
            <a:pPr marL="457200" indent="-457200">
              <a:buFont typeface="+mj-lt"/>
              <a:buAutoNum type="arabicPeriod"/>
            </a:pPr>
            <a:r>
              <a:rPr lang="en-US" sz="1300" b="1"/>
              <a:t>Track performance.</a:t>
            </a:r>
            <a:r>
              <a:rPr lang="en-US" sz="1300"/>
              <a:t> Use a template to keep track of what you discussed, the objectives you set, and the feedback you gave during one-on-one meetings with your reports. Relying on memory won’t work.</a:t>
            </a:r>
          </a:p>
          <a:p>
            <a:pPr marL="457200" indent="-457200">
              <a:buFont typeface="+mj-lt"/>
              <a:buAutoNum type="arabicPeriod"/>
            </a:pPr>
            <a:r>
              <a:rPr lang="en-US" sz="1300" b="1"/>
              <a:t>Aim to take projects to production.</a:t>
            </a:r>
            <a:r>
              <a:rPr lang="en-US" sz="1300"/>
              <a:t> Preparing teams to deploy their own API services and to productionalize code helps you move faster, and you don’t get blocked on engineering resources that might not be available.</a:t>
            </a:r>
          </a:p>
          <a:p>
            <a:pPr marL="457200" indent="-457200">
              <a:buFont typeface="+mj-lt"/>
              <a:buAutoNum type="arabicPeriod"/>
            </a:pPr>
            <a:r>
              <a:rPr lang="en-US" sz="1300" b="1"/>
              <a:t>Start on-call rotation.</a:t>
            </a:r>
            <a:r>
              <a:rPr lang="en-US" sz="1300"/>
              <a:t> As teams get bigger, set up a weekly rotation of data scientists on call to fix models that break. That encourages better documentation and gives those not on-call time to focus on core projects.</a:t>
            </a:r>
          </a:p>
          <a:p>
            <a:pPr marL="457200" indent="-457200">
              <a:buFont typeface="+mj-lt"/>
              <a:buAutoNum type="arabicPeriod"/>
            </a:pPr>
            <a:r>
              <a:rPr lang="en-US" sz="1300" b="1"/>
              <a:t>Ask the dumb questions.</a:t>
            </a:r>
            <a:r>
              <a:rPr lang="en-US" sz="1300"/>
              <a:t> Seemingly simple questions can open the door to identifying and solving fundamental problems.</a:t>
            </a:r>
          </a:p>
          <a:p>
            <a:pPr marL="457200" indent="-457200">
              <a:buFont typeface="+mj-lt"/>
              <a:buAutoNum type="arabicPeriod"/>
            </a:pPr>
            <a:r>
              <a:rPr lang="en-US" sz="1300" b="1"/>
              <a:t>Always be learning.</a:t>
            </a:r>
            <a:r>
              <a:rPr lang="en-US" sz="1300"/>
              <a:t> Read prolifically to keep up with developments in this quickly evolving field. Consume not only technical material, but also insights about management and organizational psychology.</a:t>
            </a:r>
          </a:p>
          <a:p>
            <a:pPr marL="457200" indent="-457200">
              <a:buFont typeface="+mj-lt"/>
              <a:buAutoNum type="arabicPeriod"/>
            </a:pPr>
            <a:r>
              <a:rPr lang="en-US" sz="1300" b="1"/>
              <a:t>Get out of the way, but not forever.</a:t>
            </a:r>
            <a:r>
              <a:rPr lang="en-US" sz="1300"/>
              <a:t> If you’re a new manager, consider stepping away from coding for three to six months. Otherwise, you risk never truly embracing the manager role, and might under-serve the team. After that, feel free to tackle non-critical projects or those nobody else wants to do.</a:t>
            </a:r>
          </a:p>
        </p:txBody>
      </p:sp>
      <p:sp>
        <p:nvSpPr>
          <p:cNvPr id="3" name="Content Placeholder 2"/>
          <p:cNvSpPr>
            <a:spLocks noGrp="1"/>
          </p:cNvSpPr>
          <p:nvPr>
            <p:ph sz="quarter" idx="10"/>
          </p:nvPr>
        </p:nvSpPr>
        <p:spPr/>
        <p:txBody>
          <a:bodyPr/>
          <a:lstStyle>
            <a:defPPr/>
          </a:lstStyle>
          <a:p>
            <a:r>
              <a:rPr lang="en-US"/>
              <a:t>Habits of Successful Data Science Managers</a:t>
            </a:r>
          </a:p>
        </p:txBody>
      </p:sp>
    </p:spTree>
    <p:extLst>
      <p:ext uri="{BB962C8B-B14F-4D97-AF65-F5344CB8AC3E}">
        <p14:creationId xmlns:p14="http://schemas.microsoft.com/office/powerpoint/2010/main" val="1363773500"/>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5059363"/>
          </a:xfrm>
        </p:spPr>
        <p:txBody>
          <a:bodyPr>
            <a:noAutofit/>
          </a:bodyPr>
          <a:lstStyle>
            <a:defPPr/>
          </a:lstStyle>
          <a:p>
            <a:pPr marL="457200" indent="-457200">
              <a:buAutoNum type="arabicPeriod"/>
            </a:pPr>
            <a:r>
              <a:rPr lang="en-US" sz="1800"/>
              <a:t>Hiring a balanced data science team - build a cross-functional data science team that enables your organization to get insights from data and build production ready models.( Data Scientist, machine learning Engineer, Data Architect/Engineer, SW Developer, Research Scientist)</a:t>
            </a:r>
          </a:p>
          <a:p>
            <a:pPr marL="457200" indent="-457200">
              <a:buAutoNum type="arabicPeriod"/>
            </a:pPr>
            <a:r>
              <a:rPr lang="en-US" sz="1800"/>
              <a:t>Retaining the team and Growing the team</a:t>
            </a:r>
          </a:p>
          <a:p>
            <a:pPr marL="457200" indent="-457200">
              <a:buAutoNum type="arabicPeriod"/>
            </a:pPr>
            <a:r>
              <a:rPr lang="en-US" sz="1800"/>
              <a:t>Translating the business goals to smaller chunks of tasks, and defining measurable KPIs for the Data Science Team to work on achieving these KPIs.</a:t>
            </a:r>
          </a:p>
          <a:p>
            <a:pPr marL="457200" indent="-457200">
              <a:buAutoNum type="arabicPeriod"/>
            </a:pPr>
            <a:r>
              <a:rPr lang="en-US" sz="1800"/>
              <a:t>Transforming Data Science team output/deliverables to a business understandable form, with key focus on Data Visualization. Hence try to bridge the gap between the Business Teams who relatively less/non-technical and the very technical Data Science Team</a:t>
            </a:r>
          </a:p>
          <a:p>
            <a:pPr marL="457200" indent="-457200">
              <a:buFont typeface="Arial" pitchFamily="34" charset="0"/>
              <a:buAutoNum type="arabicPeriod"/>
            </a:pPr>
            <a:r>
              <a:rPr lang="en-US" sz="1800"/>
              <a:t>Engage and keep team motivated during the failures, and also keep the Senior leadership aligned with the fact that Data Science Projects are not like any SW Engineering project which can very Agile and give results every 7 days.</a:t>
            </a:r>
          </a:p>
          <a:p>
            <a:pPr marL="457200" indent="-457200">
              <a:buAutoNum type="arabicPeriod"/>
            </a:pPr>
            <a:endParaRPr lang="en-US" sz="1800"/>
          </a:p>
        </p:txBody>
      </p:sp>
      <p:sp>
        <p:nvSpPr>
          <p:cNvPr id="3" name="Content Placeholder 2"/>
          <p:cNvSpPr>
            <a:spLocks noGrp="1"/>
          </p:cNvSpPr>
          <p:nvPr>
            <p:ph sz="quarter" idx="10"/>
          </p:nvPr>
        </p:nvSpPr>
        <p:spPr/>
        <p:txBody>
          <a:bodyPr/>
          <a:lstStyle>
            <a:defPPr/>
          </a:lstStyle>
          <a:p>
            <a:r>
              <a:rPr lang="en-US"/>
              <a:t>Common Challenges 1/</a:t>
            </a:r>
          </a:p>
        </p:txBody>
      </p:sp>
    </p:spTree>
    <p:extLst>
      <p:ext uri="{BB962C8B-B14F-4D97-AF65-F5344CB8AC3E}">
        <p14:creationId xmlns:p14="http://schemas.microsoft.com/office/powerpoint/2010/main" val="52582255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defPPr/>
          </a:lstStyle>
          <a:p>
            <a:pPr marL="457200" indent="-457200">
              <a:buFont typeface="+mj-lt"/>
              <a:buAutoNum type="arabicPeriod" startAt="6"/>
            </a:pPr>
            <a:r>
              <a:rPr lang="en-US" sz="1600" b="1"/>
              <a:t>Prioritize work: </a:t>
            </a:r>
            <a:r>
              <a:rPr lang="en-US" sz="1600"/>
              <a:t>team is flooded with requests for some analytics report or some other data crunching requests. These adhoc requests consume lot of time and it impacts the long term projects and other key deliverable. It’s important prioritize work and assign right priority to these adhoc tasks. It is better to  an adhoc requests backlog and added priority to these tasks. The team could then manage these urgent requests better without sacrificing the time towards important tasks. </a:t>
            </a:r>
          </a:p>
          <a:p>
            <a:pPr marL="0" indent="0"/>
            <a:endParaRPr lang="en-US" sz="1600"/>
          </a:p>
          <a:p>
            <a:pPr marL="457200" indent="-457200">
              <a:buFont typeface="+mj-lt"/>
              <a:buAutoNum type="arabicPeriod" startAt="6"/>
            </a:pPr>
            <a:r>
              <a:rPr lang="en-US" sz="1600" b="1"/>
              <a:t>Data quality:  </a:t>
            </a:r>
            <a:r>
              <a:rPr lang="en-US" sz="1600"/>
              <a:t>Are you getting the right data? You may have plenty of data available, but the quality of that data isn’t a given. To create, validate, and maintain production for high-performing machine learning models, you have to train and validate them using trusted, reliable data. You need to check both the Accuracy and Quality of the data. Accuracy in data labeling measures how close the labeling is to ground truth. Quality in data labeling is about accuracy across the overall dataset. Make sure that the work of all of your annotators look same and labeling is consistently accurate across your datasets.</a:t>
            </a:r>
          </a:p>
        </p:txBody>
      </p:sp>
      <p:sp>
        <p:nvSpPr>
          <p:cNvPr id="3" name="Content Placeholder 2"/>
          <p:cNvSpPr>
            <a:spLocks noGrp="1"/>
          </p:cNvSpPr>
          <p:nvPr>
            <p:ph sz="quarter" idx="10"/>
          </p:nvPr>
        </p:nvSpPr>
        <p:spPr/>
        <p:txBody>
          <a:bodyPr/>
          <a:lstStyle>
            <a:defPPr/>
          </a:lstStyle>
          <a:p>
            <a:r>
              <a:rPr lang="en-US"/>
              <a:t>Common Challenges 2/</a:t>
            </a:r>
          </a:p>
        </p:txBody>
      </p:sp>
    </p:spTree>
    <p:extLst>
      <p:ext uri="{BB962C8B-B14F-4D97-AF65-F5344CB8AC3E}">
        <p14:creationId xmlns:p14="http://schemas.microsoft.com/office/powerpoint/2010/main" val="3242539704"/>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defPPr/>
          </a:lstStyle>
          <a:p>
            <a:pPr marL="457200" indent="-457200">
              <a:buFont typeface="+mj-lt"/>
              <a:buAutoNum type="arabicPeriod" startAt="9"/>
            </a:pPr>
            <a:r>
              <a:rPr lang="en-US" b="1"/>
              <a:t>Tools : </a:t>
            </a:r>
            <a:r>
              <a:rPr lang="en-US"/>
              <a:t>Tools play an important role because they allow you to automate. You should use relevant tools to do heavy lifting jobs, running scripts to automate queries and processing data to save some time which can in turn be used to make the team more productive. Choosing the right set of tools as per your needs.</a:t>
            </a:r>
          </a:p>
          <a:p>
            <a:pPr marL="457200" indent="-457200">
              <a:buFont typeface="+mj-lt"/>
              <a:buAutoNum type="arabicPeriod" startAt="9"/>
            </a:pPr>
            <a:endParaRPr lang="en-US"/>
          </a:p>
          <a:p>
            <a:pPr marL="457200" indent="-457200">
              <a:buFont typeface="+mj-lt"/>
              <a:buAutoNum type="arabicPeriod" startAt="9"/>
            </a:pPr>
            <a:r>
              <a:rPr lang="en-US" b="1"/>
              <a:t>Processes</a:t>
            </a:r>
            <a:r>
              <a:rPr lang="en-US"/>
              <a:t> -Data science team projects are research oriented or start with lot of research activities , it’s difficult to predict how long it will take for them to finish. Also lot of activities like model building, data crunching are usually done by a single person, so traditional collaborative workflows don’t fit. You have to identify an approach which works best for your team. For example, we run a mix of Kanban and Scrum boards in JIRA. For Research Activities, Data Exploration/Analysis, Exploring ML models go for Kanban mode while as </a:t>
            </a:r>
            <a:r>
              <a:rPr lang="en-US" b="1" err="1"/>
              <a:t>Productization </a:t>
            </a:r>
            <a:r>
              <a:rPr lang="en-US"/>
              <a:t>of the models you can work as a Scrum team. So basically your Data scientists, Research Scientists and ML Engineers work mostly in Kanban mode where as Data Engineers, Software Engineers work in Scrum mode. Evaluate various options and see what best works for your team and projects.</a:t>
            </a:r>
          </a:p>
          <a:p>
            <a:pPr marL="457200" indent="-457200">
              <a:buFont typeface="+mj-lt"/>
              <a:buAutoNum type="arabicPeriod" startAt="9"/>
            </a:pPr>
            <a:endParaRPr lang="en-US"/>
          </a:p>
          <a:p>
            <a:pPr marL="457200" indent="-457200">
              <a:buFont typeface="+mj-lt"/>
              <a:buAutoNum type="arabicPeriod" startAt="9"/>
            </a:pPr>
            <a:r>
              <a:rPr lang="en-US" b="1"/>
              <a:t>Knowledge Management </a:t>
            </a:r>
            <a:r>
              <a:rPr lang="en-US"/>
              <a:t>for data science team – Data and Models</a:t>
            </a:r>
          </a:p>
          <a:p>
            <a:pPr marL="457200" indent="-457200">
              <a:buFont typeface="+mj-lt"/>
              <a:buAutoNum type="arabicPeriod" startAt="9"/>
            </a:pPr>
            <a:endParaRPr lang="en-US"/>
          </a:p>
          <a:p>
            <a:endParaRPr lang="en-US"/>
          </a:p>
        </p:txBody>
      </p:sp>
      <p:sp>
        <p:nvSpPr>
          <p:cNvPr id="3" name="Content Placeholder 2"/>
          <p:cNvSpPr>
            <a:spLocks noGrp="1"/>
          </p:cNvSpPr>
          <p:nvPr>
            <p:ph sz="quarter" idx="10"/>
          </p:nvPr>
        </p:nvSpPr>
        <p:spPr/>
        <p:txBody>
          <a:bodyPr/>
          <a:lstStyle>
            <a:defPPr/>
          </a:lstStyle>
          <a:p>
            <a:r>
              <a:rPr lang="en-US"/>
              <a:t>Common Challenges 3/</a:t>
            </a:r>
          </a:p>
        </p:txBody>
      </p:sp>
    </p:spTree>
    <p:extLst>
      <p:ext uri="{BB962C8B-B14F-4D97-AF65-F5344CB8AC3E}">
        <p14:creationId xmlns:p14="http://schemas.microsoft.com/office/powerpoint/2010/main" val="1595212900"/>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983163"/>
          </a:xfrm>
        </p:spPr>
        <p:txBody>
          <a:bodyPr>
            <a:noAutofit/>
          </a:bodyPr>
          <a:lstStyle>
            <a:defPPr/>
          </a:lstStyle>
          <a:p>
            <a:r>
              <a:rPr lang="en-US" sz="1600" b="1"/>
              <a:t>What is knowledge management?</a:t>
            </a:r>
          </a:p>
          <a:p>
            <a:pPr>
              <a:buFont typeface="Arial" pitchFamily="34" charset="0"/>
              <a:buChar char="•"/>
            </a:pPr>
            <a:r>
              <a:rPr lang="en-US" sz="1600"/>
              <a:t>The goal of knowledge management is to capture insight, which can be defined as “better understanding.” Insight is thus relative—it’s about constantly improving upon previous ideas. </a:t>
            </a:r>
          </a:p>
          <a:p>
            <a:pPr>
              <a:buFont typeface="Arial" pitchFamily="34" charset="0"/>
              <a:buChar char="•"/>
            </a:pPr>
            <a:r>
              <a:rPr lang="en-US" sz="1600"/>
              <a:t>Creating that kind of “compounding machine” requires a way to capture knowledge, a framework for users to follow and mechanisms to improve through feedback. </a:t>
            </a:r>
          </a:p>
          <a:p>
            <a:pPr>
              <a:buFont typeface="Arial" pitchFamily="34" charset="0"/>
              <a:buChar char="•"/>
            </a:pPr>
            <a:endParaRPr lang="en-US" sz="1600"/>
          </a:p>
          <a:p>
            <a:r>
              <a:rPr lang="en-US" sz="1600" b="1"/>
              <a:t>Why is knowledge management difficult?</a:t>
            </a:r>
          </a:p>
          <a:p>
            <a:pPr marL="457200" indent="-457200">
              <a:buFont typeface="+mj-lt"/>
              <a:buAutoNum type="arabicPeriod"/>
            </a:pPr>
            <a:r>
              <a:rPr lang="en-US" sz="1600"/>
              <a:t>Organizing knowledge in advance is difficult. Classifications are often too rigid, since you don’t know what will matter in the future.</a:t>
            </a:r>
          </a:p>
          <a:p>
            <a:pPr marL="457200" indent="-457200">
              <a:buFont typeface="+mj-lt"/>
              <a:buAutoNum type="arabicPeriod"/>
            </a:pPr>
            <a:r>
              <a:rPr lang="en-US" sz="1600"/>
              <a:t>There are few incentives to participate. As one data scientist said, “I get paid for what I build this year, not maintaining what I built last year.”</a:t>
            </a:r>
          </a:p>
          <a:p>
            <a:pPr marL="457200" indent="-457200">
              <a:buFont typeface="+mj-lt"/>
              <a:buAutoNum type="arabicPeriod"/>
            </a:pPr>
            <a:r>
              <a:rPr lang="en-US" sz="1600"/>
              <a:t>It’s a classic collective action problem. No one wants to be the first to spend time on documentation. When knowledge is being captured, it can be hard to know how to act on it.</a:t>
            </a:r>
          </a:p>
          <a:p>
            <a:pPr marL="457200" indent="-457200">
              <a:buFont typeface="+mj-lt"/>
              <a:buAutoNum type="arabicPeriod"/>
            </a:pPr>
            <a:r>
              <a:rPr lang="en-US" sz="1600"/>
              <a:t>Systems always lag behind reality. If knowledge management takes extra time and is done in a different system from the core work, its quality will suffer.</a:t>
            </a:r>
          </a:p>
        </p:txBody>
      </p:sp>
      <p:sp>
        <p:nvSpPr>
          <p:cNvPr id="3" name="Content Placeholder 2"/>
          <p:cNvSpPr>
            <a:spLocks noGrp="1"/>
          </p:cNvSpPr>
          <p:nvPr>
            <p:ph sz="quarter" idx="10"/>
          </p:nvPr>
        </p:nvSpPr>
        <p:spPr/>
        <p:txBody>
          <a:bodyPr/>
          <a:lstStyle>
            <a:defPPr/>
          </a:lstStyle>
          <a:p>
            <a:r>
              <a:rPr lang="en-US"/>
              <a:t>Knowledge Management for Data Science Teams 1/</a:t>
            </a:r>
          </a:p>
        </p:txBody>
      </p:sp>
    </p:spTree>
    <p:extLst>
      <p:ext uri="{BB962C8B-B14F-4D97-AF65-F5344CB8AC3E}">
        <p14:creationId xmlns:p14="http://schemas.microsoft.com/office/powerpoint/2010/main" val="16905380"/>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70000" lnSpcReduction="20000"/>
          </a:bodyPr>
          <a:lstStyle>
            <a:defPPr/>
          </a:lstStyle>
          <a:p>
            <a:pPr marL="457200" indent="-457200">
              <a:buFont typeface="+mj-lt"/>
              <a:buAutoNum type="arabicPeriod" startAt="5"/>
            </a:pPr>
            <a:r>
              <a:rPr lang="en-US" sz="2300"/>
              <a:t>Other obstacles are unique to data science teams:</a:t>
            </a:r>
          </a:p>
          <a:p>
            <a:pPr marL="857250" lvl="1" indent="-457200">
              <a:buFont typeface="Arial" pitchFamily="34" charset="0"/>
              <a:buChar char="•"/>
            </a:pPr>
            <a:r>
              <a:rPr lang="en-US" sz="2000"/>
              <a:t>People use different tools. Knowledge management is tougher when some team members work in R and others in Python, and when some store code on GitHub and others in email. Training people to use the same systems is difficult because of high turnover.</a:t>
            </a:r>
          </a:p>
          <a:p>
            <a:pPr marL="857250" lvl="1" indent="-457200">
              <a:buFont typeface="Arial" pitchFamily="34" charset="0"/>
              <a:buChar char="•"/>
            </a:pPr>
            <a:r>
              <a:rPr lang="en-US" sz="2000"/>
              <a:t>The components of a single project are scattered. Artifacts and insights may be spread across a Docker store, a wiki, a PowerPoint presentation, etc.</a:t>
            </a:r>
          </a:p>
          <a:p>
            <a:pPr marL="857250" lvl="1" indent="-457200">
              <a:buFont typeface="Arial" pitchFamily="34" charset="0"/>
              <a:buChar char="•"/>
            </a:pPr>
            <a:r>
              <a:rPr lang="en-US" sz="2000"/>
              <a:t>If you have code, that doesn’t mean you can rerun it. A meta-analysis of 600 computational research papers found that only 20 percent of the code could be re-run; of that share, many second attempts yielded slightly different results.</a:t>
            </a:r>
          </a:p>
          <a:p>
            <a:endParaRPr lang="en-US" b="1"/>
          </a:p>
          <a:p>
            <a:r>
              <a:rPr lang="en-US" b="1"/>
              <a:t>How to improve knowledge management</a:t>
            </a:r>
          </a:p>
          <a:p>
            <a:r>
              <a:rPr lang="en-US"/>
              <a:t>There are four steps that can help data science leaders improve knowledge management in their enterprise organizations:</a:t>
            </a:r>
          </a:p>
          <a:p>
            <a:pPr marL="457200" indent="-457200">
              <a:buAutoNum type="arabicPeriod"/>
            </a:pPr>
            <a:r>
              <a:rPr lang="en-US" b="1"/>
              <a:t>Capture as much knowledge as possible in one place. </a:t>
            </a:r>
          </a:p>
          <a:p>
            <a:pPr marL="400050" lvl="1" indent="0">
              <a:buNone/>
            </a:pPr>
            <a:r>
              <a:rPr lang="en-US" sz="1900"/>
              <a:t>The more things are in there, the more connections you have across them, and the value grows that way. You don’t want people operating on the fringes. A common platform that encompasses both the core work and knowledge management is key to ensure it gets done and minimizes the burden. If you can’t capture everything, start with the most valuable model or knowledge, and build a system around that.</a:t>
            </a:r>
          </a:p>
          <a:p>
            <a:pPr marL="457200" indent="-457200">
              <a:buFont typeface="+mj-lt"/>
              <a:buAutoNum type="arabicPeriod"/>
            </a:pPr>
            <a:r>
              <a:rPr lang="en-US" b="1"/>
              <a:t>Choose a knowledge management system that allows for discovery, provenance, reuse, and modularity</a:t>
            </a:r>
          </a:p>
          <a:p>
            <a:pPr marL="685800" lvl="1">
              <a:buFont typeface="Arial" pitchFamily="34" charset="0"/>
              <a:buChar char="•"/>
            </a:pPr>
            <a:r>
              <a:rPr lang="en-US" sz="1700" b="1"/>
              <a:t>Discovery:</a:t>
            </a:r>
            <a:r>
              <a:rPr lang="en-US" sz="1700"/>
              <a:t> Data scientists spend much of their time searching for information, cutting into productivity. Teams have to decide whether to curate knowledge (the Yahoo approach) or index it (the Google approach). Curation makes sense when the domain is relatively stable. Indexing and searching is best when the domain is fluid, and you can’t possibly know beforehand what the taxonomy should look like.</a:t>
            </a:r>
            <a:endParaRPr lang="en-US"/>
          </a:p>
          <a:p>
            <a:pPr marL="400050" lvl="1" indent="0">
              <a:buNone/>
            </a:pPr>
            <a:endParaRPr lang="en-US" sz="1700"/>
          </a:p>
        </p:txBody>
      </p:sp>
      <p:sp>
        <p:nvSpPr>
          <p:cNvPr id="3" name="Content Placeholder 2"/>
          <p:cNvSpPr>
            <a:spLocks noGrp="1"/>
          </p:cNvSpPr>
          <p:nvPr>
            <p:ph sz="quarter" idx="10"/>
          </p:nvPr>
        </p:nvSpPr>
        <p:spPr/>
        <p:txBody>
          <a:bodyPr/>
          <a:lstStyle>
            <a:defPPr/>
          </a:lstStyle>
          <a:p>
            <a:r>
              <a:rPr lang="en-US"/>
              <a:t>Knowledge Management for Data Science Teams 2/</a:t>
            </a:r>
          </a:p>
        </p:txBody>
      </p:sp>
    </p:spTree>
    <p:extLst>
      <p:ext uri="{BB962C8B-B14F-4D97-AF65-F5344CB8AC3E}">
        <p14:creationId xmlns:p14="http://schemas.microsoft.com/office/powerpoint/2010/main" val="2364236749"/>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839200" cy="4983163"/>
          </a:xfrm>
        </p:spPr>
        <p:txBody>
          <a:bodyPr>
            <a:noAutofit/>
          </a:bodyPr>
          <a:lstStyle>
            <a:defPPr/>
          </a:lstStyle>
          <a:p>
            <a:pPr>
              <a:buFont typeface="Arial" pitchFamily="34" charset="0"/>
              <a:buChar char="•"/>
            </a:pPr>
            <a:r>
              <a:rPr lang="en-US" sz="1400" b="1"/>
              <a:t>Provenance:</a:t>
            </a:r>
            <a:r>
              <a:rPr lang="en-US" sz="1400"/>
              <a:t> Let people focus on the aspects of knowledge management that matter. Use a platform that allows people to synthesize their work, not have to track which software version they used.</a:t>
            </a:r>
          </a:p>
          <a:p>
            <a:pPr>
              <a:buFont typeface="Arial" pitchFamily="34" charset="0"/>
              <a:buChar char="•"/>
            </a:pPr>
            <a:r>
              <a:rPr lang="en-US" sz="1400" b="1"/>
              <a:t>Reuse:</a:t>
            </a:r>
            <a:r>
              <a:rPr lang="en-US" sz="1400"/>
              <a:t> If it won’t run, it won’t get reused. That requires access to not only code, but also historical versions of datasets.</a:t>
            </a:r>
          </a:p>
          <a:p>
            <a:pPr>
              <a:buFont typeface="Arial" pitchFamily="34" charset="0"/>
              <a:buChar char="•"/>
            </a:pPr>
            <a:r>
              <a:rPr lang="en-US" sz="1400" b="1"/>
              <a:t>Decompose and Modularize:</a:t>
            </a:r>
            <a:r>
              <a:rPr lang="en-US" sz="1400"/>
              <a:t> Ensure that people have the incentives and tools to create building blocks that can be reused and built upon.</a:t>
            </a:r>
          </a:p>
          <a:p>
            <a:r>
              <a:rPr lang="en-US" sz="1400" b="1"/>
              <a:t>3. Identify the right unit of knowledge</a:t>
            </a:r>
          </a:p>
          <a:p>
            <a:r>
              <a:rPr lang="en-US" sz="1400"/>
              <a:t>	Compounding systems rely on units of knowledge. In academia, those are books and papers; in software, it’s code. In data science, the model is the right thing to organize around, because it’s the thing data scientists make. The model includes the data, code, parameters and results.</a:t>
            </a:r>
          </a:p>
          <a:p>
            <a:r>
              <a:rPr lang="en-US" sz="1400" b="1"/>
              <a:t>	Data Annotation and Quality Assurance(QA)- </a:t>
            </a:r>
            <a:r>
              <a:rPr lang="en-US" sz="1400"/>
              <a:t>Data is Key to success of any data science team. Having a well trained Data labeling team can provide significant value particularly during the iterative machine learning model testing and validation stages. Machine learning is an iterative process. You need to validate the model predictions and also need to prepare new datasets and enrich existing datasets to improve your algorithm’s results. You can either hire or outsource data annotation but challenge remains to have a consistency in labeling data and validating results.</a:t>
            </a:r>
          </a:p>
          <a:p>
            <a:r>
              <a:rPr lang="en-US" sz="1400" b="1"/>
              <a:t>4. Think beyond technology</a:t>
            </a:r>
          </a:p>
          <a:p>
            <a:r>
              <a:rPr lang="en-US" sz="1400"/>
              <a:t>Changes at the people and process levels are also important. Reframe how people see their jobs: They should spend less time doing and more time codifying and learning. Make collaboration a priority in hiring and compensation. Finally, while knowledge management should be seen as everyone’s job, some organizations create new roles for curating or facilitating knowledge.</a:t>
            </a:r>
          </a:p>
        </p:txBody>
      </p:sp>
      <p:sp>
        <p:nvSpPr>
          <p:cNvPr id="3" name="Content Placeholder 2"/>
          <p:cNvSpPr>
            <a:spLocks noGrp="1"/>
          </p:cNvSpPr>
          <p:nvPr>
            <p:ph sz="quarter" idx="10"/>
          </p:nvPr>
        </p:nvSpPr>
        <p:spPr/>
        <p:txBody>
          <a:bodyPr/>
          <a:lstStyle>
            <a:defPPr/>
          </a:lstStyle>
          <a:p>
            <a:r>
              <a:rPr lang="en-US"/>
              <a:t>Knowledge Management for Data Science Teams 3/</a:t>
            </a:r>
          </a:p>
        </p:txBody>
      </p:sp>
    </p:spTree>
    <p:extLst>
      <p:ext uri="{BB962C8B-B14F-4D97-AF65-F5344CB8AC3E}">
        <p14:creationId xmlns:p14="http://schemas.microsoft.com/office/powerpoint/2010/main" val="3355407615"/>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defPPr/>
          </a:lstStyle>
          <a:p>
            <a:r>
              <a:rPr lang="en-IN"/>
              <a:t>Focus –</a:t>
            </a:r>
          </a:p>
          <a:p>
            <a:r>
              <a:rPr lang="en-IN"/>
              <a:t>- On boarding and evaluating the success of team</a:t>
            </a:r>
            <a:endParaRPr lang="en-US"/>
          </a:p>
          <a:p>
            <a:r>
              <a:rPr lang="en-IN"/>
              <a:t>- Working with other teams</a:t>
            </a:r>
            <a:endParaRPr lang="en-US"/>
          </a:p>
          <a:p>
            <a:r>
              <a:rPr lang="en-US"/>
              <a:t>References –</a:t>
            </a:r>
          </a:p>
          <a:p>
            <a:r>
              <a:rPr lang="en-US">
                <a:hlinkClick r:id="rId2"/>
              </a:rPr>
              <a:t>https://hbr.org/2018/10/managing-a-data-science-team</a:t>
            </a:r>
            <a:endParaRPr lang="en-US"/>
          </a:p>
          <a:p>
            <a:r>
              <a:rPr lang="en-US">
                <a:hlinkClick r:id="rId3"/>
              </a:rPr>
              <a:t>https://www.dominodatalab.com/resources/field-guide/managing-data-science-teams/</a:t>
            </a:r>
            <a:endParaRPr lang="en-US"/>
          </a:p>
          <a:p>
            <a:r>
              <a:rPr lang="en-US">
                <a:hlinkClick r:id="rId4"/>
              </a:rPr>
              <a:t>https://towardsdatascience.com/building-and-managing-data-science-teams-77ba4f43bc58</a:t>
            </a:r>
            <a:endParaRPr lang="en-US"/>
          </a:p>
          <a:p>
            <a:r>
              <a:rPr lang="en-US">
                <a:hlinkClick r:id="rId5"/>
              </a:rPr>
              <a:t>https://towardsdatascience.com/so-youre-going-to-manage-a-data-science-team-31f075809ffd</a:t>
            </a:r>
            <a:endParaRPr lang="en-US"/>
          </a:p>
          <a:p>
            <a:endParaRPr lang="en-US"/>
          </a:p>
        </p:txBody>
      </p:sp>
      <p:sp>
        <p:nvSpPr>
          <p:cNvPr id="3" name="Content Placeholder 2"/>
          <p:cNvSpPr>
            <a:spLocks noGrp="1"/>
          </p:cNvSpPr>
          <p:nvPr>
            <p:ph sz="quarter" idx="10"/>
          </p:nvPr>
        </p:nvSpPr>
        <p:spPr/>
        <p:txBody>
          <a:bodyPr/>
          <a:lstStyle>
            <a:defPPr/>
          </a:lstStyle>
          <a:p>
            <a:r>
              <a:rPr lang="en-US"/>
              <a:t>Managing the Team</a:t>
            </a:r>
          </a:p>
        </p:txBody>
      </p:sp>
    </p:spTree>
    <p:extLst>
      <p:ext uri="{BB962C8B-B14F-4D97-AF65-F5344CB8AC3E}">
        <p14:creationId xmlns:p14="http://schemas.microsoft.com/office/powerpoint/2010/main" val="164742540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rmAutofit fontScale="92500" lnSpcReduction="10000"/>
          </a:bodyPr>
          <a:lstStyle>
            <a:defPPr/>
          </a:lstStyle>
          <a:p>
            <a:pPr>
              <a:buFont typeface="Arial" pitchFamily="34" charset="0"/>
              <a:buChar char="•"/>
            </a:pPr>
            <a:r>
              <a:rPr lang="en-US" b="1"/>
              <a:t>Definition</a:t>
            </a:r>
            <a:r>
              <a:rPr lang="en-US"/>
              <a:t> – When it is data and not instincts that drives the business decisions.</a:t>
            </a:r>
          </a:p>
          <a:p>
            <a:pPr>
              <a:buFont typeface="Arial" pitchFamily="34" charset="0"/>
              <a:buChar char="•"/>
            </a:pPr>
            <a:r>
              <a:rPr lang="en-US" b="1"/>
              <a:t>Examples</a:t>
            </a:r>
            <a:r>
              <a:rPr lang="en-US"/>
              <a:t> – Fraud detection in Loans, Credit Cards (Cibil scores); Insurance, Six sigma projects to improve efficiency; Target advertising in e-commerce; Product Roadmap planning, Team planning</a:t>
            </a:r>
          </a:p>
          <a:p>
            <a:pPr>
              <a:buFont typeface="Arial" pitchFamily="34" charset="0"/>
              <a:buChar char="•"/>
            </a:pPr>
            <a:r>
              <a:rPr lang="en-US"/>
              <a:t>6 Steps to Data Driven decision making-</a:t>
            </a:r>
          </a:p>
          <a:p>
            <a:pPr marL="800100" lvl="1" indent="-342900">
              <a:buFont typeface="+mj-lt"/>
              <a:buAutoNum type="arabicPeriod"/>
            </a:pPr>
            <a:r>
              <a:rPr lang="en-US"/>
              <a:t>Strategy – Define clear Business goals</a:t>
            </a:r>
          </a:p>
          <a:p>
            <a:pPr marL="800100" lvl="1" indent="-342900">
              <a:buFont typeface="+mj-lt"/>
              <a:buAutoNum type="arabicPeriod"/>
            </a:pPr>
            <a:r>
              <a:rPr lang="en-US"/>
              <a:t>Identifying key data focus areas – Data is everywhere, flowing from multiple sources. Based on domain knowledge define key focus data sources which seem to impact the most, easier to access, reliable and clean</a:t>
            </a:r>
          </a:p>
          <a:p>
            <a:pPr marL="800100" lvl="1" indent="-342900">
              <a:buFont typeface="+mj-lt"/>
              <a:buAutoNum type="arabicPeriod"/>
            </a:pPr>
            <a:r>
              <a:rPr lang="en-US"/>
              <a:t>Data Collection &amp; Storage – Defining data architecture to collect, store, archive i.e. manage data. Connect multiple data sources, clean, prepare and organize</a:t>
            </a:r>
          </a:p>
          <a:p>
            <a:pPr marL="800100" lvl="1" indent="-342900">
              <a:buFont typeface="+mj-lt"/>
              <a:buAutoNum type="arabicPeriod"/>
            </a:pPr>
            <a:r>
              <a:rPr lang="en-US"/>
              <a:t>Data Analytics – Analyzing the data and derive key insights</a:t>
            </a:r>
          </a:p>
          <a:p>
            <a:pPr marL="800100" lvl="1" indent="-342900">
              <a:buFont typeface="+mj-lt"/>
              <a:buAutoNum type="arabicPeriod"/>
            </a:pPr>
            <a:r>
              <a:rPr lang="en-US"/>
              <a:t>Turning insights to Actions – business actions to be taken based on the findings from key insights from data</a:t>
            </a:r>
          </a:p>
          <a:p>
            <a:pPr marL="800100" lvl="1" indent="-342900">
              <a:buFont typeface="+mj-lt"/>
              <a:buAutoNum type="arabicPeriod"/>
            </a:pPr>
            <a:r>
              <a:rPr lang="en-US"/>
              <a:t>Operationalize and Deploy – Using IT systems, automate the data collection, storage,  analysis and presenting the key highlights</a:t>
            </a:r>
          </a:p>
          <a:p>
            <a:pPr marL="800100" lvl="1" indent="-342900">
              <a:buFont typeface="+mj-lt"/>
              <a:buAutoNum type="arabicPeriod"/>
            </a:pPr>
            <a:endParaRPr lang="en-US"/>
          </a:p>
          <a:p>
            <a:pPr marL="800100" lvl="1" indent="-342900">
              <a:buFont typeface="+mj-lt"/>
              <a:buAutoNum type="arabicPeriod"/>
            </a:pPr>
            <a:endParaRPr lang="en-US"/>
          </a:p>
          <a:p>
            <a:pPr marL="800100" lvl="1" indent="-342900">
              <a:buFont typeface="+mj-lt"/>
              <a:buAutoNum type="arabicPeriod"/>
            </a:pPr>
            <a:endParaRPr lang="en-US"/>
          </a:p>
          <a:p>
            <a:pPr>
              <a:buFont typeface="Arial" pitchFamily="34" charset="0"/>
              <a:buChar char="•"/>
            </a:pPr>
            <a:endParaRPr lang="en-US"/>
          </a:p>
          <a:p>
            <a:endParaRPr lang="en-US"/>
          </a:p>
        </p:txBody>
      </p:sp>
      <p:sp>
        <p:nvSpPr>
          <p:cNvPr id="3" name="Content Placeholder 2"/>
          <p:cNvSpPr>
            <a:spLocks noGrp="1"/>
          </p:cNvSpPr>
          <p:nvPr>
            <p:ph sz="quarter" idx="10"/>
          </p:nvPr>
        </p:nvSpPr>
        <p:spPr/>
        <p:txBody>
          <a:bodyPr/>
          <a:lstStyle>
            <a:defPPr/>
          </a:lstStyle>
          <a:p>
            <a:r>
              <a:rPr lang="en-US"/>
              <a:t>Data driven decision making</a:t>
            </a:r>
          </a:p>
        </p:txBody>
      </p:sp>
    </p:spTree>
    <p:extLst>
      <p:ext uri="{BB962C8B-B14F-4D97-AF65-F5344CB8AC3E}">
        <p14:creationId xmlns:p14="http://schemas.microsoft.com/office/powerpoint/2010/main" val="13947519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pPr lvl="0">
              <a:buFont typeface="Arial" pitchFamily="34" charset="0"/>
              <a:buChar char="•"/>
            </a:pPr>
            <a:r>
              <a:rPr lang="en-IN"/>
              <a:t>Fundamentals of Data Science</a:t>
            </a:r>
            <a:endParaRPr lang="en-US"/>
          </a:p>
          <a:p>
            <a:pPr lvl="0">
              <a:buFont typeface="Arial" pitchFamily="34" charset="0"/>
              <a:buChar char="•"/>
            </a:pPr>
            <a:r>
              <a:rPr lang="en-IN"/>
              <a:t>Real World applications</a:t>
            </a:r>
            <a:endParaRPr lang="en-US"/>
          </a:p>
          <a:p>
            <a:pPr lvl="0">
              <a:buFont typeface="Arial" pitchFamily="34" charset="0"/>
              <a:buChar char="•"/>
            </a:pPr>
            <a:r>
              <a:rPr lang="en-IN"/>
              <a:t>Data Science vs BI</a:t>
            </a:r>
            <a:endParaRPr lang="en-US"/>
          </a:p>
          <a:p>
            <a:pPr lvl="0">
              <a:buFont typeface="Arial" pitchFamily="34" charset="0"/>
              <a:buChar char="•"/>
            </a:pPr>
            <a:r>
              <a:rPr lang="en-IN"/>
              <a:t>Data Science vs Statistics</a:t>
            </a:r>
            <a:endParaRPr lang="en-US"/>
          </a:p>
          <a:p>
            <a:pPr lvl="0">
              <a:buFont typeface="Arial" pitchFamily="34" charset="0"/>
              <a:buChar char="•"/>
            </a:pPr>
            <a:r>
              <a:rPr lang="en-IN"/>
              <a:t>Roles and responsibilities of a Data Scientist</a:t>
            </a:r>
            <a:endParaRPr lang="en-US"/>
          </a:p>
          <a:p>
            <a:pPr lvl="0">
              <a:buFont typeface="Arial" pitchFamily="34" charset="0"/>
              <a:buChar char="•"/>
            </a:pPr>
            <a:r>
              <a:rPr lang="en-IN"/>
              <a:t>Software Engineering for Data Science</a:t>
            </a:r>
            <a:endParaRPr lang="en-US"/>
          </a:p>
          <a:p>
            <a:pPr lvl="0">
              <a:buFont typeface="Arial" pitchFamily="34" charset="0"/>
              <a:buChar char="•"/>
            </a:pPr>
            <a:r>
              <a:rPr lang="en-IN"/>
              <a:t>Data Scientists Toolbox</a:t>
            </a:r>
            <a:endParaRPr lang="en-US"/>
          </a:p>
          <a:p>
            <a:pPr>
              <a:buFont typeface="Arial" pitchFamily="34" charset="0"/>
              <a:buChar char="•"/>
            </a:pPr>
            <a:r>
              <a:rPr lang="en-US"/>
              <a:t>Data Science Challenges</a:t>
            </a:r>
          </a:p>
        </p:txBody>
      </p:sp>
      <p:sp>
        <p:nvSpPr>
          <p:cNvPr id="3" name="Content Placeholder 2"/>
          <p:cNvSpPr>
            <a:spLocks noGrp="1"/>
          </p:cNvSpPr>
          <p:nvPr>
            <p:ph sz="quarter" idx="10"/>
          </p:nvPr>
        </p:nvSpPr>
        <p:spPr/>
        <p:txBody>
          <a:bodyPr/>
          <a:lstStyle>
            <a:defPPr/>
          </a:lstStyle>
          <a:p>
            <a:r>
              <a:rPr lang="en-US" smtClean="0"/>
              <a:t>Objectives</a:t>
            </a:r>
            <a:endParaRPr lang="en-US"/>
          </a:p>
        </p:txBody>
      </p:sp>
    </p:spTree>
    <p:extLst>
      <p:ext uri="{BB962C8B-B14F-4D97-AF65-F5344CB8AC3E}">
        <p14:creationId xmlns:p14="http://schemas.microsoft.com/office/powerpoint/2010/main" val="32498356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66" name="object 6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67" name="object 6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5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68" name="object 6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69" name="object 6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70" name="object 7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14</a:t>
            </a:r>
            <a:endParaRPr sz="1400">
              <a:latin typeface="Calibri"/>
              <a:cs typeface="Calibri"/>
            </a:endParaRPr>
          </a:p>
        </p:txBody>
      </p:sp>
      <p:sp>
        <p:nvSpPr>
          <p:cNvPr id="4" name="text 1"/>
          <p:cNvSpPr txBox="1"/>
          <p:nvPr/>
        </p:nvSpPr>
        <p:spPr>
          <a:xfrm>
            <a:off x="368809" y="406306"/>
            <a:ext cx="6870192" cy="461665"/>
          </a:xfrm>
          <a:prstGeom prst="rect">
            <a:avLst/>
          </a:prstGeom>
        </p:spPr>
        <p:txBody>
          <a:bodyPr vert="horz" lIns="91440" tIns="45720" rIns="91440" bIns="45720" rtlCol="0" anchor="ctr" anchorCtr="0">
            <a:noAutofit/>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spcBef>
                <a:spcPct val="20000"/>
              </a:spcBef>
              <a:buFont typeface="Arial" pitchFamily="34" charset="0"/>
              <a:buChar char="•"/>
              <a:defRPr sz="2000"/>
            </a:lvl9pPr>
          </a:lstStyle>
          <a:p>
            <a:r>
              <a:rPr/>
              <a:t>Data Science in Various Domains</a:t>
            </a:r>
          </a:p>
        </p:txBody>
      </p:sp>
      <p:pic>
        <p:nvPicPr>
          <p:cNvPr id="5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808" y="1574292"/>
            <a:ext cx="8406384" cy="4469891"/>
          </a:xfrm>
          <a:prstGeom prst="rect">
            <a:avLst/>
          </a:prstGeom>
        </p:spPr>
      </p:pic>
    </p:spTree>
    <p:extLst>
      <p:ext uri="{BB962C8B-B14F-4D97-AF65-F5344CB8AC3E}">
        <p14:creationId xmlns:p14="http://schemas.microsoft.com/office/powerpoint/2010/main" val="4081915742"/>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IN" sz="3600"/>
              <a:t>Data Business Model</a:t>
            </a:r>
          </a:p>
        </p:txBody>
      </p:sp>
      <p:pic>
        <p:nvPicPr>
          <p:cNvPr id="5122" name="Picture 2" descr="https://storage.ning.com/topology/rest/1.0/file/get/135308189?profile=original"/>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125" y="1469125"/>
            <a:ext cx="8757717" cy="494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58200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173163"/>
          </a:xfrm>
        </p:spPr>
        <p:txBody>
          <a:bodyPr>
            <a:normAutofit fontScale="77500" lnSpcReduction="20000"/>
          </a:bodyPr>
          <a:lstStyle>
            <a:defPPr/>
          </a:lstStyle>
          <a:p>
            <a:r>
              <a:rPr lang="en-US"/>
              <a:t>Business Objective fro FSO Department: Target for 5 top clients in India, Europe, South Africa and Costa Rica Markets</a:t>
            </a:r>
          </a:p>
          <a:p>
            <a:pPr>
              <a:buFont typeface="Arial" pitchFamily="34" charset="0"/>
              <a:buChar char="•"/>
            </a:pPr>
            <a:r>
              <a:rPr lang="en-US"/>
              <a:t>FTR (Frist Time Right) Improvement by 2%</a:t>
            </a:r>
          </a:p>
          <a:p>
            <a:pPr>
              <a:buFont typeface="Arial" pitchFamily="34" charset="0"/>
              <a:buChar char="•"/>
            </a:pPr>
            <a:r>
              <a:rPr lang="en-US"/>
              <a:t>Improve incoming WO Quality by 5%</a:t>
            </a:r>
          </a:p>
          <a:p>
            <a:pPr marL="0" indent="0"/>
            <a:endParaRPr lang="en-US"/>
          </a:p>
          <a:p>
            <a:pPr marL="0" indent="0"/>
            <a:endParaRPr lang="en-US"/>
          </a:p>
        </p:txBody>
      </p:sp>
      <p:sp>
        <p:nvSpPr>
          <p:cNvPr id="3" name="Content Placeholder 2"/>
          <p:cNvSpPr>
            <a:spLocks noGrp="1"/>
          </p:cNvSpPr>
          <p:nvPr>
            <p:ph sz="quarter" idx="10"/>
          </p:nvPr>
        </p:nvSpPr>
        <p:spPr/>
        <p:txBody>
          <a:bodyPr/>
          <a:lstStyle>
            <a:defPPr/>
          </a:lstStyle>
          <a:p>
            <a:r>
              <a:rPr lang="en-US"/>
              <a:t>Industry Example – FSO Analytics Tool</a:t>
            </a:r>
          </a:p>
        </p:txBody>
      </p:sp>
      <p:grpSp>
        <p:nvGrpSpPr>
          <p:cNvPr id="4" name="Group 3"/>
          <p:cNvGrpSpPr/>
          <p:nvPr/>
        </p:nvGrpSpPr>
        <p:grpSpPr>
          <a:xfrm>
            <a:off x="-1" y="2667000"/>
            <a:ext cx="4441041" cy="3970781"/>
            <a:chOff x="251500" y="1206330"/>
            <a:chExt cx="4293204" cy="5629888"/>
          </a:xfrm>
        </p:grpSpPr>
        <p:pic>
          <p:nvPicPr>
            <p:cNvPr id="5" name="Picture 2" descr="C:\Users\ENARSUM\Pictures\1.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00" y="1282105"/>
              <a:ext cx="4033897" cy="5554113"/>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p:cNvSpPr/>
            <p:nvPr/>
          </p:nvSpPr>
          <p:spPr bwMode="auto">
            <a:xfrm>
              <a:off x="4285397" y="1206330"/>
              <a:ext cx="259307" cy="5453777"/>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vert="horz" wrap="none" lIns="72000" tIns="45720" rIns="72000" bIns="45720" numCol="1" rtlCol="0" anchor="t" anchorCtr="0" compatLnSpc="1">
              <a:prstTxWarp prst="textNoShape">
                <a:avLst/>
              </a:prstTxWarp>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9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a:ln>
                  <a:noFill/>
                </a:ln>
                <a:solidFill>
                  <a:schemeClr val="tx1"/>
                </a:solidFill>
                <a:effectLst/>
                <a:latin typeface="Arial" pitchFamily="34" charset="0"/>
              </a:endParaRPr>
            </a:p>
          </p:txBody>
        </p:sp>
      </p:gr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r="37520"/>
          <a:stretch>
            <a:fillRect/>
          </a:stretch>
        </p:blipFill>
        <p:spPr bwMode="auto">
          <a:xfrm>
            <a:off x="4648200" y="2666999"/>
            <a:ext cx="3679041" cy="383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641025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35099337"/>
              </p:ext>
            </p:extLst>
          </p:nvPr>
        </p:nvGraphicFramePr>
        <p:xfrm>
          <a:off x="304800" y="1600200"/>
          <a:ext cx="85344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defPPr/>
          </a:lstStyle>
          <a:p>
            <a:r>
              <a:rPr lang="en-US"/>
              <a:t>Data Science Project – Team structure</a:t>
            </a:r>
          </a:p>
        </p:txBody>
      </p:sp>
    </p:spTree>
    <p:extLst>
      <p:ext uri="{BB962C8B-B14F-4D97-AF65-F5344CB8AC3E}">
        <p14:creationId xmlns:p14="http://schemas.microsoft.com/office/powerpoint/2010/main" val="1840010330"/>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defPPr/>
          </a:lstStyle>
          <a:p>
            <a:r>
              <a:rPr lang="en-IN" b="1"/>
              <a:t>Data and Data Models   </a:t>
            </a:r>
            <a:endParaRPr lang="en-US"/>
          </a:p>
        </p:txBody>
      </p:sp>
      <p:sp>
        <p:nvSpPr>
          <p:cNvPr id="7" name="Subtitle 6"/>
          <p:cNvSpPr>
            <a:spLocks noGrp="1"/>
          </p:cNvSpPr>
          <p:nvPr>
            <p:ph type="subTitle" idx="1"/>
          </p:nvPr>
        </p:nvSpPr>
        <p:spPr/>
        <p:txBody>
          <a:bodyPr/>
          <a:lstStyle>
            <a:defPPr/>
          </a:lstStyle>
          <a:p>
            <a:r>
              <a:rPr lang="en-US" smtClean="0"/>
              <a:t>Lecture – 7 </a:t>
            </a:r>
          </a:p>
          <a:p>
            <a:r>
              <a:rPr lang="en-US" smtClean="0"/>
              <a:t>Sumita Narang</a:t>
            </a:r>
            <a:endParaRPr lang="en-US"/>
          </a:p>
        </p:txBody>
      </p:sp>
    </p:spTree>
    <p:extLst>
      <p:ext uri="{BB962C8B-B14F-4D97-AF65-F5344CB8AC3E}">
        <p14:creationId xmlns:p14="http://schemas.microsoft.com/office/powerpoint/2010/main" val="197033495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1493837"/>
            <a:ext cx="8610600" cy="1858963"/>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9pPr>
          </a:lstStyle>
          <a:p>
            <a:pPr algn="ctr"/>
            <a:endParaRPr lang="en-US"/>
          </a:p>
        </p:txBody>
      </p:sp>
      <p:sp>
        <p:nvSpPr>
          <p:cNvPr id="2" name="Content Placeholder 1"/>
          <p:cNvSpPr>
            <a:spLocks noGrp="1"/>
          </p:cNvSpPr>
          <p:nvPr>
            <p:ph idx="1"/>
          </p:nvPr>
        </p:nvSpPr>
        <p:spPr/>
        <p:txBody>
          <a:bodyPr>
            <a:noAutofit/>
          </a:bodyPr>
          <a:lstStyle>
            <a:defPPr/>
          </a:lstStyle>
          <a:p>
            <a:pPr lvl="0">
              <a:buFont typeface="Arial" pitchFamily="34" charset="0"/>
              <a:buChar char="•"/>
            </a:pPr>
            <a:r>
              <a:rPr lang="en-IN" sz="1800">
                <a:solidFill>
                  <a:srgbClr val="0070C0"/>
                </a:solidFill>
              </a:rPr>
              <a:t>Types of Data, </a:t>
            </a:r>
            <a:r>
              <a:rPr lang="en-IN" sz="1800" smtClean="0">
                <a:solidFill>
                  <a:srgbClr val="0070C0"/>
                </a:solidFill>
              </a:rPr>
              <a:t>and Datasets</a:t>
            </a:r>
          </a:p>
          <a:p>
            <a:pPr lvl="1">
              <a:buFont typeface="Arial" pitchFamily="34" charset="0"/>
              <a:buChar char="•"/>
            </a:pPr>
            <a:r>
              <a:rPr lang="en-IN" sz="1400">
                <a:solidFill>
                  <a:srgbClr val="0070C0"/>
                </a:solidFill>
              </a:rPr>
              <a:t>Data </a:t>
            </a:r>
            <a:r>
              <a:rPr lang="en-IN" sz="1400" smtClean="0">
                <a:solidFill>
                  <a:srgbClr val="0070C0"/>
                </a:solidFill>
              </a:rPr>
              <a:t>Format</a:t>
            </a:r>
          </a:p>
          <a:p>
            <a:pPr lvl="1">
              <a:buFont typeface="Arial" pitchFamily="34" charset="0"/>
              <a:buChar char="•"/>
            </a:pPr>
            <a:r>
              <a:rPr lang="en-US" sz="1400">
                <a:solidFill>
                  <a:srgbClr val="0070C0"/>
                </a:solidFill>
              </a:rPr>
              <a:t>High dimensional data </a:t>
            </a:r>
            <a:endParaRPr lang="en-US" sz="1400" smtClean="0">
              <a:solidFill>
                <a:srgbClr val="0070C0"/>
              </a:solidFill>
            </a:endParaRPr>
          </a:p>
          <a:p>
            <a:pPr lvl="1">
              <a:buFont typeface="Arial" pitchFamily="34" charset="0"/>
              <a:buChar char="•"/>
            </a:pPr>
            <a:r>
              <a:rPr lang="en-US" sz="1400">
                <a:solidFill>
                  <a:srgbClr val="0070C0"/>
                </a:solidFill>
              </a:rPr>
              <a:t>Data representation </a:t>
            </a:r>
            <a:r>
              <a:rPr lang="en-US" sz="1400" smtClean="0">
                <a:solidFill>
                  <a:srgbClr val="0070C0"/>
                </a:solidFill>
              </a:rPr>
              <a:t>- </a:t>
            </a:r>
            <a:r>
              <a:rPr lang="en-US" sz="1200" smtClean="0">
                <a:solidFill>
                  <a:srgbClr val="0070C0"/>
                </a:solidFill>
              </a:rPr>
              <a:t>Graphs </a:t>
            </a:r>
            <a:r>
              <a:rPr lang="en-US" sz="1200">
                <a:solidFill>
                  <a:srgbClr val="0070C0"/>
                </a:solidFill>
              </a:rPr>
              <a:t>and networks, </a:t>
            </a:r>
            <a:r>
              <a:rPr lang="en-US" sz="1100" smtClean="0">
                <a:solidFill>
                  <a:srgbClr val="0070C0"/>
                </a:solidFill>
              </a:rPr>
              <a:t>Matrices</a:t>
            </a:r>
            <a:r>
              <a:rPr lang="en-US" sz="1100">
                <a:solidFill>
                  <a:srgbClr val="0070C0"/>
                </a:solidFill>
              </a:rPr>
              <a:t>, Vectors, </a:t>
            </a:r>
            <a:r>
              <a:rPr lang="en-US" sz="1100" smtClean="0">
                <a:solidFill>
                  <a:srgbClr val="0070C0"/>
                </a:solidFill>
              </a:rPr>
              <a:t>Data </a:t>
            </a:r>
            <a:r>
              <a:rPr lang="en-US" sz="1100">
                <a:solidFill>
                  <a:srgbClr val="0070C0"/>
                </a:solidFill>
              </a:rPr>
              <a:t>Frames, list </a:t>
            </a:r>
            <a:r>
              <a:rPr lang="en-US" sz="1100" smtClean="0">
                <a:solidFill>
                  <a:srgbClr val="0070C0"/>
                </a:solidFill>
              </a:rPr>
              <a:t> Libraries </a:t>
            </a:r>
            <a:r>
              <a:rPr lang="en-US" sz="1100">
                <a:solidFill>
                  <a:srgbClr val="0070C0"/>
                </a:solidFill>
              </a:rPr>
              <a:t>of Graph, Matrices and vectors </a:t>
            </a:r>
          </a:p>
          <a:p>
            <a:pPr>
              <a:buFont typeface="Arial" pitchFamily="34" charset="0"/>
              <a:buChar char="•"/>
            </a:pPr>
            <a:r>
              <a:rPr lang="en-US" sz="1600" smtClean="0">
                <a:solidFill>
                  <a:srgbClr val="0070C0"/>
                </a:solidFill>
              </a:rPr>
              <a:t>Data </a:t>
            </a:r>
            <a:r>
              <a:rPr lang="en-US" sz="1600">
                <a:solidFill>
                  <a:srgbClr val="0070C0"/>
                </a:solidFill>
              </a:rPr>
              <a:t>quality </a:t>
            </a:r>
          </a:p>
          <a:p>
            <a:pPr lvl="0">
              <a:buFont typeface="Arial" pitchFamily="34" charset="0"/>
              <a:buChar char="•"/>
            </a:pPr>
            <a:r>
              <a:rPr lang="en-IN" sz="1400" smtClean="0">
                <a:solidFill>
                  <a:srgbClr val="0070C0"/>
                </a:solidFill>
              </a:rPr>
              <a:t>Epicycles </a:t>
            </a:r>
            <a:r>
              <a:rPr lang="en-IN" sz="1400">
                <a:solidFill>
                  <a:srgbClr val="0070C0"/>
                </a:solidFill>
              </a:rPr>
              <a:t>of Data Analysis</a:t>
            </a:r>
            <a:endParaRPr lang="en-US" sz="1400">
              <a:solidFill>
                <a:srgbClr val="0070C0"/>
              </a:solidFill>
            </a:endParaRPr>
          </a:p>
          <a:p>
            <a:pPr lvl="0">
              <a:buFont typeface="Arial" pitchFamily="34" charset="0"/>
              <a:buChar char="•"/>
            </a:pPr>
            <a:r>
              <a:rPr lang="en-IN" sz="1400"/>
              <a:t>Data Models</a:t>
            </a:r>
            <a:endParaRPr lang="en-US" sz="1400"/>
          </a:p>
          <a:p>
            <a:pPr lvl="1"/>
            <a:r>
              <a:rPr lang="en-IN" sz="1000"/>
              <a:t>Model as expectation</a:t>
            </a:r>
            <a:endParaRPr lang="en-US" sz="1000"/>
          </a:p>
          <a:p>
            <a:pPr lvl="1"/>
            <a:r>
              <a:rPr lang="en-IN" sz="1000"/>
              <a:t>Comparing models to reality</a:t>
            </a:r>
            <a:endParaRPr lang="en-US" sz="1000"/>
          </a:p>
          <a:p>
            <a:pPr lvl="1"/>
            <a:r>
              <a:rPr lang="en-IN" sz="1000"/>
              <a:t>Reactions to Data</a:t>
            </a:r>
            <a:endParaRPr lang="en-US" sz="1000"/>
          </a:p>
          <a:p>
            <a:pPr lvl="1"/>
            <a:r>
              <a:rPr lang="en-IN" sz="1000"/>
              <a:t>Refining our expectations</a:t>
            </a:r>
            <a:endParaRPr lang="en-US" sz="1000"/>
          </a:p>
          <a:p>
            <a:pPr lvl="0">
              <a:buFont typeface="Arial" pitchFamily="34" charset="0"/>
              <a:buChar char="•"/>
            </a:pPr>
            <a:r>
              <a:rPr lang="en-IN" sz="1400"/>
              <a:t>Six Types of the Questions</a:t>
            </a:r>
            <a:endParaRPr lang="en-US" sz="1400"/>
          </a:p>
          <a:p>
            <a:pPr lvl="0">
              <a:buFont typeface="Arial" pitchFamily="34" charset="0"/>
              <a:buChar char="•"/>
            </a:pPr>
            <a:r>
              <a:rPr lang="en-IN" sz="1400"/>
              <a:t>Characteristics of Good Question</a:t>
            </a:r>
            <a:endParaRPr lang="en-US" sz="1400"/>
          </a:p>
          <a:p>
            <a:pPr lvl="0">
              <a:buFont typeface="Arial" pitchFamily="34" charset="0"/>
              <a:buChar char="•"/>
            </a:pPr>
            <a:r>
              <a:rPr lang="en-IN" sz="1400"/>
              <a:t>Formal modelling</a:t>
            </a:r>
            <a:endParaRPr lang="en-US" sz="1400"/>
          </a:p>
          <a:p>
            <a:pPr lvl="1"/>
            <a:r>
              <a:rPr lang="en-IN" sz="1000"/>
              <a:t>General Framework</a:t>
            </a:r>
            <a:endParaRPr lang="en-US" sz="1000"/>
          </a:p>
          <a:p>
            <a:pPr lvl="1"/>
            <a:r>
              <a:rPr lang="en-IN" sz="1000"/>
              <a:t>Associational Analyses</a:t>
            </a:r>
            <a:endParaRPr lang="en-US" sz="1000"/>
          </a:p>
          <a:p>
            <a:pPr>
              <a:buFont typeface="Arial" pitchFamily="34" charset="0"/>
              <a:buChar char="•"/>
            </a:pPr>
            <a:r>
              <a:rPr lang="en-US" sz="1400"/>
              <a:t>Prediction Analyses</a:t>
            </a:r>
          </a:p>
        </p:txBody>
      </p:sp>
      <p:sp>
        <p:nvSpPr>
          <p:cNvPr id="3" name="Content Placeholder 2"/>
          <p:cNvSpPr>
            <a:spLocks noGrp="1"/>
          </p:cNvSpPr>
          <p:nvPr>
            <p:ph sz="quarter" idx="10"/>
          </p:nvPr>
        </p:nvSpPr>
        <p:spPr/>
        <p:txBody>
          <a:bodyPr/>
          <a:lstStyle>
            <a:defPPr/>
          </a:lstStyle>
          <a:p>
            <a:r>
              <a:rPr lang="en-US"/>
              <a:t>Objectives</a:t>
            </a:r>
          </a:p>
        </p:txBody>
      </p:sp>
    </p:spTree>
    <p:extLst>
      <p:ext uri="{BB962C8B-B14F-4D97-AF65-F5344CB8AC3E}">
        <p14:creationId xmlns:p14="http://schemas.microsoft.com/office/powerpoint/2010/main" val="2579278724"/>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76"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08" name="object 108"/>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09" name="object 109"/>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7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10" name="object 110"/>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11" name="object 111"/>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12" name="object 112"/>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8625205" y="6324143"/>
            <a:ext cx="249281"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22</a:t>
            </a:r>
            <a:endParaRPr sz="1600">
              <a:latin typeface="Calibri"/>
              <a:cs typeface="Calibri"/>
            </a:endParaRPr>
          </a:p>
        </p:txBody>
      </p:sp>
      <p:sp>
        <p:nvSpPr>
          <p:cNvPr id="4" name="text 1"/>
          <p:cNvSpPr txBox="1"/>
          <p:nvPr/>
        </p:nvSpPr>
        <p:spPr>
          <a:xfrm>
            <a:off x="548640" y="429964"/>
            <a:ext cx="2853345"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Data Behavior</a:t>
            </a:r>
          </a:p>
        </p:txBody>
      </p:sp>
      <p:sp>
        <p:nvSpPr>
          <p:cNvPr id="5" name="text 1"/>
          <p:cNvSpPr txBox="1"/>
          <p:nvPr/>
        </p:nvSpPr>
        <p:spPr>
          <a:xfrm>
            <a:off x="418185" y="1765935"/>
            <a:ext cx="7817787" cy="278891"/>
          </a:xfrm>
          <a:prstGeom prst="rect">
            <a:avLst/>
          </a:prstGeom>
        </p:spPr>
        <p:txBody>
          <a:bodyPr vert="horz" wrap="none" lIns="0" tIns="0" rIns="0" bIns="0" rtlCol="0">
            <a:spAutoFit/>
          </a:bodyPr>
          <a:lstStyle>
            <a:defPPr>
              <a:defRPr lang="en-US"/>
            </a:defPPr>
          </a:lstStyle>
          <a:p>
            <a:pPr marL="0">
              <a:lnSpc>
                <a:spcPct val="100000"/>
              </a:lnSpc>
            </a:pPr>
            <a:r>
              <a:rPr sz="2200" b="1" spc="10">
                <a:solidFill>
                  <a:srgbClr val="2F2F2F"/>
                </a:solidFill>
                <a:latin typeface="Calibri"/>
                <a:cs typeface="Calibri"/>
              </a:rPr>
              <a:t>Static data </a:t>
            </a:r>
            <a:r>
              <a:rPr sz="2200" spc="10">
                <a:solidFill>
                  <a:srgbClr val="2F2F2F"/>
                </a:solidFill>
                <a:latin typeface="Calibri"/>
                <a:cs typeface="Calibri"/>
              </a:rPr>
              <a:t>is the data which has its size/value defined at the state of</a:t>
            </a:r>
            <a:endParaRPr sz="2200">
              <a:latin typeface="Calibri"/>
              <a:cs typeface="Calibri"/>
            </a:endParaRPr>
          </a:p>
        </p:txBody>
      </p:sp>
      <p:sp>
        <p:nvSpPr>
          <p:cNvPr id="6" name="text 1"/>
          <p:cNvSpPr txBox="1"/>
          <p:nvPr/>
        </p:nvSpPr>
        <p:spPr>
          <a:xfrm>
            <a:off x="418185" y="2100986"/>
            <a:ext cx="6079789" cy="279197"/>
          </a:xfrm>
          <a:prstGeom prst="rect">
            <a:avLst/>
          </a:prstGeom>
        </p:spPr>
        <p:txBody>
          <a:bodyPr vert="horz" wrap="none" lIns="0" tIns="0" rIns="0" bIns="0" rtlCol="0">
            <a:spAutoFit/>
          </a:bodyPr>
          <a:lstStyle>
            <a:defPPr>
              <a:defRPr lang="en-US"/>
            </a:defPPr>
          </a:lstStyle>
          <a:p>
            <a:pPr marL="0">
              <a:lnSpc>
                <a:spcPct val="100000"/>
              </a:lnSpc>
            </a:pPr>
            <a:r>
              <a:rPr sz="2200" spc="10">
                <a:solidFill>
                  <a:srgbClr val="2F2F2F"/>
                </a:solidFill>
                <a:latin typeface="Calibri"/>
                <a:cs typeface="Calibri"/>
              </a:rPr>
              <a:t>initialization. the value/size cannot be change further</a:t>
            </a:r>
            <a:endParaRPr sz="2200">
              <a:latin typeface="Calibri"/>
              <a:cs typeface="Calibri"/>
            </a:endParaRPr>
          </a:p>
        </p:txBody>
      </p:sp>
      <p:sp>
        <p:nvSpPr>
          <p:cNvPr id="7" name="text 1"/>
          <p:cNvSpPr txBox="1"/>
          <p:nvPr/>
        </p:nvSpPr>
        <p:spPr>
          <a:xfrm>
            <a:off x="418185" y="2772028"/>
            <a:ext cx="7781225" cy="278892"/>
          </a:xfrm>
          <a:prstGeom prst="rect">
            <a:avLst/>
          </a:prstGeom>
        </p:spPr>
        <p:txBody>
          <a:bodyPr vert="horz" wrap="none" lIns="0" tIns="0" rIns="0" bIns="0" rtlCol="0">
            <a:spAutoFit/>
          </a:bodyPr>
          <a:lstStyle>
            <a:defPPr>
              <a:defRPr lang="en-US"/>
            </a:defPPr>
          </a:lstStyle>
          <a:p>
            <a:pPr marL="0">
              <a:lnSpc>
                <a:spcPct val="100000"/>
              </a:lnSpc>
            </a:pPr>
            <a:r>
              <a:rPr sz="2200" b="1" spc="10">
                <a:solidFill>
                  <a:srgbClr val="2F2F2F"/>
                </a:solidFill>
                <a:latin typeface="Calibri"/>
                <a:cs typeface="Calibri"/>
              </a:rPr>
              <a:t>Dynamic data </a:t>
            </a:r>
            <a:r>
              <a:rPr sz="2200" spc="10">
                <a:solidFill>
                  <a:srgbClr val="2F2F2F"/>
                </a:solidFill>
                <a:latin typeface="Calibri"/>
                <a:cs typeface="Calibri"/>
              </a:rPr>
              <a:t>is the data which also has its size/value defined at the</a:t>
            </a:r>
            <a:endParaRPr sz="2200">
              <a:latin typeface="Calibri"/>
              <a:cs typeface="Calibri"/>
            </a:endParaRPr>
          </a:p>
        </p:txBody>
      </p:sp>
      <p:sp>
        <p:nvSpPr>
          <p:cNvPr id="8" name="text 1"/>
          <p:cNvSpPr txBox="1"/>
          <p:nvPr/>
        </p:nvSpPr>
        <p:spPr>
          <a:xfrm>
            <a:off x="418185" y="3107309"/>
            <a:ext cx="7447530" cy="278891"/>
          </a:xfrm>
          <a:prstGeom prst="rect">
            <a:avLst/>
          </a:prstGeom>
        </p:spPr>
        <p:txBody>
          <a:bodyPr vert="horz" wrap="none" lIns="0" tIns="0" rIns="0" bIns="0" rtlCol="0">
            <a:spAutoFit/>
          </a:bodyPr>
          <a:lstStyle>
            <a:defPPr>
              <a:defRPr lang="en-US"/>
            </a:defPPr>
          </a:lstStyle>
          <a:p>
            <a:pPr marL="0">
              <a:lnSpc>
                <a:spcPct val="100000"/>
              </a:lnSpc>
            </a:pPr>
            <a:r>
              <a:rPr sz="2200" spc="10">
                <a:solidFill>
                  <a:srgbClr val="2F2F2F"/>
                </a:solidFill>
                <a:latin typeface="Calibri"/>
                <a:cs typeface="Calibri"/>
              </a:rPr>
              <a:t>state of initialization. But unlike static data its value or size can be</a:t>
            </a:r>
            <a:endParaRPr sz="2200">
              <a:latin typeface="Calibri"/>
              <a:cs typeface="Calibri"/>
            </a:endParaRPr>
          </a:p>
        </p:txBody>
      </p:sp>
      <p:sp>
        <p:nvSpPr>
          <p:cNvPr id="9" name="text 1"/>
          <p:cNvSpPr txBox="1"/>
          <p:nvPr/>
        </p:nvSpPr>
        <p:spPr>
          <a:xfrm>
            <a:off x="418185" y="3442360"/>
            <a:ext cx="2883544" cy="279196"/>
          </a:xfrm>
          <a:prstGeom prst="rect">
            <a:avLst/>
          </a:prstGeom>
        </p:spPr>
        <p:txBody>
          <a:bodyPr vert="horz" wrap="none" lIns="0" tIns="0" rIns="0" bIns="0" rtlCol="0">
            <a:spAutoFit/>
          </a:bodyPr>
          <a:lstStyle>
            <a:defPPr>
              <a:defRPr lang="en-US"/>
            </a:defPPr>
          </a:lstStyle>
          <a:p>
            <a:pPr marL="0">
              <a:lnSpc>
                <a:spcPct val="100000"/>
              </a:lnSpc>
            </a:pPr>
            <a:r>
              <a:rPr sz="2200" spc="10">
                <a:solidFill>
                  <a:srgbClr val="2F2F2F"/>
                </a:solidFill>
                <a:latin typeface="Calibri"/>
                <a:cs typeface="Calibri"/>
              </a:rPr>
              <a:t>changes as per the need.</a:t>
            </a:r>
            <a:endParaRPr sz="2200">
              <a:latin typeface="Calibri"/>
              <a:cs typeface="Calibri"/>
            </a:endParaRPr>
          </a:p>
        </p:txBody>
      </p:sp>
    </p:spTree>
    <p:extLst>
      <p:ext uri="{BB962C8B-B14F-4D97-AF65-F5344CB8AC3E}">
        <p14:creationId xmlns:p14="http://schemas.microsoft.com/office/powerpoint/2010/main" val="104225405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smtClean="0"/>
              <a:t>Data Types &amp; Scales  1/</a:t>
            </a:r>
            <a:endParaRPr lang="en-US"/>
          </a:p>
        </p:txBody>
      </p:sp>
      <p:graphicFrame>
        <p:nvGraphicFramePr>
          <p:cNvPr id="8" name="Content Placeholder 7"/>
          <p:cNvGraphicFramePr>
            <a:graphicFrameLocks noGrp="1"/>
          </p:cNvGraphicFramePr>
          <p:nvPr>
            <p:ph idx="1"/>
            <p:extLst/>
          </p:nvPr>
        </p:nvGraphicFramePr>
        <p:xfrm>
          <a:off x="533400" y="1752600"/>
          <a:ext cx="83058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Content Placeholder 7"/>
          <p:cNvGraphicFramePr/>
          <p:nvPr>
            <p:extLst/>
          </p:nvPr>
        </p:nvGraphicFramePr>
        <p:xfrm>
          <a:off x="518652" y="4343400"/>
          <a:ext cx="8305800" cy="1981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2619016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defPPr/>
          </a:lstStyle>
          <a:p>
            <a:r>
              <a:rPr lang="en-US" b="1" smtClean="0"/>
              <a:t>Qualitative Data </a:t>
            </a:r>
            <a:r>
              <a:rPr lang="en-US" smtClean="0"/>
              <a:t>- </a:t>
            </a:r>
            <a:r>
              <a:rPr lang="en-US"/>
              <a:t>D</a:t>
            </a:r>
            <a:r>
              <a:rPr lang="en-US" smtClean="0"/>
              <a:t>ata </a:t>
            </a:r>
            <a:r>
              <a:rPr lang="en-US"/>
              <a:t>that approximates and </a:t>
            </a:r>
            <a:r>
              <a:rPr lang="en-US" smtClean="0"/>
              <a:t>characterizes. </a:t>
            </a:r>
          </a:p>
          <a:p>
            <a:pPr>
              <a:buFont typeface="Arial" pitchFamily="34" charset="0"/>
              <a:buChar char="•"/>
            </a:pPr>
            <a:r>
              <a:rPr lang="en-US"/>
              <a:t>D</a:t>
            </a:r>
            <a:r>
              <a:rPr lang="en-US" smtClean="0"/>
              <a:t>ata </a:t>
            </a:r>
            <a:r>
              <a:rPr lang="en-US"/>
              <a:t>type is </a:t>
            </a:r>
            <a:r>
              <a:rPr lang="en-US" b="1"/>
              <a:t>non-numerical</a:t>
            </a:r>
            <a:r>
              <a:rPr lang="en-US"/>
              <a:t> in nature</a:t>
            </a:r>
            <a:r>
              <a:rPr lang="en-US" smtClean="0"/>
              <a:t>. </a:t>
            </a:r>
          </a:p>
          <a:p>
            <a:pPr>
              <a:buFont typeface="Arial" pitchFamily="34" charset="0"/>
              <a:buChar char="•"/>
            </a:pPr>
            <a:r>
              <a:rPr lang="en-US" smtClean="0"/>
              <a:t>Statistically also </a:t>
            </a:r>
            <a:r>
              <a:rPr lang="en-US"/>
              <a:t>known as </a:t>
            </a:r>
            <a:r>
              <a:rPr lang="en-US" b="1"/>
              <a:t>categorical </a:t>
            </a:r>
            <a:r>
              <a:rPr lang="en-US" b="1" smtClean="0"/>
              <a:t>data </a:t>
            </a:r>
            <a:r>
              <a:rPr lang="en-US" smtClean="0"/>
              <a:t>as can </a:t>
            </a:r>
            <a:r>
              <a:rPr lang="en-US"/>
              <a:t>be arranged </a:t>
            </a:r>
            <a:r>
              <a:rPr lang="en-US" smtClean="0"/>
              <a:t>categorically/grouped </a:t>
            </a:r>
            <a:r>
              <a:rPr lang="en-US"/>
              <a:t>based on the attributes and properties of a thing or a phenomenon.</a:t>
            </a:r>
          </a:p>
          <a:p>
            <a:r>
              <a:rPr lang="en-US" smtClean="0"/>
              <a:t>e.g. Females </a:t>
            </a:r>
            <a:r>
              <a:rPr lang="en-US"/>
              <a:t>have brown, black, blonde, and red hair (qualitative</a:t>
            </a:r>
            <a:r>
              <a:rPr lang="en-US" smtClean="0"/>
              <a:t>).</a:t>
            </a:r>
          </a:p>
          <a:p>
            <a:r>
              <a:rPr lang="en-US" smtClean="0"/>
              <a:t>e.g. Feedback to training is good, bad, average (qualitative)</a:t>
            </a:r>
          </a:p>
          <a:p>
            <a:endParaRPr lang="en-US" smtClean="0"/>
          </a:p>
          <a:p>
            <a:r>
              <a:rPr lang="en-US" b="1" u="sng" smtClean="0"/>
              <a:t>Scales</a:t>
            </a:r>
            <a:endParaRPr lang="en-US" b="1" u="sng"/>
          </a:p>
          <a:p>
            <a:r>
              <a:rPr lang="en-US" b="1" smtClean="0"/>
              <a:t>Nominal</a:t>
            </a:r>
            <a:r>
              <a:rPr lang="en-US" smtClean="0"/>
              <a:t> sub-type- </a:t>
            </a:r>
            <a:r>
              <a:rPr lang="en-US"/>
              <a:t>if there is no natural order between the categories (</a:t>
            </a:r>
            <a:r>
              <a:rPr lang="en-US" smtClean="0"/>
              <a:t>e.g. </a:t>
            </a:r>
            <a:r>
              <a:rPr lang="en-US"/>
              <a:t>eye </a:t>
            </a:r>
            <a:r>
              <a:rPr lang="en-US" err="1" smtClean="0"/>
              <a:t>colour, gender, direction); used for labelling the data</a:t>
            </a:r>
          </a:p>
          <a:p>
            <a:r>
              <a:rPr lang="en-US" b="1" smtClean="0"/>
              <a:t>Ordinal</a:t>
            </a:r>
            <a:r>
              <a:rPr lang="en-US" smtClean="0"/>
              <a:t> sub-type - </a:t>
            </a:r>
            <a:r>
              <a:rPr lang="en-US"/>
              <a:t>if an ordering exists </a:t>
            </a:r>
            <a:r>
              <a:rPr lang="en-US" smtClean="0"/>
              <a:t>(e.g. </a:t>
            </a:r>
            <a:r>
              <a:rPr lang="en-US"/>
              <a:t>exam results, socio-economic </a:t>
            </a:r>
            <a:r>
              <a:rPr lang="en-US" smtClean="0"/>
              <a:t>status, Satisfaction score, happiness index). </a:t>
            </a:r>
            <a:r>
              <a:rPr lang="en-US" i="1"/>
              <a:t>order</a:t>
            </a:r>
            <a:r>
              <a:rPr lang="en-US"/>
              <a:t> of the values is what’s important and significant, but the differences between each one is not really known. </a:t>
            </a:r>
          </a:p>
          <a:p>
            <a:endParaRPr lang="en-US"/>
          </a:p>
        </p:txBody>
      </p:sp>
      <p:sp>
        <p:nvSpPr>
          <p:cNvPr id="3" name="Content Placeholder 2"/>
          <p:cNvSpPr>
            <a:spLocks noGrp="1"/>
          </p:cNvSpPr>
          <p:nvPr>
            <p:ph sz="quarter" idx="10"/>
          </p:nvPr>
        </p:nvSpPr>
        <p:spPr/>
        <p:txBody>
          <a:bodyPr/>
          <a:lstStyle>
            <a:defPPr/>
          </a:lstStyle>
          <a:p>
            <a:r>
              <a:rPr lang="en-US"/>
              <a:t>Types of Data </a:t>
            </a:r>
            <a:r>
              <a:rPr lang="en-US" smtClean="0"/>
              <a:t>2/</a:t>
            </a:r>
            <a:endParaRPr lang="en-US"/>
          </a:p>
        </p:txBody>
      </p:sp>
    </p:spTree>
    <p:extLst>
      <p:ext uri="{BB962C8B-B14F-4D97-AF65-F5344CB8AC3E}">
        <p14:creationId xmlns:p14="http://schemas.microsoft.com/office/powerpoint/2010/main" val="236919072"/>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defPPr/>
          </a:lstStyle>
          <a:p>
            <a:r>
              <a:rPr lang="en-US" b="1" smtClean="0"/>
              <a:t>Quantitative data </a:t>
            </a:r>
            <a:r>
              <a:rPr lang="en-US" smtClean="0"/>
              <a:t>– Data which is </a:t>
            </a:r>
            <a:r>
              <a:rPr lang="en-US" b="1" smtClean="0"/>
              <a:t>numeric</a:t>
            </a:r>
            <a:r>
              <a:rPr lang="en-US" smtClean="0"/>
              <a:t> in nature</a:t>
            </a:r>
          </a:p>
          <a:p>
            <a:pPr>
              <a:buFont typeface="Arial" pitchFamily="34" charset="0"/>
              <a:buChar char="•"/>
            </a:pPr>
            <a:r>
              <a:rPr lang="en-US" b="1"/>
              <a:t>D</a:t>
            </a:r>
            <a:r>
              <a:rPr lang="en-US" b="1" smtClean="0"/>
              <a:t>iscrete</a:t>
            </a:r>
            <a:r>
              <a:rPr lang="en-US"/>
              <a:t> if the measurements are integers (</a:t>
            </a:r>
            <a:r>
              <a:rPr lang="en-US" smtClean="0"/>
              <a:t>e.g. </a:t>
            </a:r>
            <a:r>
              <a:rPr lang="en-US"/>
              <a:t>number of people in a household, number of cigarettes smoked per day) and </a:t>
            </a:r>
            <a:endParaRPr lang="en-US" smtClean="0"/>
          </a:p>
          <a:p>
            <a:pPr>
              <a:buFont typeface="Arial" pitchFamily="34" charset="0"/>
              <a:buChar char="•"/>
            </a:pPr>
            <a:r>
              <a:rPr lang="en-US" b="1"/>
              <a:t>C</a:t>
            </a:r>
            <a:r>
              <a:rPr lang="en-US" b="1" smtClean="0"/>
              <a:t>ontinuous</a:t>
            </a:r>
            <a:r>
              <a:rPr lang="en-US"/>
              <a:t> if the measurements can take on any value, usually within some range (</a:t>
            </a:r>
            <a:r>
              <a:rPr lang="en-US" smtClean="0"/>
              <a:t>e.g. </a:t>
            </a:r>
            <a:r>
              <a:rPr lang="en-US"/>
              <a:t>weight</a:t>
            </a:r>
            <a:r>
              <a:rPr lang="en-US" smtClean="0"/>
              <a:t>).</a:t>
            </a:r>
          </a:p>
          <a:p>
            <a:pPr>
              <a:buFont typeface="Arial" pitchFamily="34" charset="0"/>
              <a:buChar char="•"/>
            </a:pPr>
            <a:r>
              <a:rPr lang="en-US" b="1" smtClean="0"/>
              <a:t>Binary</a:t>
            </a:r>
            <a:r>
              <a:rPr lang="en-US" smtClean="0"/>
              <a:t>, if measurement can take just two values 0 or 1</a:t>
            </a:r>
          </a:p>
          <a:p>
            <a:pPr>
              <a:buFont typeface="Arial" pitchFamily="34" charset="0"/>
              <a:buChar char="•"/>
            </a:pPr>
            <a:endParaRPr lang="en-US"/>
          </a:p>
          <a:p>
            <a:pPr marL="0" indent="0"/>
            <a:r>
              <a:rPr lang="en-US" b="1" u="sng" smtClean="0"/>
              <a:t>Scales</a:t>
            </a:r>
          </a:p>
          <a:p>
            <a:pPr>
              <a:buFont typeface="Arial" pitchFamily="34" charset="0"/>
              <a:buChar char="•"/>
            </a:pPr>
            <a:r>
              <a:rPr lang="en-US" b="1" smtClean="0"/>
              <a:t>Interval</a:t>
            </a:r>
            <a:r>
              <a:rPr lang="en-US" smtClean="0"/>
              <a:t> – </a:t>
            </a:r>
            <a:r>
              <a:rPr lang="en-US"/>
              <a:t>Interval scales are numeric scales in which we know both the order and the exact differences between the values</a:t>
            </a:r>
            <a:r>
              <a:rPr lang="en-US" smtClean="0"/>
              <a:t>. E.g. Temperature in Degree Celsius etc.</a:t>
            </a:r>
          </a:p>
          <a:p>
            <a:pPr lvl="1">
              <a:buFont typeface="Arial" pitchFamily="34" charset="0"/>
              <a:buChar char="•"/>
            </a:pPr>
            <a:r>
              <a:rPr lang="en-US" smtClean="0"/>
              <a:t>Note- </a:t>
            </a:r>
            <a:r>
              <a:rPr lang="en-US"/>
              <a:t>In the case of interval scales, zero doesn’t mean the absence of value, but is actually another </a:t>
            </a:r>
            <a:r>
              <a:rPr lang="en-US" smtClean="0"/>
              <a:t>number </a:t>
            </a:r>
            <a:r>
              <a:rPr lang="en-US"/>
              <a:t>used on the scale, like 0 degrees celsius</a:t>
            </a:r>
            <a:r>
              <a:rPr lang="en-US" smtClean="0"/>
              <a:t>. So there is no true zero in value</a:t>
            </a:r>
          </a:p>
          <a:p>
            <a:pPr>
              <a:buFont typeface="Arial" pitchFamily="34" charset="0"/>
              <a:buChar char="•"/>
            </a:pPr>
            <a:r>
              <a:rPr lang="en-US" b="1" smtClean="0"/>
              <a:t>Ratio</a:t>
            </a:r>
            <a:r>
              <a:rPr lang="en-US" smtClean="0"/>
              <a:t> – Ratio scale tell </a:t>
            </a:r>
            <a:r>
              <a:rPr lang="en-US"/>
              <a:t>us about the order, they tell us the exact value between units, AND they also have an absolute zero–which allows for a wide range of both </a:t>
            </a:r>
            <a:r>
              <a:rPr lang="en-US" u="sng"/>
              <a:t>descriptive and inferential statistics</a:t>
            </a:r>
            <a:r>
              <a:rPr lang="en-US"/>
              <a:t> to be applied</a:t>
            </a:r>
            <a:r>
              <a:rPr lang="en-US" smtClean="0"/>
              <a:t>.</a:t>
            </a:r>
          </a:p>
          <a:p>
            <a:pPr lvl="1">
              <a:buFont typeface="Arial" pitchFamily="34" charset="0"/>
              <a:buChar char="•"/>
            </a:pPr>
            <a:r>
              <a:rPr lang="en-US" smtClean="0"/>
              <a:t>Examples of ratio </a:t>
            </a:r>
            <a:r>
              <a:rPr lang="en-US"/>
              <a:t>variables include height, weight, and duration</a:t>
            </a:r>
            <a:endParaRPr lang="en-US" smtClean="0"/>
          </a:p>
          <a:p>
            <a:pPr>
              <a:buFont typeface="Arial" pitchFamily="34" charset="0"/>
              <a:buChar char="•"/>
            </a:pPr>
            <a:endParaRPr lang="en-US"/>
          </a:p>
        </p:txBody>
      </p:sp>
      <p:sp>
        <p:nvSpPr>
          <p:cNvPr id="3" name="Content Placeholder 2"/>
          <p:cNvSpPr>
            <a:spLocks noGrp="1"/>
          </p:cNvSpPr>
          <p:nvPr>
            <p:ph sz="quarter" idx="10"/>
          </p:nvPr>
        </p:nvSpPr>
        <p:spPr/>
        <p:txBody>
          <a:bodyPr>
            <a:normAutofit/>
          </a:bodyPr>
          <a:lstStyle>
            <a:defPPr/>
          </a:lstStyle>
          <a:p>
            <a:r>
              <a:rPr lang="en-US"/>
              <a:t>Types of Data 3/</a:t>
            </a:r>
          </a:p>
        </p:txBody>
      </p:sp>
    </p:spTree>
    <p:extLst>
      <p:ext uri="{BB962C8B-B14F-4D97-AF65-F5344CB8AC3E}">
        <p14:creationId xmlns:p14="http://schemas.microsoft.com/office/powerpoint/2010/main" val="2111079604"/>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83"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18" name="object 118"/>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19" name="object 119"/>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8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20" name="object 120"/>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21" name="object 121"/>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22" name="object 122"/>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8625205" y="6324143"/>
            <a:ext cx="249281" cy="202996"/>
          </a:xfrm>
          <a:prstGeom prst="rect">
            <a:avLst/>
          </a:prstGeom>
        </p:spPr>
        <p:txBody>
          <a:bodyPr vert="horz" wrap="none" lIns="0" tIns="0" rIns="0" bIns="0" rtlCol="0">
            <a:spAutoFit/>
          </a:bodyPr>
          <a:lstStyle>
            <a:defPPr>
              <a:defRPr lang="en-US"/>
            </a:defPPr>
          </a:lstStyle>
          <a:p>
            <a:pPr marL="0">
              <a:lnSpc>
                <a:spcPct val="100000"/>
              </a:lnSpc>
            </a:pPr>
            <a:r>
              <a:rPr sz="1600" b="1" spc="10">
                <a:latin typeface="Calibri"/>
                <a:cs typeface="Calibri"/>
              </a:rPr>
              <a:t>24</a:t>
            </a:r>
            <a:endParaRPr sz="1600">
              <a:latin typeface="Calibri"/>
              <a:cs typeface="Calibri"/>
            </a:endParaRPr>
          </a:p>
        </p:txBody>
      </p:sp>
      <p:sp>
        <p:nvSpPr>
          <p:cNvPr id="4" name="text 1"/>
          <p:cNvSpPr txBox="1"/>
          <p:nvPr/>
        </p:nvSpPr>
        <p:spPr>
          <a:xfrm>
            <a:off x="548640" y="429411"/>
            <a:ext cx="2742097"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Data Formats</a:t>
            </a:r>
          </a:p>
        </p:txBody>
      </p:sp>
      <p:pic>
        <p:nvPicPr>
          <p:cNvPr id="8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658112"/>
            <a:ext cx="8351520" cy="4404360"/>
          </a:xfrm>
          <a:prstGeom prst="rect">
            <a:avLst/>
          </a:prstGeom>
        </p:spPr>
      </p:pic>
    </p:spTree>
    <p:extLst>
      <p:ext uri="{BB962C8B-B14F-4D97-AF65-F5344CB8AC3E}">
        <p14:creationId xmlns:p14="http://schemas.microsoft.com/office/powerpoint/2010/main" val="269542214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75356" y="2666999"/>
            <a:ext cx="3628157" cy="3590925"/>
            <a:chOff x="2473435" y="1403453"/>
            <a:chExt cx="1472723" cy="1339118"/>
          </a:xfrm>
        </p:grpSpPr>
        <p:sp>
          <p:nvSpPr>
            <p:cNvPr id="12" name="Oval 11"/>
            <p:cNvSpPr/>
            <p:nvPr/>
          </p:nvSpPr>
          <p:spPr>
            <a:xfrm>
              <a:off x="2607040" y="1403453"/>
              <a:ext cx="1339118" cy="133911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endParaRPr/>
            </a:p>
          </p:txBody>
        </p:sp>
        <p:sp>
          <p:nvSpPr>
            <p:cNvPr id="13" name="Oval 4"/>
            <p:cNvSpPr txBox="1"/>
            <p:nvPr/>
          </p:nvSpPr>
          <p:spPr>
            <a:xfrm>
              <a:off x="2473435" y="1908525"/>
              <a:ext cx="946900" cy="3289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605" tIns="14605" rIns="14605" bIns="14605" numCol="1" spcCol="1270" anchor="ctr"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lvl="0" algn="ctr" defTabSz="1022350">
                <a:lnSpc>
                  <a:spcPct val="90000"/>
                </a:lnSpc>
                <a:spcBef>
                  <a:spcPct val="0"/>
                </a:spcBef>
                <a:spcAft>
                  <a:spcPct val="35000"/>
                </a:spcAft>
              </a:pPr>
              <a:r>
                <a:rPr lang="en-US" sz="2300" b="1" kern="1200" smtClean="0"/>
                <a:t>Data</a:t>
              </a:r>
            </a:p>
            <a:p>
              <a:pPr lvl="0" algn="ctr" defTabSz="1022350">
                <a:lnSpc>
                  <a:spcPct val="90000"/>
                </a:lnSpc>
                <a:spcBef>
                  <a:spcPct val="0"/>
                </a:spcBef>
                <a:spcAft>
                  <a:spcPct val="35000"/>
                </a:spcAft>
              </a:pPr>
              <a:r>
                <a:rPr lang="en-US" sz="2300" b="1" smtClean="0"/>
                <a:t>Science</a:t>
              </a:r>
              <a:endParaRPr lang="en-US" sz="2300" b="1" kern="1200"/>
            </a:p>
          </p:txBody>
        </p:sp>
      </p:grpSp>
      <p:graphicFrame>
        <p:nvGraphicFramePr>
          <p:cNvPr id="4" name="Content Placeholder 3"/>
          <p:cNvGraphicFramePr>
            <a:graphicFrameLocks noGrp="1"/>
          </p:cNvGraphicFramePr>
          <p:nvPr>
            <p:ph idx="1"/>
            <p:extLst/>
          </p:nvPr>
        </p:nvGraphicFramePr>
        <p:xfrm>
          <a:off x="1257300" y="2743199"/>
          <a:ext cx="4305300" cy="3514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defPPr/>
          </a:lstStyle>
          <a:p>
            <a:r>
              <a:rPr lang="en-US" smtClean="0"/>
              <a:t>Evolution of Data Science to Artificial Intelligence</a:t>
            </a:r>
            <a:endParaRPr lang="en-US"/>
          </a:p>
        </p:txBody>
      </p:sp>
      <p:pic>
        <p:nvPicPr>
          <p:cNvPr id="5" name="Picture 4"/>
          <p:cNvPicPr>
            <a:picLocks noChangeAspect="1"/>
          </p:cNvPicPr>
          <p:nvPr/>
        </p:nvPicPr>
        <p:blipFill>
          <a:blip r:embed="rId7">
            <a:extLst>
              <a:ext uri="{28A0092B-C50C-407E-A947-70E740481C1C}">
                <a14:useLocalDpi xmlns:a14="http://schemas.microsoft.com/office/drawing/2010/main"/>
              </a:ext>
            </a:extLst>
          </a:blip>
          <a:srcRect l="29595" t="17149" b="-1556"/>
          <a:stretch>
            <a:fillRect/>
          </a:stretch>
        </p:blipFill>
        <p:spPr>
          <a:xfrm>
            <a:off x="6295332" y="2303323"/>
            <a:ext cx="3001068" cy="379267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rcRect t="16905" r="58967" b="49026"/>
          <a:stretch>
            <a:fillRect/>
          </a:stretch>
        </p:blipFill>
        <p:spPr>
          <a:xfrm>
            <a:off x="5010275" y="2297584"/>
            <a:ext cx="1749079" cy="1530754"/>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rcRect b="83094"/>
          <a:stretch>
            <a:fillRect/>
          </a:stretch>
        </p:blipFill>
        <p:spPr>
          <a:xfrm>
            <a:off x="5010275" y="1517715"/>
            <a:ext cx="4262646" cy="759638"/>
          </a:xfrm>
          <a:prstGeom prst="rect">
            <a:avLst/>
          </a:prstGeom>
        </p:spPr>
      </p:pic>
    </p:spTree>
    <p:extLst>
      <p:ext uri="{BB962C8B-B14F-4D97-AF65-F5344CB8AC3E}">
        <p14:creationId xmlns:p14="http://schemas.microsoft.com/office/powerpoint/2010/main" val="534947082"/>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smtClean="0"/>
              <a:t>Exercise</a:t>
            </a:r>
            <a:endParaRPr lang="en-US"/>
          </a:p>
        </p:txBody>
      </p:sp>
      <p:graphicFrame>
        <p:nvGraphicFramePr>
          <p:cNvPr id="9" name="Table 8"/>
          <p:cNvGraphicFramePr>
            <a:graphicFrameLocks noGrp="1"/>
          </p:cNvGraphicFramePr>
          <p:nvPr>
            <p:extLst/>
          </p:nvPr>
        </p:nvGraphicFramePr>
        <p:xfrm>
          <a:off x="152400" y="1447800"/>
          <a:ext cx="8839200" cy="5125737"/>
        </p:xfrm>
        <a:graphic>
          <a:graphicData uri="http://schemas.openxmlformats.org/drawingml/2006/table">
            <a:tbl>
              <a:tblPr firstRow="1" bandRow="1">
                <a:tableStyleId>{5C22544A-7EE6-4342-B048-85BDC9FD1C3A}</a:tableStyleId>
              </a:tblPr>
              <a:tblGrid>
                <a:gridCol w="3719663">
                  <a:extLst>
                    <a:ext uri="{9D8B030D-6E8A-4147-A177-3AD203B41FA5}">
                      <a16:colId xmlns:a16="http://schemas.microsoft.com/office/drawing/2014/main" val="1811890238"/>
                    </a:ext>
                  </a:extLst>
                </a:gridCol>
                <a:gridCol w="1782339">
                  <a:extLst>
                    <a:ext uri="{9D8B030D-6E8A-4147-A177-3AD203B41FA5}">
                      <a16:colId xmlns:a16="http://schemas.microsoft.com/office/drawing/2014/main" val="193227621"/>
                    </a:ext>
                  </a:extLst>
                </a:gridCol>
                <a:gridCol w="1859832">
                  <a:extLst>
                    <a:ext uri="{9D8B030D-6E8A-4147-A177-3AD203B41FA5}">
                      <a16:colId xmlns:a16="http://schemas.microsoft.com/office/drawing/2014/main" val="855091406"/>
                    </a:ext>
                  </a:extLst>
                </a:gridCol>
                <a:gridCol w="1477366">
                  <a:extLst>
                    <a:ext uri="{9D8B030D-6E8A-4147-A177-3AD203B41FA5}">
                      <a16:colId xmlns:a16="http://schemas.microsoft.com/office/drawing/2014/main" val="1698868790"/>
                    </a:ext>
                  </a:extLst>
                </a:gridCol>
              </a:tblGrid>
              <a:tr h="310489">
                <a:tc>
                  <a:txBody>
                    <a:bodyPr/>
                    <a:lstStyle>
                      <a:defPPr/>
                    </a:lstStyle>
                    <a:p>
                      <a:pPr algn="ctr"/>
                      <a:r>
                        <a:rPr lang="en-US" sz="1800" smtClean="0"/>
                        <a:t>Data</a:t>
                      </a:r>
                      <a:endParaRPr lang="en-US" sz="1800"/>
                    </a:p>
                  </a:txBody>
                  <a:tcPr anchor="ctr"/>
                </a:tc>
                <a:tc>
                  <a:txBody>
                    <a:bodyPr/>
                    <a:lstStyle>
                      <a:defPPr/>
                    </a:lstStyle>
                    <a:p>
                      <a:pPr algn="ctr"/>
                      <a:r>
                        <a:rPr lang="en-US" sz="1800" smtClean="0"/>
                        <a:t>Type</a:t>
                      </a:r>
                      <a:endParaRPr lang="en-US" sz="1800"/>
                    </a:p>
                  </a:txBody>
                  <a:tcPr anchor="ctr"/>
                </a:tc>
                <a:tc>
                  <a:txBody>
                    <a:bodyPr/>
                    <a:lstStyle>
                      <a:defPPr/>
                    </a:lstStyle>
                    <a:p>
                      <a:pPr algn="ctr"/>
                      <a:r>
                        <a:rPr lang="en-US" sz="1800" smtClean="0"/>
                        <a:t>Subtype</a:t>
                      </a:r>
                      <a:endParaRPr lang="en-US" sz="1800"/>
                    </a:p>
                  </a:txBody>
                  <a:tcPr anchor="ctr"/>
                </a:tc>
                <a:tc>
                  <a:txBody>
                    <a:bodyPr/>
                    <a:lstStyle>
                      <a:defPPr/>
                    </a:lstStyle>
                    <a:p>
                      <a:pPr algn="ctr"/>
                      <a:r>
                        <a:rPr lang="en-US" sz="1800" smtClean="0"/>
                        <a:t>Scale</a:t>
                      </a:r>
                      <a:endParaRPr lang="en-US" sz="1800"/>
                    </a:p>
                  </a:txBody>
                  <a:tcPr anchor="ctr"/>
                </a:tc>
                <a:extLst>
                  <a:ext uri="{0D108BD9-81ED-4DB2-BD59-A6C34878D82A}">
                    <a16:rowId xmlns:a16="http://schemas.microsoft.com/office/drawing/2014/main" val="3296468861"/>
                  </a:ext>
                </a:extLst>
              </a:tr>
              <a:tr h="271442">
                <a:tc>
                  <a:txBody>
                    <a:bodyPr/>
                    <a:lstStyle>
                      <a:defPPr/>
                    </a:lstStyle>
                    <a:p>
                      <a:pPr algn="ctr" fontAlgn="b"/>
                      <a:r>
                        <a:rPr lang="en-US" sz="1600" b="0" i="0" u="none" strike="noStrike">
                          <a:solidFill>
                            <a:srgbClr val="000000"/>
                          </a:solidFill>
                          <a:effectLst/>
                          <a:latin typeface="Calibri" panose="020F0502020204030204" pitchFamily="34" charset="0"/>
                        </a:rPr>
                        <a:t>Age in Years</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Quantitative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Discrete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Ratio</a:t>
                      </a:r>
                    </a:p>
                  </a:txBody>
                  <a:tcPr marL="9525" marR="9525" marT="9525" marB="0" anchor="ctr"/>
                </a:tc>
                <a:extLst>
                  <a:ext uri="{0D108BD9-81ED-4DB2-BD59-A6C34878D82A}">
                    <a16:rowId xmlns:a16="http://schemas.microsoft.com/office/drawing/2014/main" val="3583040686"/>
                  </a:ext>
                </a:extLst>
              </a:tr>
              <a:tr h="271442">
                <a:tc>
                  <a:txBody>
                    <a:bodyPr/>
                    <a:lstStyle>
                      <a:defPPr/>
                    </a:lstStyle>
                    <a:p>
                      <a:pPr algn="ctr" fontAlgn="b"/>
                      <a:r>
                        <a:rPr lang="en-US" sz="1600" b="0" i="0" u="none" strike="noStrike">
                          <a:solidFill>
                            <a:srgbClr val="000000"/>
                          </a:solidFill>
                          <a:effectLst/>
                          <a:latin typeface="Calibri" panose="020F0502020204030204" pitchFamily="34" charset="0"/>
                        </a:rPr>
                        <a:t>Time in AM/PM</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Qualitative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Binary</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Ordinal</a:t>
                      </a:r>
                    </a:p>
                  </a:txBody>
                  <a:tcPr marL="9525" marR="9525" marT="9525" marB="0" anchor="ctr"/>
                </a:tc>
                <a:extLst>
                  <a:ext uri="{0D108BD9-81ED-4DB2-BD59-A6C34878D82A}">
                    <a16:rowId xmlns:a16="http://schemas.microsoft.com/office/drawing/2014/main" val="987438254"/>
                  </a:ext>
                </a:extLst>
              </a:tr>
              <a:tr h="361570">
                <a:tc>
                  <a:txBody>
                    <a:bodyPr/>
                    <a:lstStyle>
                      <a:defPPr/>
                    </a:lstStyle>
                    <a:p>
                      <a:pPr algn="ctr" fontAlgn="b"/>
                      <a:r>
                        <a:rPr lang="en-US" sz="1600" b="0" i="0" u="none" strike="noStrike">
                          <a:solidFill>
                            <a:srgbClr val="000000"/>
                          </a:solidFill>
                          <a:effectLst/>
                          <a:latin typeface="Calibri" panose="020F0502020204030204" pitchFamily="34" charset="0"/>
                        </a:rPr>
                        <a:t>Brightness as measured by light meter</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Quantitative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Continuous</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Ratio</a:t>
                      </a:r>
                    </a:p>
                  </a:txBody>
                  <a:tcPr marL="9525" marR="9525" marT="9525" marB="0" anchor="ctr"/>
                </a:tc>
                <a:extLst>
                  <a:ext uri="{0D108BD9-81ED-4DB2-BD59-A6C34878D82A}">
                    <a16:rowId xmlns:a16="http://schemas.microsoft.com/office/drawing/2014/main" val="2855539644"/>
                  </a:ext>
                </a:extLst>
              </a:tr>
              <a:tr h="403988">
                <a:tc>
                  <a:txBody>
                    <a:bodyPr/>
                    <a:lstStyle>
                      <a:defPPr/>
                    </a:lstStyle>
                    <a:p>
                      <a:pPr algn="ctr" fontAlgn="b"/>
                      <a:r>
                        <a:rPr lang="en-US" sz="1600" b="0" i="0" u="none" strike="noStrike">
                          <a:solidFill>
                            <a:srgbClr val="000000"/>
                          </a:solidFill>
                          <a:effectLst/>
                          <a:latin typeface="Calibri" panose="020F0502020204030204" pitchFamily="34" charset="0"/>
                        </a:rPr>
                        <a:t>Brightness as measured by people’s judgement</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Qualitative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Discrete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Ordinal</a:t>
                      </a:r>
                    </a:p>
                  </a:txBody>
                  <a:tcPr marL="9525" marR="9525" marT="9525" marB="0" anchor="ctr"/>
                </a:tc>
                <a:extLst>
                  <a:ext uri="{0D108BD9-81ED-4DB2-BD59-A6C34878D82A}">
                    <a16:rowId xmlns:a16="http://schemas.microsoft.com/office/drawing/2014/main" val="483224456"/>
                  </a:ext>
                </a:extLst>
              </a:tr>
              <a:tr h="361570">
                <a:tc>
                  <a:txBody>
                    <a:bodyPr/>
                    <a:lstStyle>
                      <a:defPPr/>
                    </a:lstStyle>
                    <a:p>
                      <a:pPr algn="ctr" fontAlgn="b"/>
                      <a:r>
                        <a:rPr lang="en-US" sz="1600" b="0" i="0" u="none" strike="noStrike">
                          <a:solidFill>
                            <a:srgbClr val="000000"/>
                          </a:solidFill>
                          <a:effectLst/>
                          <a:latin typeface="Calibri" panose="020F0502020204030204" pitchFamily="34" charset="0"/>
                        </a:rPr>
                        <a:t>Angles measured in degrees 0 to 360</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Quantitative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Continuous</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Ratio</a:t>
                      </a:r>
                    </a:p>
                  </a:txBody>
                  <a:tcPr marL="9525" marR="9525" marT="9525" marB="0" anchor="ctr"/>
                </a:tc>
                <a:extLst>
                  <a:ext uri="{0D108BD9-81ED-4DB2-BD59-A6C34878D82A}">
                    <a16:rowId xmlns:a16="http://schemas.microsoft.com/office/drawing/2014/main" val="2088338107"/>
                  </a:ext>
                </a:extLst>
              </a:tr>
              <a:tr h="361570">
                <a:tc>
                  <a:txBody>
                    <a:bodyPr/>
                    <a:lstStyle>
                      <a:defPPr/>
                    </a:lstStyle>
                    <a:p>
                      <a:pPr algn="ctr" fontAlgn="b"/>
                      <a:r>
                        <a:rPr lang="en-US" sz="1600" b="0" i="0" u="none" strike="noStrike">
                          <a:solidFill>
                            <a:srgbClr val="000000"/>
                          </a:solidFill>
                          <a:effectLst/>
                          <a:latin typeface="Calibri" panose="020F0502020204030204" pitchFamily="34" charset="0"/>
                        </a:rPr>
                        <a:t>Bronze, Silver, Gold medals as awarded</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Qualitative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Discrete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Ordinal</a:t>
                      </a:r>
                    </a:p>
                  </a:txBody>
                  <a:tcPr marL="9525" marR="9525" marT="9525" marB="0" anchor="ctr"/>
                </a:tc>
                <a:extLst>
                  <a:ext uri="{0D108BD9-81ED-4DB2-BD59-A6C34878D82A}">
                    <a16:rowId xmlns:a16="http://schemas.microsoft.com/office/drawing/2014/main" val="1893232059"/>
                  </a:ext>
                </a:extLst>
              </a:tr>
              <a:tr h="271442">
                <a:tc>
                  <a:txBody>
                    <a:bodyPr/>
                    <a:lstStyle>
                      <a:defPPr/>
                    </a:lstStyle>
                    <a:p>
                      <a:pPr algn="ctr" fontAlgn="b"/>
                      <a:r>
                        <a:rPr lang="en-US" sz="1600" b="0" i="0" u="none" strike="noStrike">
                          <a:solidFill>
                            <a:srgbClr val="000000"/>
                          </a:solidFill>
                          <a:effectLst/>
                          <a:latin typeface="Calibri" panose="020F0502020204030204" pitchFamily="34" charset="0"/>
                        </a:rPr>
                        <a:t>Height above sea level</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Quantitative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Continuous</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Ratio/Interval</a:t>
                      </a:r>
                    </a:p>
                  </a:txBody>
                  <a:tcPr marL="9525" marR="9525" marT="9525" marB="0" anchor="ctr"/>
                </a:tc>
                <a:extLst>
                  <a:ext uri="{0D108BD9-81ED-4DB2-BD59-A6C34878D82A}">
                    <a16:rowId xmlns:a16="http://schemas.microsoft.com/office/drawing/2014/main" val="454394864"/>
                  </a:ext>
                </a:extLst>
              </a:tr>
              <a:tr h="361570">
                <a:tc>
                  <a:txBody>
                    <a:bodyPr/>
                    <a:lstStyle>
                      <a:defPPr/>
                    </a:lstStyle>
                    <a:p>
                      <a:pPr algn="ctr" fontAlgn="b"/>
                      <a:r>
                        <a:rPr lang="en-US" sz="1600" b="0" i="0" u="none" strike="noStrike">
                          <a:solidFill>
                            <a:srgbClr val="000000"/>
                          </a:solidFill>
                          <a:effectLst/>
                          <a:latin typeface="Calibri" panose="020F0502020204030204" pitchFamily="34" charset="0"/>
                        </a:rPr>
                        <a:t>Number of patients in a hospital</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Quantitative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Discrete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Ratio</a:t>
                      </a:r>
                    </a:p>
                  </a:txBody>
                  <a:tcPr marL="9525" marR="9525" marT="9525" marB="0" anchor="ctr"/>
                </a:tc>
                <a:extLst>
                  <a:ext uri="{0D108BD9-81ED-4DB2-BD59-A6C34878D82A}">
                    <a16:rowId xmlns:a16="http://schemas.microsoft.com/office/drawing/2014/main" val="644134704"/>
                  </a:ext>
                </a:extLst>
              </a:tr>
              <a:tr h="271442">
                <a:tc>
                  <a:txBody>
                    <a:bodyPr/>
                    <a:lstStyle>
                      <a:defPPr/>
                    </a:lstStyle>
                    <a:p>
                      <a:pPr algn="ctr" fontAlgn="b"/>
                      <a:r>
                        <a:rPr lang="en-US" sz="1600" b="0" i="0" u="none" strike="noStrike">
                          <a:solidFill>
                            <a:srgbClr val="000000"/>
                          </a:solidFill>
                          <a:effectLst/>
                          <a:latin typeface="Calibri" panose="020F0502020204030204" pitchFamily="34" charset="0"/>
                        </a:rPr>
                        <a:t>ISBN numbers for books</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Qualitative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Discrete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Ordinal</a:t>
                      </a:r>
                    </a:p>
                  </a:txBody>
                  <a:tcPr marL="9525" marR="9525" marT="9525" marB="0" anchor="ctr"/>
                </a:tc>
                <a:extLst>
                  <a:ext uri="{0D108BD9-81ED-4DB2-BD59-A6C34878D82A}">
                    <a16:rowId xmlns:a16="http://schemas.microsoft.com/office/drawing/2014/main" val="4066930708"/>
                  </a:ext>
                </a:extLst>
              </a:tr>
              <a:tr h="538684">
                <a:tc>
                  <a:txBody>
                    <a:bodyPr/>
                    <a:lstStyle>
                      <a:defPPr/>
                    </a:lstStyle>
                    <a:p>
                      <a:pPr algn="ctr" fontAlgn="b"/>
                      <a:r>
                        <a:rPr lang="en-US" sz="1600" b="0" i="0" u="none" strike="noStrike">
                          <a:solidFill>
                            <a:srgbClr val="000000"/>
                          </a:solidFill>
                          <a:effectLst/>
                          <a:latin typeface="Calibri" panose="020F0502020204030204" pitchFamily="34" charset="0"/>
                        </a:rPr>
                        <a:t>Ability to pass light in terms of the following values: opaque, translucent, transparent.</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Qualitative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Discrete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Ordinal</a:t>
                      </a:r>
                    </a:p>
                  </a:txBody>
                  <a:tcPr marL="9525" marR="9525" marT="9525" marB="0" anchor="ctr"/>
                </a:tc>
                <a:extLst>
                  <a:ext uri="{0D108BD9-81ED-4DB2-BD59-A6C34878D82A}">
                    <a16:rowId xmlns:a16="http://schemas.microsoft.com/office/drawing/2014/main" val="3704684123"/>
                  </a:ext>
                </a:extLst>
              </a:tr>
              <a:tr h="271442">
                <a:tc>
                  <a:txBody>
                    <a:bodyPr/>
                    <a:lstStyle>
                      <a:defPPr/>
                    </a:lstStyle>
                    <a:p>
                      <a:pPr algn="ctr" fontAlgn="b"/>
                      <a:r>
                        <a:rPr lang="en-US" sz="1600" b="0" i="0" u="none" strike="noStrike">
                          <a:solidFill>
                            <a:srgbClr val="000000"/>
                          </a:solidFill>
                          <a:effectLst/>
                          <a:latin typeface="Calibri" panose="020F0502020204030204" pitchFamily="34" charset="0"/>
                        </a:rPr>
                        <a:t>Military </a:t>
                      </a:r>
                      <a:r>
                        <a:rPr lang="en-US" sz="1600" b="0" i="0" u="none" strike="noStrike" smtClean="0">
                          <a:solidFill>
                            <a:srgbClr val="000000"/>
                          </a:solidFill>
                          <a:effectLst/>
                          <a:latin typeface="Calibri" panose="020F0502020204030204" pitchFamily="34" charset="0"/>
                        </a:rPr>
                        <a:t>rank</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Qualitative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Discrete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Ordinal</a:t>
                      </a:r>
                    </a:p>
                  </a:txBody>
                  <a:tcPr marL="9525" marR="9525" marT="9525" marB="0" anchor="ctr"/>
                </a:tc>
                <a:extLst>
                  <a:ext uri="{0D108BD9-81ED-4DB2-BD59-A6C34878D82A}">
                    <a16:rowId xmlns:a16="http://schemas.microsoft.com/office/drawing/2014/main" val="2880041120"/>
                  </a:ext>
                </a:extLst>
              </a:tr>
              <a:tr h="423393">
                <a:tc>
                  <a:txBody>
                    <a:bodyPr/>
                    <a:lstStyle>
                      <a:defPPr/>
                    </a:lstStyle>
                    <a:p>
                      <a:pPr algn="ctr" fontAlgn="b"/>
                      <a:r>
                        <a:rPr lang="en-US" sz="1600" b="0" i="0" u="none" strike="noStrike">
                          <a:solidFill>
                            <a:srgbClr val="000000"/>
                          </a:solidFill>
                          <a:effectLst/>
                          <a:latin typeface="Calibri" panose="020F0502020204030204" pitchFamily="34" charset="0"/>
                        </a:rPr>
                        <a:t>Distance from the center of campus</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Quantitative</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Continuous</a:t>
                      </a: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Ratio/Interval</a:t>
                      </a:r>
                    </a:p>
                  </a:txBody>
                  <a:tcPr marL="9525" marR="9525" marT="9525" marB="0" anchor="ctr"/>
                </a:tc>
                <a:extLst>
                  <a:ext uri="{0D108BD9-81ED-4DB2-BD59-A6C34878D82A}">
                    <a16:rowId xmlns:a16="http://schemas.microsoft.com/office/drawing/2014/main" val="234574706"/>
                  </a:ext>
                </a:extLst>
              </a:tr>
              <a:tr h="423393">
                <a:tc>
                  <a:txBody>
                    <a:bodyPr/>
                    <a:lstStyle>
                      <a:defPPr/>
                    </a:lstStyle>
                    <a:p>
                      <a:pPr algn="ctr" fontAlgn="b"/>
                      <a:r>
                        <a:rPr lang="en-US" sz="1600" b="0" i="0" u="none" strike="noStrike">
                          <a:solidFill>
                            <a:srgbClr val="000000"/>
                          </a:solidFill>
                          <a:effectLst/>
                          <a:latin typeface="Calibri" panose="020F0502020204030204" pitchFamily="34" charset="0"/>
                        </a:rPr>
                        <a:t>Density of a substance in grams per cubic centimeter</a:t>
                      </a:r>
                    </a:p>
                  </a:txBody>
                  <a:tcPr marL="9525" marR="9525" marT="9525" marB="0" anchor="ctr"/>
                </a:tc>
                <a:tc>
                  <a:txBody>
                    <a:bodyPr/>
                    <a:lstStyle>
                      <a:defPPr/>
                    </a:lstStyle>
                    <a:p>
                      <a:pPr algn="ctr" fontAlgn="ctr"/>
                      <a:r>
                        <a:rPr lang="en-US" sz="1600" b="0" i="0" u="none" strike="noStrike">
                          <a:solidFill>
                            <a:srgbClr val="000000"/>
                          </a:solidFill>
                          <a:effectLst/>
                          <a:latin typeface="Calibri" panose="020F0502020204030204" pitchFamily="34" charset="0"/>
                        </a:rPr>
                        <a:t>Quantitative</a:t>
                      </a:r>
                    </a:p>
                  </a:txBody>
                  <a:tcPr marL="9525" marR="9525" marT="9525" marB="0" anchor="ctr"/>
                </a:tc>
                <a:tc>
                  <a:txBody>
                    <a:bodyPr/>
                    <a:lstStyle>
                      <a:defPPr/>
                    </a:lstStyle>
                    <a:p>
                      <a:pPr algn="ctr" fontAlgn="b"/>
                      <a:r>
                        <a:rPr lang="en-US" sz="1600" b="0" i="0" u="none" strike="noStrike" smtClean="0">
                          <a:solidFill>
                            <a:srgbClr val="000000"/>
                          </a:solidFill>
                          <a:effectLst/>
                          <a:latin typeface="Calibri" panose="020F0502020204030204" pitchFamily="34" charset="0"/>
                        </a:rPr>
                        <a:t>Discrete</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defPPr/>
                    </a:lstStyle>
                    <a:p>
                      <a:pPr algn="ctr" fontAlgn="b"/>
                      <a:r>
                        <a:rPr lang="en-US" sz="1600" b="0" i="0" u="none" strike="noStrike">
                          <a:solidFill>
                            <a:srgbClr val="000000"/>
                          </a:solidFill>
                          <a:effectLst/>
                          <a:latin typeface="Calibri" panose="020F0502020204030204" pitchFamily="34" charset="0"/>
                        </a:rPr>
                        <a:t>Ratio/Interval</a:t>
                      </a:r>
                    </a:p>
                  </a:txBody>
                  <a:tcPr marL="9525" marR="9525" marT="9525" marB="0" anchor="ctr"/>
                </a:tc>
                <a:extLst>
                  <a:ext uri="{0D108BD9-81ED-4DB2-BD59-A6C34878D82A}">
                    <a16:rowId xmlns:a16="http://schemas.microsoft.com/office/drawing/2014/main" val="352992422"/>
                  </a:ext>
                </a:extLst>
              </a:tr>
            </a:tbl>
          </a:graphicData>
        </a:graphic>
      </p:graphicFrame>
    </p:spTree>
    <p:extLst>
      <p:ext uri="{BB962C8B-B14F-4D97-AF65-F5344CB8AC3E}">
        <p14:creationId xmlns:p14="http://schemas.microsoft.com/office/powerpoint/2010/main" val="1805053319"/>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defPPr/>
          </a:lstStyle>
          <a:p>
            <a:r>
              <a:rPr lang="en-IN" sz="3600" b="1" smtClean="0">
                <a:latin typeface="+mn-lt"/>
              </a:rPr>
              <a:t>Data-set </a:t>
            </a:r>
            <a:r>
              <a:rPr lang="en-IN" sz="3600" b="1">
                <a:latin typeface="+mn-lt"/>
              </a:rPr>
              <a:t>Descriptions</a:t>
            </a:r>
            <a:endParaRPr lang="en-US" sz="3600" b="1">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0" latinLnBrk="0" hangingPunct="0">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0" latinLnBrk="0" hangingPunct="0">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0" latinLnBrk="0" hangingPunct="0">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a:latin typeface="Arial Narrow" panose="020B0606020202030204" pitchFamily="34" charset="0"/>
              </a:rPr>
              <a:t>Source Courtesy</a:t>
            </a:r>
            <a:r>
              <a:rPr lang="en-US" altLang="en-US" sz="1050">
                <a:latin typeface="Arial Narrow" panose="020B0606020202030204" pitchFamily="34" charset="0"/>
              </a:rPr>
              <a:t>: Some of the contents of this PPT are sourced from materials provided by publishers of prescribed books</a:t>
            </a:r>
            <a:endParaRPr lang="en-IN" altLang="en-US" sz="1050">
              <a:latin typeface="Arial Narrow" panose="020B0606020202030204" pitchFamily="34" charset="0"/>
            </a:endParaRPr>
          </a:p>
        </p:txBody>
      </p:sp>
    </p:spTree>
    <p:extLst>
      <p:ext uri="{BB962C8B-B14F-4D97-AF65-F5344CB8AC3E}">
        <p14:creationId xmlns:p14="http://schemas.microsoft.com/office/powerpoint/2010/main" val="31401580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1" name="Object 4"/>
          <p:cNvGraphicFramePr>
            <a:graphicFrameLocks noGrp="1" noChangeAspect="1"/>
          </p:cNvGraphicFramePr>
          <p:nvPr>
            <p:ph idx="1"/>
            <p:extLst>
              <p:ext uri="{D42A27DB-BD31-4B8C-83A1-F6EECF244321}">
                <p14:modId xmlns:p14="http://schemas.microsoft.com/office/powerpoint/2010/main" val="3815579633"/>
              </p:ext>
            </p:extLst>
          </p:nvPr>
        </p:nvGraphicFramePr>
        <p:xfrm>
          <a:off x="4267200" y="1539876"/>
          <a:ext cx="4706937" cy="2422524"/>
        </p:xfrm>
        <a:graphic>
          <a:graphicData uri="http://schemas.openxmlformats.org/presentationml/2006/ole">
            <mc:AlternateContent xmlns:mc="http://schemas.openxmlformats.org/markup-compatibility/2006">
              <mc:Choice xmlns:v="urn:schemas-microsoft-com:vml" Requires="v">
                <p:oleObj spid="_x0000_s1042" name="Visio" r:id="rId4" imgW="5925718" imgH="2693902" progId="Visio.Drawing.6">
                  <p:embed/>
                </p:oleObj>
              </mc:Choice>
              <mc:Fallback>
                <p:oleObj name="Visio" r:id="rId4" imgW="5925718" imgH="2693902" progId="Visio.Drawing.6">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4267200" y="1539876"/>
                        <a:ext cx="4706937" cy="2422524"/>
                      </a:xfrm>
                      <a:prstGeom prst="rect">
                        <a:avLst/>
                      </a:prstGeom>
                      <a:noFill/>
                      <a:ln>
                        <a:noFill/>
                      </a:ln>
                      <a:effectLst/>
                    </p:spPr>
                  </p:pic>
                </p:oleObj>
              </mc:Fallback>
            </mc:AlternateContent>
          </a:graphicData>
        </a:graphic>
      </p:graphicFrame>
      <p:graphicFrame>
        <p:nvGraphicFramePr>
          <p:cNvPr id="9222" name="Object 6"/>
          <p:cNvGraphicFramePr>
            <a:graphicFrameLocks noGrp="1" noChangeAspect="1"/>
          </p:cNvGraphicFramePr>
          <p:nvPr>
            <p:ph sz="quarter" idx="10"/>
            <p:extLst>
              <p:ext uri="{D42A27DB-BD31-4B8C-83A1-F6EECF244321}">
                <p14:modId xmlns:p14="http://schemas.microsoft.com/office/powerpoint/2010/main" val="1819412491"/>
              </p:ext>
            </p:extLst>
          </p:nvPr>
        </p:nvGraphicFramePr>
        <p:xfrm>
          <a:off x="4935537" y="4754562"/>
          <a:ext cx="4038600" cy="1784350"/>
        </p:xfrm>
        <a:graphic>
          <a:graphicData uri="http://schemas.openxmlformats.org/presentationml/2006/ole">
            <mc:AlternateContent xmlns:mc="http://schemas.openxmlformats.org/markup-compatibility/2006">
              <mc:Choice xmlns:v="urn:schemas-microsoft-com:vml" Requires="v">
                <p:oleObj spid="_x0000_s1043" name="Document" r:id="rId6" imgW="3823716" imgH="1999488" progId="Word.Document.8">
                  <p:embed/>
                </p:oleObj>
              </mc:Choice>
              <mc:Fallback>
                <p:oleObj name="Document" r:id="rId6" imgW="3823716" imgH="1999488" progId="Word.Document.8">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4935537" y="4754562"/>
                        <a:ext cx="4038600" cy="1784350"/>
                      </a:xfrm>
                      <a:prstGeom prst="rect">
                        <a:avLst/>
                      </a:prstGeom>
                      <a:noFill/>
                      <a:ln>
                        <a:noFill/>
                      </a:ln>
                      <a:effectLst/>
                    </p:spPr>
                  </p:pic>
                </p:oleObj>
              </mc:Fallback>
            </mc:AlternateContent>
          </a:graphicData>
        </a:graphic>
      </p:graphicFrame>
      <p:sp>
        <p:nvSpPr>
          <p:cNvPr id="9219" name="Rectangle 2"/>
          <p:cNvSpPr>
            <a:spLocks noGrp="1" noChangeArrowheads="1"/>
          </p:cNvSpPr>
          <p:nvPr>
            <p:ph type="title" idx="4294967295"/>
          </p:nvPr>
        </p:nvSpPr>
        <p:spPr>
          <a:xfrm>
            <a:off x="349045" y="213519"/>
            <a:ext cx="8229600" cy="1143000"/>
          </a:xfrm>
        </p:spPr>
        <p:txBody>
          <a:bodyPr vert="horz" lIns="91440" tIns="45720" rIns="91440" bIns="45720" rtlCol="0" anchor="ctr" anchorCtr="0">
            <a:normAutofit/>
          </a:bodyPr>
          <a:lstStyle>
            <a:defPPr/>
          </a:lstStyle>
          <a:p>
            <a:pPr indent="-342900" algn="l">
              <a:lnSpc>
                <a:spcPts val="3600"/>
              </a:lnSpc>
              <a:spcBef>
                <a:spcPct val="0"/>
              </a:spcBef>
              <a:buFont typeface="Arial" pitchFamily="34" charset="0"/>
            </a:pPr>
            <a:r>
              <a:rPr lang="en-US" altLang="en-US" sz="3600" b="1" spc="-150">
                <a:latin typeface="Arial" pitchFamily="34" charset="0"/>
                <a:ea typeface="+mn-ea"/>
                <a:cs typeface="Arial" pitchFamily="34" charset="0"/>
              </a:rPr>
              <a:t>Types of Data Sets </a:t>
            </a:r>
          </a:p>
        </p:txBody>
      </p:sp>
      <p:sp>
        <p:nvSpPr>
          <p:cNvPr id="9218" name="Slide Number Placeholder 7"/>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D965EE8C-212F-4D28-A416-611404D35DA1}" type="slidenum">
              <a:rPr lang="en-US" altLang="en-US" sz="900"/>
              <a:pPr eaLnBrk="1" hangingPunct="1">
                <a:spcBef>
                  <a:spcPct val="0"/>
                </a:spcBef>
                <a:buClrTx/>
                <a:buSzTx/>
                <a:buFontTx/>
                <a:buNone/>
              </a:pPr>
              <a:t>212</a:t>
            </a:fld>
            <a:endParaRPr lang="en-US" altLang="en-US" sz="900"/>
          </a:p>
        </p:txBody>
      </p:sp>
      <p:sp>
        <p:nvSpPr>
          <p:cNvPr id="9220" name="Rectangle 3"/>
          <p:cNvSpPr>
            <a:spLocks noGrp="1" noChangeArrowheads="1"/>
          </p:cNvSpPr>
          <p:nvPr>
            <p:ph type="body" sz="half" idx="4294967295"/>
          </p:nvPr>
        </p:nvSpPr>
        <p:spPr>
          <a:xfrm>
            <a:off x="381000" y="1417637"/>
            <a:ext cx="5334000" cy="5303837"/>
          </a:xfrm>
          <a:noFill/>
        </p:spPr>
        <p:txBody>
          <a:bodyPr vert="horz" lIns="67866" tIns="33338" rIns="67866" bIns="33338" rtlCol="0">
            <a:noAutofit/>
          </a:bodyPr>
          <a:lstStyle>
            <a:defPPr/>
          </a:lstStyle>
          <a:p>
            <a:pPr marL="214313" indent="-214313">
              <a:lnSpc>
                <a:spcPct val="105000"/>
              </a:lnSpc>
            </a:pPr>
            <a:r>
              <a:rPr lang="en-US" altLang="en-US" sz="1400" b="1">
                <a:cs typeface="Times New Roman" panose="02020603050405020304" pitchFamily="18" charset="0"/>
              </a:rPr>
              <a:t>Record</a:t>
            </a:r>
          </a:p>
          <a:p>
            <a:pPr marL="600075" lvl="1" indent="-257175">
              <a:lnSpc>
                <a:spcPct val="105000"/>
              </a:lnSpc>
            </a:pPr>
            <a:r>
              <a:rPr lang="en-US" altLang="en-US" sz="1400">
                <a:cs typeface="Times New Roman" panose="02020603050405020304" pitchFamily="18" charset="0"/>
              </a:rPr>
              <a:t>Relational records</a:t>
            </a:r>
          </a:p>
          <a:p>
            <a:pPr marL="600075" lvl="1" indent="-257175">
              <a:lnSpc>
                <a:spcPct val="105000"/>
              </a:lnSpc>
            </a:pPr>
            <a:r>
              <a:rPr lang="en-US" altLang="en-US" sz="1400">
                <a:cs typeface="Times New Roman" panose="02020603050405020304" pitchFamily="18" charset="0"/>
              </a:rPr>
              <a:t>Data matrix, e.g., numerical matrix, crosstabs</a:t>
            </a:r>
          </a:p>
          <a:p>
            <a:pPr marL="600075" lvl="1" indent="-257175">
              <a:lnSpc>
                <a:spcPct val="105000"/>
              </a:lnSpc>
            </a:pPr>
            <a:r>
              <a:rPr lang="en-US" altLang="en-US" sz="1400">
                <a:cs typeface="Times New Roman" panose="02020603050405020304" pitchFamily="18" charset="0"/>
              </a:rPr>
              <a:t>Document data: text documents: term-frequency vector</a:t>
            </a:r>
          </a:p>
          <a:p>
            <a:pPr marL="600075" lvl="1" indent="-257175">
              <a:lnSpc>
                <a:spcPct val="105000"/>
              </a:lnSpc>
            </a:pPr>
            <a:r>
              <a:rPr lang="en-US" altLang="en-US" sz="1400">
                <a:cs typeface="Times New Roman" panose="02020603050405020304" pitchFamily="18" charset="0"/>
              </a:rPr>
              <a:t>Transaction data</a:t>
            </a:r>
            <a:endParaRPr lang="en-US" altLang="en-US" sz="1400"/>
          </a:p>
          <a:p>
            <a:pPr marL="214313" indent="-214313">
              <a:lnSpc>
                <a:spcPct val="105000"/>
              </a:lnSpc>
            </a:pPr>
            <a:r>
              <a:rPr lang="en-US" altLang="en-US" sz="1400" b="1">
                <a:cs typeface="Times New Roman" panose="02020603050405020304" pitchFamily="18" charset="0"/>
              </a:rPr>
              <a:t>Graph and network</a:t>
            </a:r>
          </a:p>
          <a:p>
            <a:pPr marL="600075" lvl="1" indent="-257175">
              <a:lnSpc>
                <a:spcPct val="105000"/>
              </a:lnSpc>
            </a:pPr>
            <a:r>
              <a:rPr lang="en-US" altLang="en-US" sz="1400">
                <a:cs typeface="Times New Roman" panose="02020603050405020304" pitchFamily="18" charset="0"/>
              </a:rPr>
              <a:t>World Wide Web</a:t>
            </a:r>
          </a:p>
          <a:p>
            <a:pPr marL="600075" lvl="1" indent="-257175">
              <a:lnSpc>
                <a:spcPct val="105000"/>
              </a:lnSpc>
            </a:pPr>
            <a:r>
              <a:rPr lang="en-US" altLang="en-US" sz="1400">
                <a:cs typeface="Times New Roman" panose="02020603050405020304" pitchFamily="18" charset="0"/>
              </a:rPr>
              <a:t>Social or information networks</a:t>
            </a:r>
          </a:p>
          <a:p>
            <a:pPr marL="600075" lvl="1" indent="-257175">
              <a:lnSpc>
                <a:spcPct val="105000"/>
              </a:lnSpc>
            </a:pPr>
            <a:r>
              <a:rPr lang="en-US" altLang="en-US" sz="1400">
                <a:cs typeface="Times New Roman" panose="02020603050405020304" pitchFamily="18" charset="0"/>
              </a:rPr>
              <a:t>Molecular Structures</a:t>
            </a:r>
          </a:p>
          <a:p>
            <a:pPr marL="214313" indent="-214313">
              <a:lnSpc>
                <a:spcPct val="105000"/>
              </a:lnSpc>
            </a:pPr>
            <a:r>
              <a:rPr lang="en-US" altLang="en-US" sz="1400" b="1">
                <a:cs typeface="Times New Roman" panose="02020603050405020304" pitchFamily="18" charset="0"/>
              </a:rPr>
              <a:t>Ordered</a:t>
            </a:r>
          </a:p>
          <a:p>
            <a:pPr marL="600075" lvl="1" indent="-257175">
              <a:lnSpc>
                <a:spcPct val="105000"/>
              </a:lnSpc>
            </a:pPr>
            <a:r>
              <a:rPr lang="en-US" altLang="en-US" sz="1400">
                <a:cs typeface="Times New Roman" panose="02020603050405020304" pitchFamily="18" charset="0"/>
              </a:rPr>
              <a:t>For some types of data, the attributes have relationships that involve </a:t>
            </a:r>
            <a:r>
              <a:rPr lang="en-US" altLang="en-US" sz="1400" smtClean="0">
                <a:cs typeface="Times New Roman" panose="02020603050405020304" pitchFamily="18" charset="0"/>
              </a:rPr>
              <a:t>order in </a:t>
            </a:r>
            <a:r>
              <a:rPr lang="en-US" altLang="en-US" sz="1400">
                <a:cs typeface="Times New Roman" panose="02020603050405020304" pitchFamily="18" charset="0"/>
              </a:rPr>
              <a:t>time or </a:t>
            </a:r>
            <a:r>
              <a:rPr lang="en-US" altLang="en-US" sz="1400" smtClean="0">
                <a:cs typeface="Times New Roman" panose="02020603050405020304" pitchFamily="18" charset="0"/>
              </a:rPr>
              <a:t>space e.g. Video </a:t>
            </a:r>
            <a:r>
              <a:rPr lang="en-US" altLang="en-US" sz="1400">
                <a:cs typeface="Times New Roman" panose="02020603050405020304" pitchFamily="18" charset="0"/>
              </a:rPr>
              <a:t>data: sequence of images</a:t>
            </a:r>
          </a:p>
          <a:p>
            <a:pPr marL="600075" lvl="1" indent="-257175">
              <a:lnSpc>
                <a:spcPct val="105000"/>
              </a:lnSpc>
            </a:pPr>
            <a:r>
              <a:rPr lang="en-US" altLang="en-US" sz="1400" smtClean="0">
                <a:cs typeface="Times New Roman" panose="02020603050405020304" pitchFamily="18" charset="0"/>
              </a:rPr>
              <a:t>Temporal </a:t>
            </a:r>
            <a:r>
              <a:rPr lang="en-US" altLang="en-US" sz="1400">
                <a:cs typeface="Times New Roman" panose="02020603050405020304" pitchFamily="18" charset="0"/>
              </a:rPr>
              <a:t>data: time-series</a:t>
            </a:r>
          </a:p>
          <a:p>
            <a:pPr marL="600075" lvl="1" indent="-257175">
              <a:lnSpc>
                <a:spcPct val="105000"/>
              </a:lnSpc>
            </a:pPr>
            <a:r>
              <a:rPr lang="en-US" altLang="en-US" sz="1400">
                <a:cs typeface="Times New Roman" panose="02020603050405020304" pitchFamily="18" charset="0"/>
              </a:rPr>
              <a:t>Sequential Data: transaction sequences</a:t>
            </a:r>
          </a:p>
          <a:p>
            <a:pPr marL="600075" lvl="1" indent="-257175">
              <a:lnSpc>
                <a:spcPct val="105000"/>
              </a:lnSpc>
            </a:pPr>
            <a:r>
              <a:rPr lang="en-US" altLang="en-US" sz="1400">
                <a:cs typeface="Times New Roman" panose="02020603050405020304" pitchFamily="18" charset="0"/>
              </a:rPr>
              <a:t>Genetic sequence data</a:t>
            </a:r>
          </a:p>
          <a:p>
            <a:pPr marL="214313" indent="-214313">
              <a:lnSpc>
                <a:spcPct val="105000"/>
              </a:lnSpc>
            </a:pPr>
            <a:r>
              <a:rPr lang="en-US" altLang="en-US" sz="1400" b="1">
                <a:cs typeface="Times New Roman" panose="02020603050405020304" pitchFamily="18" charset="0"/>
              </a:rPr>
              <a:t>Spatial, image and multimedia</a:t>
            </a:r>
            <a:r>
              <a:rPr lang="en-US" altLang="en-US" sz="1400" b="1" smtClean="0">
                <a:cs typeface="Times New Roman" panose="02020603050405020304" pitchFamily="18" charset="0"/>
              </a:rPr>
              <a:t>: -Spatial auto-correlation</a:t>
            </a:r>
            <a:endParaRPr lang="en-US" altLang="en-US" sz="1400" b="1">
              <a:cs typeface="Times New Roman" panose="02020603050405020304" pitchFamily="18" charset="0"/>
            </a:endParaRPr>
          </a:p>
          <a:p>
            <a:pPr marL="600075" lvl="1" indent="-257175">
              <a:lnSpc>
                <a:spcPct val="105000"/>
              </a:lnSpc>
            </a:pPr>
            <a:r>
              <a:rPr lang="en-US" altLang="en-US" sz="1400">
                <a:cs typeface="Times New Roman" panose="02020603050405020304" pitchFamily="18" charset="0"/>
              </a:rPr>
              <a:t>Spatial data: maps</a:t>
            </a:r>
          </a:p>
          <a:p>
            <a:pPr marL="600075" lvl="1" indent="-257175">
              <a:lnSpc>
                <a:spcPct val="105000"/>
              </a:lnSpc>
            </a:pPr>
            <a:r>
              <a:rPr lang="en-US" altLang="en-US" sz="1400">
                <a:cs typeface="Times New Roman" panose="02020603050405020304" pitchFamily="18" charset="0"/>
              </a:rPr>
              <a:t>Image data: </a:t>
            </a:r>
          </a:p>
          <a:p>
            <a:pPr marL="600075" lvl="1" indent="-257175">
              <a:lnSpc>
                <a:spcPct val="105000"/>
              </a:lnSpc>
            </a:pPr>
            <a:r>
              <a:rPr lang="en-US" altLang="en-US" sz="1400">
                <a:cs typeface="Times New Roman" panose="02020603050405020304" pitchFamily="18" charset="0"/>
              </a:rPr>
              <a:t>Video data:</a:t>
            </a:r>
          </a:p>
        </p:txBody>
      </p:sp>
    </p:spTree>
    <p:extLst>
      <p:ext uri="{BB962C8B-B14F-4D97-AF65-F5344CB8AC3E}">
        <p14:creationId xmlns:p14="http://schemas.microsoft.com/office/powerpoint/2010/main" val="2220518908"/>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idx="1"/>
          </p:nvPr>
        </p:nvSpPr>
        <p:spPr>
          <a:xfrm>
            <a:off x="304800" y="1493837"/>
            <a:ext cx="8382000" cy="4862513"/>
          </a:xfrm>
          <a:noFill/>
        </p:spPr>
        <p:txBody>
          <a:bodyPr vert="horz" lIns="67866" tIns="33338" rIns="67866" bIns="33338" rtlCol="0">
            <a:noAutofit/>
          </a:bodyPr>
          <a:lstStyle>
            <a:defPPr/>
          </a:lstStyle>
          <a:p>
            <a:pPr marL="514350" indent="-514350">
              <a:lnSpc>
                <a:spcPct val="115000"/>
              </a:lnSpc>
              <a:buFont typeface="Arial" pitchFamily="34" charset="0"/>
              <a:buChar char="•"/>
            </a:pPr>
            <a:r>
              <a:rPr lang="en-US" altLang="en-US" sz="2800" b="1" smtClean="0"/>
              <a:t>Dimensionality</a:t>
            </a:r>
          </a:p>
          <a:p>
            <a:r>
              <a:rPr lang="en-US" sz="1600"/>
              <a:t>The dimensionality of a data set is the number of attributes, that the objects in the data set possess. Data with a small number of dimensions, tends to be qualitatively different than moderate or high-dimensional data. Indeed, the difficulties associated with analyzing high-dimensional data are sometimes referred to as the curse of dimensionality. Because of this, an important motivation in preprocessing the data is dimensionality reduction.</a:t>
            </a:r>
            <a:endParaRPr lang="en-US" altLang="en-US" sz="3200"/>
          </a:p>
          <a:p>
            <a:pPr marL="514350" indent="-514350">
              <a:lnSpc>
                <a:spcPct val="115000"/>
              </a:lnSpc>
              <a:buFont typeface="Arial" pitchFamily="34" charset="0"/>
              <a:buChar char="•"/>
            </a:pPr>
            <a:r>
              <a:rPr lang="en-US" altLang="en-US" sz="2800" b="1"/>
              <a:t>Sparsity</a:t>
            </a:r>
          </a:p>
          <a:p>
            <a:r>
              <a:rPr lang="en-US" sz="1600"/>
              <a:t>For some data sets, such as those with asymmetric features, most attributes of an object have values of 0; in many cases fewer than 1% of the entries are non-zero. In practical terms, sparsity is an advantage because usually only the non-zero values need to be stored and manipulated. This results in significant savings with respect to computation time and storage. Furthermore some data mining algorithms work well only for sparse data</a:t>
            </a:r>
            <a:r>
              <a:rPr lang="en-US" sz="1600" smtClean="0"/>
              <a:t>.</a:t>
            </a:r>
            <a:endParaRPr lang="en-US" altLang="en-US" sz="1600"/>
          </a:p>
        </p:txBody>
      </p:sp>
      <p:sp>
        <p:nvSpPr>
          <p:cNvPr id="2" name="Content Placeholder 1"/>
          <p:cNvSpPr>
            <a:spLocks noGrp="1"/>
          </p:cNvSpPr>
          <p:nvPr>
            <p:ph sz="quarter" idx="10"/>
          </p:nvPr>
        </p:nvSpPr>
        <p:spPr/>
        <p:txBody>
          <a:bodyPr/>
          <a:lstStyle>
            <a:defPPr/>
          </a:lstStyle>
          <a:p>
            <a:r>
              <a:rPr lang="en-US" altLang="en-US"/>
              <a:t>Important Characteristics of Structured </a:t>
            </a:r>
            <a:r>
              <a:rPr lang="en-US" altLang="en-US" smtClean="0"/>
              <a:t>Data 1/</a:t>
            </a:r>
            <a:endParaRPr lang="en-US"/>
          </a:p>
        </p:txBody>
      </p:sp>
      <p:sp>
        <p:nvSpPr>
          <p:cNvPr id="10242" name="Slide Number Placeholder 5"/>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338DC05F-7E52-474E-8EA8-078B0EFA739C}" type="slidenum">
              <a:rPr lang="en-US" altLang="en-US" sz="900"/>
              <a:pPr eaLnBrk="1" hangingPunct="1">
                <a:spcBef>
                  <a:spcPct val="0"/>
                </a:spcBef>
                <a:buClrTx/>
                <a:buSzTx/>
                <a:buFontTx/>
                <a:buNone/>
              </a:pPr>
              <a:t>213</a:t>
            </a:fld>
            <a:endParaRPr lang="en-US" altLang="en-US" sz="900"/>
          </a:p>
        </p:txBody>
      </p:sp>
    </p:spTree>
    <p:extLst>
      <p:ext uri="{BB962C8B-B14F-4D97-AF65-F5344CB8AC3E}">
        <p14:creationId xmlns:p14="http://schemas.microsoft.com/office/powerpoint/2010/main" val="1205423764"/>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pPr marL="457200" indent="-457200">
              <a:lnSpc>
                <a:spcPct val="115000"/>
              </a:lnSpc>
              <a:buFont typeface="Arial" pitchFamily="34" charset="0"/>
              <a:buChar char="•"/>
            </a:pPr>
            <a:r>
              <a:rPr lang="en-US" altLang="en-US" sz="2800"/>
              <a:t>Resolution</a:t>
            </a:r>
          </a:p>
          <a:p>
            <a:pPr marL="600075" lvl="1" indent="-257175">
              <a:lnSpc>
                <a:spcPct val="115000"/>
              </a:lnSpc>
            </a:pPr>
            <a:r>
              <a:rPr lang="en-US" altLang="en-US"/>
              <a:t>It is frequently possible to obtain data at different levels of resolution, and often the properties </a:t>
            </a:r>
            <a:r>
              <a:rPr lang="en-US" altLang="en-US" smtClean="0"/>
              <a:t>of the </a:t>
            </a:r>
            <a:r>
              <a:rPr lang="en-US" altLang="en-US"/>
              <a:t>data are different at different resolutions</a:t>
            </a:r>
            <a:r>
              <a:rPr lang="en-US" altLang="en-US" smtClean="0"/>
              <a:t>. For </a:t>
            </a:r>
            <a:r>
              <a:rPr lang="en-US" altLang="en-US"/>
              <a:t>instance, the surface of the Earth seems very uneven at a resolution of a few meters, but is relatively smooth at a resolution of tens of kilometers. The patterns in the data also depend on the level of resolution. If the resolution is too fine, a pattern may not be visible or may be buried in noise; if the resolution is too coarse, the pattern may disappear. For example, variations in atmospheric pressure on a scale of hours reflect the movement of storms and other weather systems. On a scale of months, such phenomena are </a:t>
            </a:r>
            <a:r>
              <a:rPr lang="en-US" altLang="en-US" smtClean="0"/>
              <a:t>not detectable.</a:t>
            </a:r>
            <a:endParaRPr lang="en-US" altLang="en-US"/>
          </a:p>
          <a:p>
            <a:pPr marL="457200" indent="-457200">
              <a:lnSpc>
                <a:spcPct val="115000"/>
              </a:lnSpc>
              <a:buFont typeface="Arial" pitchFamily="34" charset="0"/>
              <a:buChar char="•"/>
            </a:pPr>
            <a:r>
              <a:rPr lang="en-US" altLang="en-US" sz="2800"/>
              <a:t>Distribution</a:t>
            </a:r>
          </a:p>
          <a:p>
            <a:pPr marL="600075" lvl="1" indent="-257175">
              <a:lnSpc>
                <a:spcPct val="115000"/>
              </a:lnSpc>
            </a:pPr>
            <a:r>
              <a:rPr lang="en-US" altLang="en-US"/>
              <a:t>Centrality and dispersion</a:t>
            </a:r>
          </a:p>
          <a:p>
            <a:endParaRPr lang="en-US"/>
          </a:p>
        </p:txBody>
      </p:sp>
      <p:sp>
        <p:nvSpPr>
          <p:cNvPr id="3" name="Content Placeholder 2"/>
          <p:cNvSpPr>
            <a:spLocks noGrp="1"/>
          </p:cNvSpPr>
          <p:nvPr>
            <p:ph sz="quarter" idx="10"/>
          </p:nvPr>
        </p:nvSpPr>
        <p:spPr/>
        <p:txBody>
          <a:bodyPr/>
          <a:lstStyle>
            <a:defPPr/>
          </a:lstStyle>
          <a:p>
            <a:r>
              <a:rPr lang="en-US" altLang="en-US"/>
              <a:t>Important Characteristics of Structured </a:t>
            </a:r>
            <a:r>
              <a:rPr lang="en-US" altLang="en-US" smtClean="0"/>
              <a:t>Data 2/</a:t>
            </a:r>
            <a:endParaRPr lang="en-US"/>
          </a:p>
        </p:txBody>
      </p:sp>
    </p:spTree>
    <p:extLst>
      <p:ext uri="{BB962C8B-B14F-4D97-AF65-F5344CB8AC3E}">
        <p14:creationId xmlns:p14="http://schemas.microsoft.com/office/powerpoint/2010/main" val="4158148175"/>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p:txBody>
          <a:bodyPr>
            <a:noAutofit/>
          </a:bodyPr>
          <a:lstStyle>
            <a:defPPr/>
          </a:lstStyle>
          <a:p>
            <a:pPr eaLnBrk="1" hangingPunct="1">
              <a:lnSpc>
                <a:spcPct val="120000"/>
              </a:lnSpc>
            </a:pPr>
            <a:r>
              <a:rPr lang="en-US" altLang="en-US" sz="2400"/>
              <a:t>Data sets are made up of data objects.</a:t>
            </a:r>
          </a:p>
          <a:p>
            <a:pPr eaLnBrk="1" hangingPunct="1">
              <a:lnSpc>
                <a:spcPct val="120000"/>
              </a:lnSpc>
            </a:pPr>
            <a:r>
              <a:rPr lang="en-US" altLang="en-US" sz="2400"/>
              <a:t>A </a:t>
            </a:r>
            <a:r>
              <a:rPr lang="en-US" altLang="en-US" sz="2400" b="1"/>
              <a:t>data object</a:t>
            </a:r>
            <a:r>
              <a:rPr lang="en-US" altLang="en-US" sz="2400"/>
              <a:t> represents an entity.</a:t>
            </a:r>
          </a:p>
          <a:p>
            <a:pPr eaLnBrk="1" hangingPunct="1">
              <a:lnSpc>
                <a:spcPct val="120000"/>
              </a:lnSpc>
            </a:pPr>
            <a:r>
              <a:rPr lang="en-US" altLang="en-US" sz="2400"/>
              <a:t>Examples: </a:t>
            </a:r>
          </a:p>
          <a:p>
            <a:pPr lvl="1" eaLnBrk="1" hangingPunct="1">
              <a:lnSpc>
                <a:spcPct val="120000"/>
              </a:lnSpc>
            </a:pPr>
            <a:r>
              <a:rPr lang="en-US" altLang="en-US" sz="2400"/>
              <a:t>sales database:  customers, store items, sales</a:t>
            </a:r>
          </a:p>
          <a:p>
            <a:pPr lvl="1" eaLnBrk="1" hangingPunct="1">
              <a:lnSpc>
                <a:spcPct val="120000"/>
              </a:lnSpc>
            </a:pPr>
            <a:r>
              <a:rPr lang="en-US" altLang="en-US" sz="2400"/>
              <a:t>medical database: patients, treatments</a:t>
            </a:r>
          </a:p>
          <a:p>
            <a:pPr lvl="1" eaLnBrk="1" hangingPunct="1">
              <a:lnSpc>
                <a:spcPct val="120000"/>
              </a:lnSpc>
            </a:pPr>
            <a:r>
              <a:rPr lang="en-US" altLang="en-US" sz="2400"/>
              <a:t>university database: students, professors, courses</a:t>
            </a:r>
          </a:p>
          <a:p>
            <a:pPr eaLnBrk="1" hangingPunct="1">
              <a:lnSpc>
                <a:spcPct val="120000"/>
              </a:lnSpc>
            </a:pPr>
            <a:r>
              <a:rPr lang="en-US" altLang="en-US" sz="2400"/>
              <a:t>Also called </a:t>
            </a:r>
            <a:r>
              <a:rPr lang="en-US" altLang="en-US" sz="2400" i="1"/>
              <a:t>samples , examples, instances, data points, objects, tuples</a:t>
            </a:r>
            <a:r>
              <a:rPr lang="en-US" altLang="en-US" sz="2400"/>
              <a:t>.</a:t>
            </a:r>
          </a:p>
          <a:p>
            <a:pPr eaLnBrk="1" hangingPunct="1">
              <a:lnSpc>
                <a:spcPct val="120000"/>
              </a:lnSpc>
            </a:pPr>
            <a:r>
              <a:rPr lang="en-US" altLang="en-US" sz="2400"/>
              <a:t>Data objects are described by </a:t>
            </a:r>
            <a:r>
              <a:rPr lang="en-US" altLang="en-US" sz="2400" b="1"/>
              <a:t>attributes</a:t>
            </a:r>
            <a:r>
              <a:rPr lang="en-US" altLang="en-US" sz="2400"/>
              <a:t>.</a:t>
            </a:r>
          </a:p>
          <a:p>
            <a:pPr eaLnBrk="1" hangingPunct="1">
              <a:lnSpc>
                <a:spcPct val="120000"/>
              </a:lnSpc>
            </a:pPr>
            <a:r>
              <a:rPr lang="en-US" altLang="en-US" sz="2400"/>
              <a:t>Database rows -&gt; data objects; columns -&gt;attributes.</a:t>
            </a:r>
          </a:p>
        </p:txBody>
      </p:sp>
      <p:sp>
        <p:nvSpPr>
          <p:cNvPr id="2" name="Content Placeholder 1"/>
          <p:cNvSpPr>
            <a:spLocks noGrp="1"/>
          </p:cNvSpPr>
          <p:nvPr>
            <p:ph sz="quarter" idx="10"/>
          </p:nvPr>
        </p:nvSpPr>
        <p:spPr/>
        <p:txBody>
          <a:bodyPr/>
          <a:lstStyle>
            <a:defPPr/>
          </a:lstStyle>
          <a:p>
            <a:r>
              <a:rPr lang="en-US" altLang="en-US"/>
              <a:t>Data Objects</a:t>
            </a:r>
            <a:endParaRPr lang="en-US"/>
          </a:p>
        </p:txBody>
      </p:sp>
      <p:sp>
        <p:nvSpPr>
          <p:cNvPr id="11266" name="Slide Number Placeholder 5"/>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DAC7C52C-01F6-45C8-A164-26B263EB6992}" type="slidenum">
              <a:rPr lang="en-US" altLang="en-US" sz="900"/>
              <a:pPr eaLnBrk="1" hangingPunct="1">
                <a:spcBef>
                  <a:spcPct val="0"/>
                </a:spcBef>
                <a:buClrTx/>
                <a:buSzTx/>
                <a:buFontTx/>
                <a:buNone/>
              </a:pPr>
              <a:t>215</a:t>
            </a:fld>
            <a:endParaRPr lang="en-US" altLang="en-US" sz="900"/>
          </a:p>
        </p:txBody>
      </p:sp>
    </p:spTree>
    <p:extLst>
      <p:ext uri="{BB962C8B-B14F-4D97-AF65-F5344CB8AC3E}">
        <p14:creationId xmlns:p14="http://schemas.microsoft.com/office/powerpoint/2010/main" val="3195021000"/>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idx="1"/>
          </p:nvPr>
        </p:nvSpPr>
        <p:spPr/>
        <p:txBody>
          <a:bodyPr>
            <a:normAutofit/>
          </a:bodyPr>
          <a:lstStyle>
            <a:defPPr/>
          </a:lstStyle>
          <a:p>
            <a:pPr eaLnBrk="1" hangingPunct="1"/>
            <a:r>
              <a:rPr lang="en-US" altLang="en-US" b="1" smtClean="0"/>
              <a:t>Attribute (</a:t>
            </a:r>
            <a:r>
              <a:rPr lang="en-US" altLang="en-US" smtClean="0"/>
              <a:t>or</a:t>
            </a:r>
            <a:r>
              <a:rPr lang="en-US" altLang="en-US" b="1" smtClean="0"/>
              <a:t> dimensions, features, variables</a:t>
            </a:r>
            <a:r>
              <a:rPr lang="en-US" altLang="en-US" smtClean="0"/>
              <a:t>): a data field, representing a characteristic or feature of a data object.</a:t>
            </a:r>
          </a:p>
          <a:p>
            <a:pPr lvl="1" eaLnBrk="1" hangingPunct="1"/>
            <a:r>
              <a:rPr lang="en-US" altLang="en-US" i="1" smtClean="0"/>
              <a:t>E.g., customer _ID, name, address</a:t>
            </a:r>
          </a:p>
          <a:p>
            <a:pPr eaLnBrk="1" hangingPunct="1"/>
            <a:r>
              <a:rPr lang="en-US" altLang="en-US" smtClean="0"/>
              <a:t>Types:</a:t>
            </a:r>
          </a:p>
          <a:p>
            <a:pPr lvl="1" eaLnBrk="1" hangingPunct="1"/>
            <a:r>
              <a:rPr lang="en-US" altLang="en-US" smtClean="0"/>
              <a:t>Nominal</a:t>
            </a:r>
          </a:p>
          <a:p>
            <a:pPr lvl="1" eaLnBrk="1" hangingPunct="1"/>
            <a:r>
              <a:rPr lang="en-US" altLang="en-US" smtClean="0"/>
              <a:t>Binary</a:t>
            </a:r>
          </a:p>
          <a:p>
            <a:pPr lvl="1" eaLnBrk="1" hangingPunct="1"/>
            <a:r>
              <a:rPr lang="en-US" altLang="en-US" smtClean="0"/>
              <a:t>Numeric: quantitative</a:t>
            </a:r>
          </a:p>
          <a:p>
            <a:pPr lvl="2" eaLnBrk="1" hangingPunct="1"/>
            <a:r>
              <a:rPr lang="en-US" altLang="en-US" sz="2100"/>
              <a:t>Interval-scaled</a:t>
            </a:r>
          </a:p>
          <a:p>
            <a:pPr lvl="2" eaLnBrk="1" hangingPunct="1"/>
            <a:r>
              <a:rPr lang="en-US" altLang="en-US" sz="2100"/>
              <a:t>Ratio-scaled</a:t>
            </a:r>
            <a:endParaRPr lang="en-US" altLang="en-US" smtClean="0"/>
          </a:p>
        </p:txBody>
      </p:sp>
      <p:sp>
        <p:nvSpPr>
          <p:cNvPr id="2" name="Content Placeholder 1"/>
          <p:cNvSpPr>
            <a:spLocks noGrp="1"/>
          </p:cNvSpPr>
          <p:nvPr>
            <p:ph sz="quarter" idx="10"/>
          </p:nvPr>
        </p:nvSpPr>
        <p:spPr/>
        <p:txBody>
          <a:bodyPr/>
          <a:lstStyle>
            <a:defPPr/>
          </a:lstStyle>
          <a:p>
            <a:r>
              <a:rPr lang="en-US" altLang="en-US"/>
              <a:t>Attributes</a:t>
            </a:r>
            <a:endParaRPr lang="en-US"/>
          </a:p>
        </p:txBody>
      </p:sp>
      <p:sp>
        <p:nvSpPr>
          <p:cNvPr id="12290" name="Slide Number Placeholder 5"/>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193E305F-36F4-4073-BAF2-4159794A9EE0}" type="slidenum">
              <a:rPr lang="en-US" altLang="en-US" sz="900"/>
              <a:pPr eaLnBrk="1" hangingPunct="1">
                <a:spcBef>
                  <a:spcPct val="0"/>
                </a:spcBef>
                <a:buClrTx/>
                <a:buSzTx/>
                <a:buFontTx/>
                <a:buNone/>
              </a:pPr>
              <a:t>216</a:t>
            </a:fld>
            <a:endParaRPr lang="en-US" altLang="en-US" sz="900"/>
          </a:p>
        </p:txBody>
      </p:sp>
    </p:spTree>
    <p:extLst>
      <p:ext uri="{BB962C8B-B14F-4D97-AF65-F5344CB8AC3E}">
        <p14:creationId xmlns:p14="http://schemas.microsoft.com/office/powerpoint/2010/main" val="4063767456"/>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idx="1"/>
          </p:nvPr>
        </p:nvSpPr>
        <p:spPr/>
        <p:txBody>
          <a:bodyPr>
            <a:noAutofit/>
          </a:bodyPr>
          <a:lstStyle>
            <a:defPPr/>
          </a:lstStyle>
          <a:p>
            <a:pPr marL="219075" indent="-219075"/>
            <a:r>
              <a:rPr lang="en-US" altLang="en-US" sz="1800" b="1"/>
              <a:t>Nominal:</a:t>
            </a:r>
            <a:r>
              <a:rPr lang="en-US" altLang="en-US" sz="1800"/>
              <a:t> categories, states, or “names of things”</a:t>
            </a:r>
          </a:p>
          <a:p>
            <a:pPr marL="561975" lvl="1" indent="-257175"/>
            <a:r>
              <a:rPr lang="en-US" altLang="en-US" sz="1800" i="1" err="1"/>
              <a:t>Hair_color = </a:t>
            </a:r>
            <a:r>
              <a:rPr lang="en-US" altLang="en-US" sz="1800"/>
              <a:t>{</a:t>
            </a:r>
            <a:r>
              <a:rPr lang="en-US" altLang="en-US" sz="1800" i="1"/>
              <a:t>auburn, black, blond, brown, grey, red, white</a:t>
            </a:r>
            <a:r>
              <a:rPr lang="en-US" altLang="en-US" sz="1800"/>
              <a:t>}</a:t>
            </a:r>
          </a:p>
          <a:p>
            <a:pPr marL="561975" lvl="1" indent="-257175"/>
            <a:r>
              <a:rPr lang="en-US" altLang="en-US" sz="1800"/>
              <a:t>marital status, occupation, ID numbers, zip codes</a:t>
            </a:r>
          </a:p>
          <a:p>
            <a:pPr marL="219075" indent="-219075"/>
            <a:r>
              <a:rPr lang="en-US" altLang="en-US" sz="1800" b="1"/>
              <a:t>Binary</a:t>
            </a:r>
          </a:p>
          <a:p>
            <a:pPr marL="561975" lvl="1" indent="-257175"/>
            <a:r>
              <a:rPr lang="en-US" altLang="en-US" sz="1800"/>
              <a:t>Nominal attribute with only 2 states (0 and 1)</a:t>
            </a:r>
          </a:p>
          <a:p>
            <a:pPr marL="561975" lvl="1" indent="-257175"/>
            <a:r>
              <a:rPr lang="en-US" altLang="en-US" sz="1800" u="sng"/>
              <a:t>Symmetric binary</a:t>
            </a:r>
            <a:r>
              <a:rPr lang="en-US" altLang="en-US" sz="1800"/>
              <a:t>: both outcomes equally important</a:t>
            </a:r>
          </a:p>
          <a:p>
            <a:pPr marL="942975" lvl="2" indent="-295275"/>
            <a:r>
              <a:rPr lang="en-US" altLang="en-US" sz="2000"/>
              <a:t>e.g., gender</a:t>
            </a:r>
          </a:p>
          <a:p>
            <a:pPr marL="561975" lvl="1" indent="-257175"/>
            <a:r>
              <a:rPr lang="en-US" altLang="en-US" sz="1800" u="sng"/>
              <a:t>Asymmetric binary</a:t>
            </a:r>
            <a:r>
              <a:rPr lang="en-US" altLang="en-US" sz="1800"/>
              <a:t>: outcomes not equally important.  </a:t>
            </a:r>
          </a:p>
          <a:p>
            <a:pPr marL="942975" lvl="2" indent="-295275"/>
            <a:r>
              <a:rPr lang="en-US" altLang="en-US" sz="2000"/>
              <a:t>e.g., medical test (positive vs. negative)</a:t>
            </a:r>
          </a:p>
          <a:p>
            <a:pPr marL="942975" lvl="2" indent="-295275"/>
            <a:r>
              <a:rPr lang="en-US" altLang="en-US" sz="2000"/>
              <a:t>Convention: assign 1 to most important outcome (e.g., HIV positive)</a:t>
            </a:r>
            <a:endParaRPr lang="en-US" altLang="en-US" sz="3200"/>
          </a:p>
          <a:p>
            <a:pPr marL="219075" indent="-219075"/>
            <a:r>
              <a:rPr lang="en-US" altLang="en-US" sz="1800" b="1"/>
              <a:t>Ordinal</a:t>
            </a:r>
          </a:p>
          <a:p>
            <a:pPr marL="561975" lvl="1" indent="-257175"/>
            <a:r>
              <a:rPr lang="en-US" altLang="en-US" sz="1800"/>
              <a:t>Values have a meaningful order (ranking) but magnitude between successive values is not known.</a:t>
            </a:r>
          </a:p>
          <a:p>
            <a:pPr marL="561975" lvl="1" indent="-257175"/>
            <a:r>
              <a:rPr lang="en-US" altLang="en-US" sz="1800" i="1"/>
              <a:t>Size = </a:t>
            </a:r>
            <a:r>
              <a:rPr lang="en-US" altLang="en-US" sz="1800"/>
              <a:t>{</a:t>
            </a:r>
            <a:r>
              <a:rPr lang="en-US" altLang="en-US" sz="1800" i="1"/>
              <a:t>small, medium, large</a:t>
            </a:r>
            <a:r>
              <a:rPr lang="en-US" altLang="en-US" sz="1800"/>
              <a:t>}</a:t>
            </a:r>
            <a:r>
              <a:rPr lang="en-US" altLang="en-US" sz="1800" i="1"/>
              <a:t>,</a:t>
            </a:r>
            <a:r>
              <a:rPr lang="en-US" altLang="en-US" sz="1800"/>
              <a:t> grades, army rankings</a:t>
            </a:r>
          </a:p>
        </p:txBody>
      </p:sp>
      <p:sp>
        <p:nvSpPr>
          <p:cNvPr id="2" name="Content Placeholder 1"/>
          <p:cNvSpPr>
            <a:spLocks noGrp="1"/>
          </p:cNvSpPr>
          <p:nvPr>
            <p:ph sz="quarter" idx="10"/>
          </p:nvPr>
        </p:nvSpPr>
        <p:spPr/>
        <p:txBody>
          <a:bodyPr/>
          <a:lstStyle>
            <a:defPPr/>
          </a:lstStyle>
          <a:p>
            <a:r>
              <a:rPr lang="en-US"/>
              <a:t>Attribute Types </a:t>
            </a:r>
          </a:p>
        </p:txBody>
      </p:sp>
      <p:sp>
        <p:nvSpPr>
          <p:cNvPr id="13314" name="Slide Number Placeholder 5"/>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AC8E8DC5-E964-4897-89B3-CEA9021BBD26}" type="slidenum">
              <a:rPr lang="en-US" altLang="en-US" sz="900"/>
              <a:pPr eaLnBrk="1" hangingPunct="1">
                <a:spcBef>
                  <a:spcPct val="0"/>
                </a:spcBef>
                <a:buClrTx/>
                <a:buSzTx/>
                <a:buFontTx/>
                <a:buNone/>
              </a:pPr>
              <a:t>217</a:t>
            </a:fld>
            <a:endParaRPr lang="en-US" altLang="en-US" sz="900"/>
          </a:p>
        </p:txBody>
      </p:sp>
    </p:spTree>
    <p:extLst>
      <p:ext uri="{BB962C8B-B14F-4D97-AF65-F5344CB8AC3E}">
        <p14:creationId xmlns:p14="http://schemas.microsoft.com/office/powerpoint/2010/main" val="2005169715"/>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Grp="1" noChangeArrowheads="1"/>
          </p:cNvSpPr>
          <p:nvPr>
            <p:ph idx="1"/>
          </p:nvPr>
        </p:nvSpPr>
        <p:spPr/>
        <p:txBody>
          <a:bodyPr>
            <a:normAutofit lnSpcReduction="10000"/>
          </a:bodyPr>
          <a:lstStyle>
            <a:defPPr/>
          </a:lstStyle>
          <a:p>
            <a:pPr marL="219075" indent="-219075"/>
            <a:r>
              <a:rPr lang="en-US" altLang="en-US" sz="1800"/>
              <a:t>Quantity (integer or real-valued)</a:t>
            </a:r>
          </a:p>
          <a:p>
            <a:pPr marL="219075" indent="-219075"/>
            <a:r>
              <a:rPr lang="en-US" altLang="en-US" sz="1800" b="1"/>
              <a:t>Interval</a:t>
            </a:r>
          </a:p>
          <a:p>
            <a:pPr marL="942975" lvl="2" indent="-295275"/>
            <a:r>
              <a:rPr lang="en-US" altLang="en-US" smtClean="0"/>
              <a:t>Measured on a scale of </a:t>
            </a:r>
            <a:r>
              <a:rPr lang="en-US" altLang="en-US" b="1" smtClean="0"/>
              <a:t>equal-sized units</a:t>
            </a:r>
          </a:p>
          <a:p>
            <a:pPr marL="942975" lvl="2" indent="-295275"/>
            <a:r>
              <a:rPr lang="en-US" altLang="en-US" smtClean="0"/>
              <a:t>Values have order</a:t>
            </a:r>
          </a:p>
          <a:p>
            <a:pPr marL="1285875" lvl="3" indent="-295275"/>
            <a:r>
              <a:rPr lang="en-US" altLang="en-US" sz="1800"/>
              <a:t>E.g., </a:t>
            </a:r>
            <a:r>
              <a:rPr lang="en-US" altLang="en-US" sz="1800" i="1"/>
              <a:t>temperature in C</a:t>
            </a:r>
            <a:r>
              <a:rPr lang="en-US" altLang="en-US" sz="1800" i="1">
                <a:cs typeface="Tahoma" panose="020B0604030504040204" pitchFamily="34" charset="0"/>
              </a:rPr>
              <a:t>˚</a:t>
            </a:r>
            <a:r>
              <a:rPr lang="en-US" altLang="en-US" sz="1800" i="1"/>
              <a:t>or F</a:t>
            </a:r>
            <a:r>
              <a:rPr lang="en-US" altLang="en-US" sz="1800" i="1">
                <a:cs typeface="Tahoma" panose="020B0604030504040204" pitchFamily="34" charset="0"/>
              </a:rPr>
              <a:t>˚</a:t>
            </a:r>
            <a:r>
              <a:rPr lang="en-US" altLang="en-US" sz="1800" i="1"/>
              <a:t>, calendar dates</a:t>
            </a:r>
          </a:p>
          <a:p>
            <a:pPr marL="942975" lvl="2" indent="-295275"/>
            <a:r>
              <a:rPr lang="en-US" altLang="en-US" smtClean="0"/>
              <a:t>No true zero-point</a:t>
            </a:r>
          </a:p>
          <a:p>
            <a:pPr marL="219075" indent="-219075"/>
            <a:r>
              <a:rPr lang="en-US" altLang="en-US" sz="1800" b="1"/>
              <a:t>Ratio</a:t>
            </a:r>
          </a:p>
          <a:p>
            <a:pPr marL="942975" lvl="2" indent="-295275"/>
            <a:r>
              <a:rPr lang="en-US" altLang="en-US" smtClean="0"/>
              <a:t>Inherent </a:t>
            </a:r>
            <a:r>
              <a:rPr lang="en-US" altLang="en-US" b="1" smtClean="0"/>
              <a:t>zero-point</a:t>
            </a:r>
          </a:p>
          <a:p>
            <a:pPr marL="942975" lvl="2" indent="-295275"/>
            <a:r>
              <a:rPr lang="en-US" altLang="en-US" smtClean="0"/>
              <a:t>We can speak of values as being an order of magnitude larger than the unit of measurement (10 K</a:t>
            </a:r>
            <a:r>
              <a:rPr lang="en-US" altLang="en-US" smtClean="0">
                <a:cs typeface="Tahoma" panose="020B0604030504040204" pitchFamily="34" charset="0"/>
              </a:rPr>
              <a:t>˚</a:t>
            </a:r>
            <a:r>
              <a:rPr lang="en-US" altLang="en-US" smtClean="0"/>
              <a:t> is twice as high as 5 K</a:t>
            </a:r>
            <a:r>
              <a:rPr lang="en-US" altLang="en-US" smtClean="0">
                <a:cs typeface="Tahoma" panose="020B0604030504040204" pitchFamily="34" charset="0"/>
              </a:rPr>
              <a:t>˚</a:t>
            </a:r>
            <a:r>
              <a:rPr lang="en-US" altLang="en-US" smtClean="0"/>
              <a:t>).</a:t>
            </a:r>
          </a:p>
          <a:p>
            <a:pPr marL="1285875" lvl="3" indent="-295275"/>
            <a:r>
              <a:rPr lang="en-US" altLang="en-US" sz="1800"/>
              <a:t>e.g., </a:t>
            </a:r>
            <a:r>
              <a:rPr lang="en-US" altLang="en-US" sz="1800" i="1"/>
              <a:t>temperature in Kelvin, length, counts, monetary quantities</a:t>
            </a:r>
            <a:endParaRPr lang="en-US" altLang="en-US" i="1"/>
          </a:p>
        </p:txBody>
      </p:sp>
      <p:sp>
        <p:nvSpPr>
          <p:cNvPr id="2" name="Content Placeholder 1"/>
          <p:cNvSpPr>
            <a:spLocks noGrp="1"/>
          </p:cNvSpPr>
          <p:nvPr>
            <p:ph sz="quarter" idx="10"/>
          </p:nvPr>
        </p:nvSpPr>
        <p:spPr/>
        <p:txBody>
          <a:bodyPr/>
          <a:lstStyle>
            <a:defPPr/>
          </a:lstStyle>
          <a:p>
            <a:r>
              <a:rPr lang="en-US"/>
              <a:t>Numeric Attribute Types </a:t>
            </a:r>
          </a:p>
        </p:txBody>
      </p:sp>
      <p:sp>
        <p:nvSpPr>
          <p:cNvPr id="14338" name="Slide Number Placeholder 5"/>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69EB2868-1BCE-4EE1-B143-4DE610C2219B}" type="slidenum">
              <a:rPr lang="en-US" altLang="en-US" sz="900"/>
              <a:pPr eaLnBrk="1" hangingPunct="1">
                <a:spcBef>
                  <a:spcPct val="0"/>
                </a:spcBef>
                <a:buClrTx/>
                <a:buSzTx/>
                <a:buFontTx/>
                <a:buNone/>
              </a:pPr>
              <a:t>218</a:t>
            </a:fld>
            <a:endParaRPr lang="en-US" altLang="en-US" sz="900"/>
          </a:p>
        </p:txBody>
      </p:sp>
    </p:spTree>
    <p:extLst>
      <p:ext uri="{BB962C8B-B14F-4D97-AF65-F5344CB8AC3E}">
        <p14:creationId xmlns:p14="http://schemas.microsoft.com/office/powerpoint/2010/main" val="2292960916"/>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idx="1"/>
          </p:nvPr>
        </p:nvSpPr>
        <p:spPr/>
        <p:txBody>
          <a:bodyPr>
            <a:noAutofit/>
          </a:bodyPr>
          <a:lstStyle>
            <a:defPPr/>
          </a:lstStyle>
          <a:p>
            <a:pPr eaLnBrk="1" hangingPunct="1">
              <a:lnSpc>
                <a:spcPct val="90000"/>
              </a:lnSpc>
            </a:pPr>
            <a:r>
              <a:rPr lang="en-US" altLang="en-US" sz="2000" b="1"/>
              <a:t>Discrete</a:t>
            </a:r>
            <a:r>
              <a:rPr lang="en-US" altLang="en-US" sz="2000"/>
              <a:t> </a:t>
            </a:r>
            <a:r>
              <a:rPr lang="en-US" altLang="en-US" sz="2000" b="1"/>
              <a:t>Attribute</a:t>
            </a:r>
          </a:p>
          <a:p>
            <a:pPr lvl="1" eaLnBrk="1" hangingPunct="1">
              <a:lnSpc>
                <a:spcPct val="90000"/>
              </a:lnSpc>
            </a:pPr>
            <a:r>
              <a:rPr lang="en-US" altLang="en-US" sz="2400"/>
              <a:t>Has only a finite or countably infinite set of values</a:t>
            </a:r>
          </a:p>
          <a:p>
            <a:pPr lvl="2" eaLnBrk="1" hangingPunct="1">
              <a:lnSpc>
                <a:spcPct val="90000"/>
              </a:lnSpc>
            </a:pPr>
            <a:r>
              <a:rPr lang="en-US" altLang="en-US" sz="1800" smtClean="0"/>
              <a:t>E.g., zip codes, profession, or the set of words in a collection of documents </a:t>
            </a:r>
          </a:p>
          <a:p>
            <a:pPr lvl="1" eaLnBrk="1" hangingPunct="1">
              <a:lnSpc>
                <a:spcPct val="90000"/>
              </a:lnSpc>
            </a:pPr>
            <a:r>
              <a:rPr lang="en-US" altLang="en-US" sz="2400"/>
              <a:t>Sometimes, represented as integer variables</a:t>
            </a:r>
          </a:p>
          <a:p>
            <a:pPr lvl="1" eaLnBrk="1" hangingPunct="1">
              <a:lnSpc>
                <a:spcPct val="90000"/>
              </a:lnSpc>
            </a:pPr>
            <a:r>
              <a:rPr lang="en-US" altLang="en-US" sz="2400"/>
              <a:t>Note: Binary attributes are a special case of discrete attributes </a:t>
            </a:r>
          </a:p>
          <a:p>
            <a:pPr eaLnBrk="1" hangingPunct="1">
              <a:lnSpc>
                <a:spcPct val="90000"/>
              </a:lnSpc>
            </a:pPr>
            <a:r>
              <a:rPr lang="en-US" altLang="en-US" sz="1800" b="1"/>
              <a:t>Continuous</a:t>
            </a:r>
            <a:r>
              <a:rPr lang="en-US" altLang="en-US" sz="1800"/>
              <a:t> </a:t>
            </a:r>
            <a:r>
              <a:rPr lang="en-US" altLang="en-US" sz="1800" b="1"/>
              <a:t>Attribute</a:t>
            </a:r>
          </a:p>
          <a:p>
            <a:pPr lvl="1" eaLnBrk="1" hangingPunct="1">
              <a:lnSpc>
                <a:spcPct val="90000"/>
              </a:lnSpc>
            </a:pPr>
            <a:r>
              <a:rPr lang="en-US" altLang="en-US" sz="2400"/>
              <a:t>Has real numbers as attribute values</a:t>
            </a:r>
          </a:p>
          <a:p>
            <a:pPr lvl="2" eaLnBrk="1" hangingPunct="1">
              <a:lnSpc>
                <a:spcPct val="90000"/>
              </a:lnSpc>
            </a:pPr>
            <a:r>
              <a:rPr lang="en-US" altLang="en-US" sz="1800" smtClean="0"/>
              <a:t>E.g., temperature, height, or weight</a:t>
            </a:r>
          </a:p>
          <a:p>
            <a:pPr lvl="1" eaLnBrk="1" hangingPunct="1">
              <a:lnSpc>
                <a:spcPct val="90000"/>
              </a:lnSpc>
            </a:pPr>
            <a:r>
              <a:rPr lang="en-US" altLang="en-US" sz="2400"/>
              <a:t>Practically, real values can only be measured and represented using a finite number of digits</a:t>
            </a:r>
          </a:p>
          <a:p>
            <a:pPr lvl="1" eaLnBrk="1" hangingPunct="1">
              <a:lnSpc>
                <a:spcPct val="90000"/>
              </a:lnSpc>
            </a:pPr>
            <a:r>
              <a:rPr lang="en-US" altLang="en-US" sz="2400"/>
              <a:t>Continuous attributes are typically represented as floating-point variables</a:t>
            </a:r>
          </a:p>
        </p:txBody>
      </p:sp>
      <p:sp>
        <p:nvSpPr>
          <p:cNvPr id="2" name="Content Placeholder 1"/>
          <p:cNvSpPr>
            <a:spLocks noGrp="1"/>
          </p:cNvSpPr>
          <p:nvPr>
            <p:ph sz="quarter" idx="10"/>
          </p:nvPr>
        </p:nvSpPr>
        <p:spPr/>
        <p:txBody>
          <a:bodyPr/>
          <a:lstStyle>
            <a:defPPr/>
          </a:lstStyle>
          <a:p>
            <a:r>
              <a:rPr lang="en-US" altLang="en-US"/>
              <a:t>Discrete vs. Continuous Attributes </a:t>
            </a:r>
            <a:endParaRPr lang="en-US"/>
          </a:p>
        </p:txBody>
      </p:sp>
      <p:sp>
        <p:nvSpPr>
          <p:cNvPr id="15362" name="Slide Number Placeholder 5"/>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1BAF5107-DFAB-46C1-841D-A992CF05EDBB}" type="slidenum">
              <a:rPr lang="en-US" altLang="en-US" sz="900"/>
              <a:pPr eaLnBrk="1" hangingPunct="1">
                <a:spcBef>
                  <a:spcPct val="0"/>
                </a:spcBef>
                <a:buClrTx/>
                <a:buSzTx/>
                <a:buFontTx/>
                <a:buNone/>
              </a:pPr>
              <a:t>219</a:t>
            </a:fld>
            <a:endParaRPr lang="en-US" altLang="en-US" sz="900"/>
          </a:p>
        </p:txBody>
      </p:sp>
    </p:spTree>
    <p:extLst>
      <p:ext uri="{BB962C8B-B14F-4D97-AF65-F5344CB8AC3E}">
        <p14:creationId xmlns:p14="http://schemas.microsoft.com/office/powerpoint/2010/main" val="2127523613"/>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53"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71" name="object 7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72" name="object 7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5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73" name="object 7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74" name="object 7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75" name="object 7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260441"/>
            <a:ext cx="6312713" cy="997799"/>
          </a:xfrm>
          <a:prstGeom prst="rect">
            <a:avLst/>
          </a:prstGeom>
        </p:spPr>
        <p:txBody>
          <a:bodyPr vert="horz" lIns="91440" tIns="45720" rIns="91440" bIns="45720" rtlCol="0" anchor="ctr" anchorCtr="0">
            <a:noAutofit/>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spcBef>
                <a:spcPct val="20000"/>
              </a:spcBef>
              <a:buFont typeface="Arial" pitchFamily="34" charset="0"/>
              <a:buChar char="•"/>
              <a:defRPr sz="2000"/>
            </a:lvl9pPr>
          </a:lstStyle>
          <a:p>
            <a:r>
              <a:rPr/>
              <a:t>Machine Learning </a:t>
            </a:r>
            <a:r>
              <a:rPr smtClean="0"/>
              <a:t>vs</a:t>
            </a:r>
            <a:r>
              <a:rPr lang="en-US" smtClean="0"/>
              <a:t> </a:t>
            </a:r>
            <a:r>
              <a:rPr lang="en-US"/>
              <a:t>Data Science</a:t>
            </a:r>
            <a:r>
              <a:rPr lang="en-US" smtClean="0"/>
              <a:t>?</a:t>
            </a:r>
            <a:endParaRPr lang="en-US"/>
          </a:p>
        </p:txBody>
      </p:sp>
      <p:sp>
        <p:nvSpPr>
          <p:cNvPr id="4" name="text 1"/>
          <p:cNvSpPr txBox="1"/>
          <p:nvPr/>
        </p:nvSpPr>
        <p:spPr>
          <a:xfrm>
            <a:off x="274015" y="650645"/>
            <a:ext cx="2904641" cy="461665"/>
          </a:xfrm>
          <a:prstGeom prst="rect">
            <a:avLst/>
          </a:prstGeom>
        </p:spPr>
        <p:txBody>
          <a:bodyPr vert="horz" lIns="91440" tIns="45720" rIns="91440" bIns="45720" rtlCol="0" anchor="ctr" anchorCtr="0">
            <a:normAutofit fontScale="25000" lnSpcReduction="20000"/>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spcBef>
                <a:spcPct val="20000"/>
              </a:spcBef>
              <a:buFont typeface="Arial" pitchFamily="34" charset="0"/>
              <a:buChar char="•"/>
              <a:defRPr sz="2000"/>
            </a:lvl9pPr>
          </a:lstStyle>
          <a:p>
            <a:endParaRPr/>
          </a:p>
        </p:txBody>
      </p:sp>
      <p:sp>
        <p:nvSpPr>
          <p:cNvPr id="5" name="text 1"/>
          <p:cNvSpPr txBox="1"/>
          <p:nvPr/>
        </p:nvSpPr>
        <p:spPr>
          <a:xfrm>
            <a:off x="418185" y="1675892"/>
            <a:ext cx="977722" cy="214426"/>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Machine</a:t>
            </a:r>
            <a:endParaRPr sz="1800">
              <a:latin typeface="Arial" pitchFamily="34" charset="0"/>
              <a:cs typeface="Arial" pitchFamily="34" charset="0"/>
            </a:endParaRPr>
          </a:p>
        </p:txBody>
      </p:sp>
      <p:sp>
        <p:nvSpPr>
          <p:cNvPr id="6" name="text 1"/>
          <p:cNvSpPr txBox="1"/>
          <p:nvPr/>
        </p:nvSpPr>
        <p:spPr>
          <a:xfrm>
            <a:off x="1552067" y="1675892"/>
            <a:ext cx="952804" cy="214426"/>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learning</a:t>
            </a:r>
            <a:endParaRPr sz="1800">
              <a:latin typeface="Arial" pitchFamily="34" charset="0"/>
              <a:cs typeface="Arial" pitchFamily="34" charset="0"/>
            </a:endParaRPr>
          </a:p>
        </p:txBody>
      </p:sp>
      <p:sp>
        <p:nvSpPr>
          <p:cNvPr id="7" name="text 1"/>
          <p:cNvSpPr txBox="1"/>
          <p:nvPr/>
        </p:nvSpPr>
        <p:spPr>
          <a:xfrm>
            <a:off x="2660269" y="1675892"/>
            <a:ext cx="442417"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and</a:t>
            </a:r>
            <a:endParaRPr sz="1800">
              <a:latin typeface="Arial" pitchFamily="34" charset="0"/>
              <a:cs typeface="Arial" pitchFamily="34" charset="0"/>
            </a:endParaRPr>
          </a:p>
        </p:txBody>
      </p:sp>
      <p:sp>
        <p:nvSpPr>
          <p:cNvPr id="8" name="text 1"/>
          <p:cNvSpPr txBox="1"/>
          <p:nvPr/>
        </p:nvSpPr>
        <p:spPr>
          <a:xfrm>
            <a:off x="3259201" y="1675892"/>
            <a:ext cx="1013098" cy="276999"/>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statistics</a:t>
            </a:r>
            <a:endParaRPr sz="1800" b="1">
              <a:latin typeface="Arial" pitchFamily="34" charset="0"/>
              <a:cs typeface="Arial" pitchFamily="34" charset="0"/>
            </a:endParaRPr>
          </a:p>
        </p:txBody>
      </p:sp>
      <p:sp>
        <p:nvSpPr>
          <p:cNvPr id="9" name="text 1"/>
          <p:cNvSpPr txBox="1"/>
          <p:nvPr/>
        </p:nvSpPr>
        <p:spPr>
          <a:xfrm>
            <a:off x="4353814" y="1675892"/>
            <a:ext cx="50726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both</a:t>
            </a:r>
            <a:endParaRPr sz="1800">
              <a:latin typeface="Arial" pitchFamily="34" charset="0"/>
              <a:cs typeface="Arial" pitchFamily="34" charset="0"/>
            </a:endParaRPr>
          </a:p>
        </p:txBody>
      </p:sp>
      <p:sp>
        <p:nvSpPr>
          <p:cNvPr id="10" name="text 1"/>
          <p:cNvSpPr txBox="1"/>
          <p:nvPr/>
        </p:nvSpPr>
        <p:spPr>
          <a:xfrm>
            <a:off x="5016754" y="1675892"/>
            <a:ext cx="39387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are</a:t>
            </a:r>
            <a:endParaRPr sz="1800">
              <a:latin typeface="Arial" pitchFamily="34" charset="0"/>
              <a:cs typeface="Arial" pitchFamily="34" charset="0"/>
            </a:endParaRPr>
          </a:p>
        </p:txBody>
      </p:sp>
      <p:sp>
        <p:nvSpPr>
          <p:cNvPr id="11" name="text 1"/>
          <p:cNvSpPr txBox="1"/>
          <p:nvPr/>
        </p:nvSpPr>
        <p:spPr>
          <a:xfrm>
            <a:off x="5565394" y="1675892"/>
            <a:ext cx="456285"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part</a:t>
            </a:r>
            <a:endParaRPr sz="1800">
              <a:latin typeface="Arial" pitchFamily="34" charset="0"/>
              <a:cs typeface="Arial" pitchFamily="34" charset="0"/>
            </a:endParaRPr>
          </a:p>
        </p:txBody>
      </p:sp>
      <p:sp>
        <p:nvSpPr>
          <p:cNvPr id="12" name="text 1"/>
          <p:cNvSpPr txBox="1"/>
          <p:nvPr/>
        </p:nvSpPr>
        <p:spPr>
          <a:xfrm>
            <a:off x="6178296" y="1675892"/>
            <a:ext cx="247802"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of</a:t>
            </a:r>
            <a:endParaRPr sz="1800">
              <a:latin typeface="Arial" pitchFamily="34" charset="0"/>
              <a:cs typeface="Arial" pitchFamily="34" charset="0"/>
            </a:endParaRPr>
          </a:p>
        </p:txBody>
      </p:sp>
      <p:sp>
        <p:nvSpPr>
          <p:cNvPr id="13" name="text 1"/>
          <p:cNvSpPr txBox="1"/>
          <p:nvPr/>
        </p:nvSpPr>
        <p:spPr>
          <a:xfrm>
            <a:off x="6586728" y="1675892"/>
            <a:ext cx="50726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data</a:t>
            </a:r>
            <a:endParaRPr sz="1800">
              <a:latin typeface="Arial" pitchFamily="34" charset="0"/>
              <a:cs typeface="Arial" pitchFamily="34" charset="0"/>
            </a:endParaRPr>
          </a:p>
        </p:txBody>
      </p:sp>
      <p:sp>
        <p:nvSpPr>
          <p:cNvPr id="14" name="text 1"/>
          <p:cNvSpPr txBox="1"/>
          <p:nvPr/>
        </p:nvSpPr>
        <p:spPr>
          <a:xfrm>
            <a:off x="7249668" y="1675892"/>
            <a:ext cx="90002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science.</a:t>
            </a:r>
            <a:endParaRPr sz="1800">
              <a:latin typeface="Arial" pitchFamily="34" charset="0"/>
              <a:cs typeface="Arial" pitchFamily="34" charset="0"/>
            </a:endParaRPr>
          </a:p>
        </p:txBody>
      </p:sp>
      <p:sp>
        <p:nvSpPr>
          <p:cNvPr id="15" name="text 1"/>
          <p:cNvSpPr txBox="1"/>
          <p:nvPr/>
        </p:nvSpPr>
        <p:spPr>
          <a:xfrm>
            <a:off x="8304530" y="1675892"/>
            <a:ext cx="459257"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a:t>
            </a:r>
            <a:endParaRPr sz="1800">
              <a:latin typeface="Arial" pitchFamily="34" charset="0"/>
              <a:cs typeface="Arial" pitchFamily="34" charset="0"/>
            </a:endParaRPr>
          </a:p>
        </p:txBody>
      </p:sp>
      <p:sp>
        <p:nvSpPr>
          <p:cNvPr id="16" name="text 1"/>
          <p:cNvSpPr txBox="1"/>
          <p:nvPr/>
        </p:nvSpPr>
        <p:spPr>
          <a:xfrm>
            <a:off x="418185" y="1949936"/>
            <a:ext cx="8344145"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word </a:t>
            </a:r>
            <a:r>
              <a:rPr sz="1800" i="1" spc="10">
                <a:latin typeface="Arial" pitchFamily="34" charset="0"/>
                <a:cs typeface="Arial" pitchFamily="34" charset="0"/>
              </a:rPr>
              <a:t>learning  </a:t>
            </a:r>
            <a:r>
              <a:rPr sz="1800" spc="10">
                <a:latin typeface="Arial" pitchFamily="34" charset="0"/>
                <a:cs typeface="Arial" pitchFamily="34" charset="0"/>
              </a:rPr>
              <a:t>in machine learning means that the algorithms depend on some</a:t>
            </a:r>
            <a:endParaRPr sz="1800">
              <a:latin typeface="Arial" pitchFamily="34" charset="0"/>
              <a:cs typeface="Arial" pitchFamily="34" charset="0"/>
            </a:endParaRPr>
          </a:p>
        </p:txBody>
      </p:sp>
      <p:sp>
        <p:nvSpPr>
          <p:cNvPr id="17" name="text 1"/>
          <p:cNvSpPr txBox="1"/>
          <p:nvPr/>
        </p:nvSpPr>
        <p:spPr>
          <a:xfrm>
            <a:off x="418185" y="2224786"/>
            <a:ext cx="834110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data, used as a training set, to fine-tune some model or algorithm parameters.</a:t>
            </a:r>
            <a:endParaRPr sz="1800">
              <a:latin typeface="Arial" pitchFamily="34" charset="0"/>
              <a:cs typeface="Arial" pitchFamily="34" charset="0"/>
            </a:endParaRPr>
          </a:p>
        </p:txBody>
      </p:sp>
      <p:sp>
        <p:nvSpPr>
          <p:cNvPr id="18" name="text 1"/>
          <p:cNvSpPr txBox="1"/>
          <p:nvPr/>
        </p:nvSpPr>
        <p:spPr>
          <a:xfrm>
            <a:off x="418185" y="2499106"/>
            <a:ext cx="834026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This  encompasses  many  techniques  such  as  regression,  naive  Bayes  or</a:t>
            </a:r>
            <a:endParaRPr sz="1800">
              <a:latin typeface="Arial" pitchFamily="34" charset="0"/>
              <a:cs typeface="Arial" pitchFamily="34" charset="0"/>
            </a:endParaRPr>
          </a:p>
        </p:txBody>
      </p:sp>
      <p:sp>
        <p:nvSpPr>
          <p:cNvPr id="19" name="text 1"/>
          <p:cNvSpPr txBox="1"/>
          <p:nvPr/>
        </p:nvSpPr>
        <p:spPr>
          <a:xfrm>
            <a:off x="418185" y="2773426"/>
            <a:ext cx="640537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supervised clustering. But not all techniques fit in this category.</a:t>
            </a:r>
            <a:endParaRPr sz="1800">
              <a:latin typeface="Arial" pitchFamily="34" charset="0"/>
              <a:cs typeface="Arial" pitchFamily="34" charset="0"/>
            </a:endParaRPr>
          </a:p>
        </p:txBody>
      </p:sp>
      <p:sp>
        <p:nvSpPr>
          <p:cNvPr id="20" name="text 1"/>
          <p:cNvSpPr txBox="1"/>
          <p:nvPr/>
        </p:nvSpPr>
        <p:spPr>
          <a:xfrm>
            <a:off x="418185" y="3321790"/>
            <a:ext cx="8343197"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For instance, unsupervised clustering - a statistical and data science technique -</a:t>
            </a:r>
            <a:endParaRPr sz="1800">
              <a:latin typeface="Arial" pitchFamily="34" charset="0"/>
              <a:cs typeface="Arial" pitchFamily="34" charset="0"/>
            </a:endParaRPr>
          </a:p>
        </p:txBody>
      </p:sp>
      <p:sp>
        <p:nvSpPr>
          <p:cNvPr id="21" name="text 1"/>
          <p:cNvSpPr txBox="1"/>
          <p:nvPr/>
        </p:nvSpPr>
        <p:spPr>
          <a:xfrm>
            <a:off x="418185" y="3596767"/>
            <a:ext cx="834026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aims at detecting clusters and cluster structures without any a-priori knowledge or</a:t>
            </a:r>
            <a:endParaRPr sz="1800">
              <a:latin typeface="Arial" pitchFamily="34" charset="0"/>
              <a:cs typeface="Arial" pitchFamily="34" charset="0"/>
            </a:endParaRPr>
          </a:p>
        </p:txBody>
      </p:sp>
      <p:sp>
        <p:nvSpPr>
          <p:cNvPr id="22" name="text 1"/>
          <p:cNvSpPr txBox="1"/>
          <p:nvPr/>
        </p:nvSpPr>
        <p:spPr>
          <a:xfrm>
            <a:off x="418185" y="3871087"/>
            <a:ext cx="8341639"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training set to help the classification algorithm. A human being is needed to label</a:t>
            </a:r>
            <a:endParaRPr sz="1800">
              <a:latin typeface="Arial" pitchFamily="34" charset="0"/>
              <a:cs typeface="Arial" pitchFamily="34" charset="0"/>
            </a:endParaRPr>
          </a:p>
        </p:txBody>
      </p:sp>
      <p:sp>
        <p:nvSpPr>
          <p:cNvPr id="23" name="text 1"/>
          <p:cNvSpPr txBox="1"/>
          <p:nvPr/>
        </p:nvSpPr>
        <p:spPr>
          <a:xfrm>
            <a:off x="418185" y="4145407"/>
            <a:ext cx="834321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clusters  found.  Some  techniques  are  hybrid,  such  as  semi-supervised</a:t>
            </a:r>
            <a:endParaRPr sz="1800">
              <a:latin typeface="Arial" pitchFamily="34" charset="0"/>
              <a:cs typeface="Arial" pitchFamily="34" charset="0"/>
            </a:endParaRPr>
          </a:p>
        </p:txBody>
      </p:sp>
      <p:sp>
        <p:nvSpPr>
          <p:cNvPr id="24" name="text 1"/>
          <p:cNvSpPr txBox="1"/>
          <p:nvPr/>
        </p:nvSpPr>
        <p:spPr>
          <a:xfrm>
            <a:off x="418185" y="4419727"/>
            <a:ext cx="834217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classification. Some pattern detection or density estimation techniques fit in this</a:t>
            </a:r>
            <a:endParaRPr sz="1800">
              <a:latin typeface="Arial" pitchFamily="34" charset="0"/>
              <a:cs typeface="Arial" pitchFamily="34" charset="0"/>
            </a:endParaRPr>
          </a:p>
        </p:txBody>
      </p:sp>
      <p:sp>
        <p:nvSpPr>
          <p:cNvPr id="25" name="text 1"/>
          <p:cNvSpPr txBox="1"/>
          <p:nvPr/>
        </p:nvSpPr>
        <p:spPr>
          <a:xfrm>
            <a:off x="418185" y="4693771"/>
            <a:ext cx="982260" cy="214713"/>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category.</a:t>
            </a:r>
            <a:endParaRPr sz="1800">
              <a:latin typeface="Arial" pitchFamily="34" charset="0"/>
              <a:cs typeface="Arial" pitchFamily="34" charset="0"/>
            </a:endParaRPr>
          </a:p>
        </p:txBody>
      </p:sp>
    </p:spTree>
    <p:extLst>
      <p:ext uri="{BB962C8B-B14F-4D97-AF65-F5344CB8AC3E}">
        <p14:creationId xmlns:p14="http://schemas.microsoft.com/office/powerpoint/2010/main" val="2322247943"/>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ph idx="1"/>
          </p:nvPr>
        </p:nvSpPr>
        <p:spPr/>
        <p:txBody>
          <a:bodyPr>
            <a:noAutofit/>
          </a:bodyPr>
          <a:lstStyle>
            <a:defPPr/>
          </a:lstStyle>
          <a:p>
            <a:pPr eaLnBrk="1" hangingPunct="1">
              <a:buSzPct val="80000"/>
            </a:pPr>
            <a:r>
              <a:rPr lang="en-US" altLang="en-US" sz="1600" u="sng"/>
              <a:t>Motivation</a:t>
            </a:r>
          </a:p>
          <a:p>
            <a:pPr lvl="1" eaLnBrk="1" hangingPunct="1">
              <a:buSzPct val="80000"/>
            </a:pPr>
            <a:r>
              <a:rPr lang="en-US" altLang="en-US" sz="2400"/>
              <a:t>To better understand the data: central tendency, variation and spread</a:t>
            </a:r>
          </a:p>
          <a:p>
            <a:pPr eaLnBrk="1" hangingPunct="1">
              <a:buSzPct val="80000"/>
            </a:pPr>
            <a:r>
              <a:rPr lang="en-US" altLang="en-US" sz="1600" u="sng"/>
              <a:t>Data dispersion characteristics</a:t>
            </a:r>
            <a:r>
              <a:rPr lang="en-US" altLang="en-US" sz="1600"/>
              <a:t> </a:t>
            </a:r>
          </a:p>
          <a:p>
            <a:pPr lvl="1" eaLnBrk="1" hangingPunct="1">
              <a:buSzPct val="80000"/>
            </a:pPr>
            <a:r>
              <a:rPr lang="en-US" altLang="en-US" sz="2400"/>
              <a:t>median, max, min, quantiles, outliers, variance, etc.</a:t>
            </a:r>
          </a:p>
          <a:p>
            <a:pPr eaLnBrk="1" hangingPunct="1">
              <a:buSzPct val="80000"/>
            </a:pPr>
            <a:r>
              <a:rPr lang="en-US" altLang="en-US" sz="1600" u="sng"/>
              <a:t>Numerical dimensions</a:t>
            </a:r>
            <a:r>
              <a:rPr lang="en-US" altLang="en-US" sz="1600"/>
              <a:t> correspond to sorted intervals</a:t>
            </a:r>
          </a:p>
          <a:p>
            <a:pPr lvl="1" eaLnBrk="1" hangingPunct="1">
              <a:buSzPct val="80000"/>
            </a:pPr>
            <a:r>
              <a:rPr lang="en-US" altLang="en-US" sz="2400"/>
              <a:t>Data dispersion: analyzed with multiple granularities of precision</a:t>
            </a:r>
          </a:p>
          <a:p>
            <a:pPr lvl="1" eaLnBrk="1" hangingPunct="1">
              <a:buSzPct val="80000"/>
            </a:pPr>
            <a:r>
              <a:rPr lang="en-US" altLang="en-US" sz="2400"/>
              <a:t>Boxplot or quantile analysis on sorted intervals</a:t>
            </a:r>
          </a:p>
          <a:p>
            <a:pPr eaLnBrk="1" hangingPunct="1">
              <a:buSzPct val="80000"/>
            </a:pPr>
            <a:r>
              <a:rPr lang="en-US" altLang="en-US" sz="1600" u="sng"/>
              <a:t>Dispersion analysis on computed measures</a:t>
            </a:r>
            <a:endParaRPr lang="en-US" altLang="en-US" sz="1600"/>
          </a:p>
          <a:p>
            <a:pPr lvl="1" eaLnBrk="1" hangingPunct="1">
              <a:buSzPct val="80000"/>
            </a:pPr>
            <a:r>
              <a:rPr lang="en-US" altLang="en-US" sz="2400"/>
              <a:t>Folding measures into numerical dimensions</a:t>
            </a:r>
          </a:p>
          <a:p>
            <a:pPr lvl="1" eaLnBrk="1" hangingPunct="1">
              <a:buSzPct val="80000"/>
            </a:pPr>
            <a:r>
              <a:rPr lang="en-US" altLang="en-US" sz="2400"/>
              <a:t>Boxplot or quantile analysis on the transformed cube</a:t>
            </a:r>
            <a:endParaRPr lang="en-US" altLang="en-US" sz="1400"/>
          </a:p>
        </p:txBody>
      </p:sp>
      <p:sp>
        <p:nvSpPr>
          <p:cNvPr id="2" name="Content Placeholder 1"/>
          <p:cNvSpPr>
            <a:spLocks noGrp="1"/>
          </p:cNvSpPr>
          <p:nvPr>
            <p:ph sz="quarter" idx="10"/>
          </p:nvPr>
        </p:nvSpPr>
        <p:spPr/>
        <p:txBody>
          <a:bodyPr/>
          <a:lstStyle>
            <a:defPPr/>
          </a:lstStyle>
          <a:p>
            <a:r>
              <a:rPr lang="en-US" altLang="en-US"/>
              <a:t>Basic Statistical Descriptions of Data</a:t>
            </a:r>
            <a:endParaRPr lang="en-US"/>
          </a:p>
        </p:txBody>
      </p:sp>
      <p:sp>
        <p:nvSpPr>
          <p:cNvPr id="17410" name="Slide Number Placeholder 5"/>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074FDB6A-1904-4C30-AF0C-DC3F7F627BC5}" type="slidenum">
              <a:rPr lang="en-US" altLang="en-US" sz="900"/>
              <a:pPr eaLnBrk="1" hangingPunct="1">
                <a:spcBef>
                  <a:spcPct val="0"/>
                </a:spcBef>
                <a:buClrTx/>
                <a:buSzTx/>
                <a:buFontTx/>
                <a:buNone/>
              </a:pPr>
              <a:t>220</a:t>
            </a:fld>
            <a:endParaRPr lang="en-US" altLang="en-US" sz="900"/>
          </a:p>
        </p:txBody>
      </p:sp>
    </p:spTree>
    <p:extLst>
      <p:ext uri="{BB962C8B-B14F-4D97-AF65-F5344CB8AC3E}">
        <p14:creationId xmlns:p14="http://schemas.microsoft.com/office/powerpoint/2010/main" val="2866089302"/>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4" name="TextBox 3"/>
          <p:cNvSpPr txBox="1">
            <a:spLocks noChangeArrowheads="1"/>
          </p:cNvSpPr>
          <p:nvPr/>
        </p:nvSpPr>
        <p:spPr bwMode="auto">
          <a:xfrm>
            <a:off x="5943600" y="5083884"/>
            <a:ext cx="1483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0" latinLnBrk="0" hangingPunct="0">
              <a:spcBef>
                <a:spcPct val="20000"/>
              </a:spcBef>
              <a:buClr>
                <a:schemeClr val="folHlink"/>
              </a:buClr>
              <a:buSzPct val="60000"/>
              <a:buFont typeface="Wingdings" panose="05000000000000000000" pitchFamily="2" charset="2"/>
              <a:buChar char="n"/>
              <a:defRPr sz="2800" kern="1200">
                <a:solidFill>
                  <a:schemeClr val="tx1"/>
                </a:solidFill>
                <a:latin typeface="Tahoma" panose="020B0604030504040204" pitchFamily="34" charset="0"/>
                <a:ea typeface="+mn-ea"/>
                <a:cs typeface="+mn-cs"/>
              </a:defRPr>
            </a:lvl1pPr>
            <a:lvl2pPr marL="742950" indent="-285750" algn="l" defTabSz="914400" rtl="0" eaLnBrk="0" latinLnBrk="0" hangingPunct="0">
              <a:spcBef>
                <a:spcPct val="20000"/>
              </a:spcBef>
              <a:buClr>
                <a:schemeClr val="hlink"/>
              </a:buClr>
              <a:buSzPct val="55000"/>
              <a:buFont typeface="Wingdings" panose="05000000000000000000" pitchFamily="2" charset="2"/>
              <a:buChar char="n"/>
              <a:defRPr sz="2800" kern="1200">
                <a:solidFill>
                  <a:schemeClr val="tx1"/>
                </a:solidFill>
                <a:latin typeface="Tahoma" panose="020B0604030504040204" pitchFamily="34" charset="0"/>
                <a:ea typeface="+mn-ea"/>
                <a:cs typeface="+mn-cs"/>
              </a:defRPr>
            </a:lvl2pPr>
            <a:lvl3pPr marL="1143000" indent="-228600" algn="l" defTabSz="914400" rtl="0" eaLnBrk="0" latinLnBrk="0" hangingPunct="0">
              <a:spcBef>
                <a:spcPct val="20000"/>
              </a:spcBef>
              <a:buClr>
                <a:schemeClr val="folHlink"/>
              </a:buClr>
              <a:buSzPct val="50000"/>
              <a:buFont typeface="Wingdings" panose="05000000000000000000" pitchFamily="2" charset="2"/>
              <a:buChar char="n"/>
              <a:defRPr sz="2400" kern="1200">
                <a:solidFill>
                  <a:schemeClr val="tx1"/>
                </a:solidFill>
                <a:latin typeface="Tahoma" panose="020B0604030504040204" pitchFamily="34" charset="0"/>
                <a:ea typeface="+mn-ea"/>
                <a:cs typeface="+mn-cs"/>
              </a:defRPr>
            </a:lvl3pPr>
            <a:lvl4pPr marL="1600200" indent="-228600" algn="l" defTabSz="914400" rtl="0" eaLnBrk="0" latinLnBrk="0" hangingPunct="0">
              <a:spcBef>
                <a:spcPct val="20000"/>
              </a:spcBef>
              <a:buClr>
                <a:schemeClr val="accent2"/>
              </a:buClr>
              <a:buSzPct val="55000"/>
              <a:buFont typeface="Wingdings" panose="05000000000000000000" pitchFamily="2" charset="2"/>
              <a:buChar char="n"/>
              <a:defRPr sz="2000" kern="1200">
                <a:solidFill>
                  <a:schemeClr val="tx1"/>
                </a:solidFill>
                <a:latin typeface="Tahoma" panose="020B0604030504040204" pitchFamily="34" charset="0"/>
                <a:ea typeface="+mn-ea"/>
                <a:cs typeface="+mn-cs"/>
              </a:defRPr>
            </a:lvl4pPr>
            <a:lvl5pPr marL="2057400" indent="-228600" algn="l" defTabSz="914400" rtl="0" eaLnBrk="0" latinLnBrk="0" hangingPunct="0">
              <a:spcBef>
                <a:spcPct val="20000"/>
              </a:spcBef>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400" b="1"/>
              <a:t>Median interval</a:t>
            </a:r>
          </a:p>
        </p:txBody>
      </p:sp>
      <p:graphicFrame>
        <p:nvGraphicFramePr>
          <p:cNvPr id="18441" name="Object 8"/>
          <p:cNvGraphicFramePr>
            <a:graphicFrameLocks noGrp="1" noChangeAspect="1"/>
          </p:cNvGraphicFramePr>
          <p:nvPr>
            <p:ph idx="1"/>
            <p:extLst>
              <p:ext uri="{D42A27DB-BD31-4B8C-83A1-F6EECF244321}">
                <p14:modId xmlns:p14="http://schemas.microsoft.com/office/powerpoint/2010/main" val="2901222674"/>
              </p:ext>
            </p:extLst>
          </p:nvPr>
        </p:nvGraphicFramePr>
        <p:xfrm>
          <a:off x="6685116" y="2529600"/>
          <a:ext cx="945893" cy="684263"/>
        </p:xfrm>
        <a:graphic>
          <a:graphicData uri="http://schemas.openxmlformats.org/presentationml/2006/ole">
            <mc:AlternateContent xmlns:mc="http://schemas.openxmlformats.org/markup-compatibility/2006">
              <mc:Choice xmlns:v="urn:schemas-microsoft-com:vml" Requires="v">
                <p:oleObj spid="_x0000_s2054" name="Equation" r:id="rId4" imgW="596900" imgH="431800" progId="Equation.3">
                  <p:embed/>
                </p:oleObj>
              </mc:Choice>
              <mc:Fallback>
                <p:oleObj name="Equation" r:id="rId4" imgW="596900" imgH="43180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6685116" y="2529600"/>
                        <a:ext cx="945893" cy="684263"/>
                      </a:xfrm>
                      <a:prstGeom prst="rect">
                        <a:avLst/>
                      </a:prstGeom>
                      <a:noFill/>
                      <a:ln>
                        <a:noFill/>
                      </a:ln>
                      <a:effectLst/>
                    </p:spPr>
                  </p:pic>
                </p:oleObj>
              </mc:Fallback>
            </mc:AlternateContent>
          </a:graphicData>
        </a:graphic>
      </p:graphicFrame>
      <p:sp>
        <p:nvSpPr>
          <p:cNvPr id="18436" name="Rectangle 3"/>
          <p:cNvSpPr>
            <a:spLocks noGrp="1" noChangeArrowheads="1"/>
          </p:cNvSpPr>
          <p:nvPr>
            <p:ph sz="quarter" idx="10"/>
          </p:nvPr>
        </p:nvSpPr>
        <p:spPr>
          <a:xfrm>
            <a:off x="187972" y="1341371"/>
            <a:ext cx="5027002" cy="5568560"/>
          </a:xfrm>
        </p:spPr>
        <p:txBody>
          <a:bodyPr>
            <a:noAutofit/>
          </a:bodyPr>
          <a:lstStyle>
            <a:defPPr/>
          </a:lstStyle>
          <a:p>
            <a:pPr eaLnBrk="1" hangingPunct="1">
              <a:lnSpc>
                <a:spcPct val="130000"/>
              </a:lnSpc>
              <a:buSzPct val="80000"/>
            </a:pPr>
            <a:r>
              <a:rPr lang="en-US" altLang="en-US" sz="1600" u="sng"/>
              <a:t>Mean (algebraic measure) (sample vs. population):</a:t>
            </a:r>
          </a:p>
          <a:p>
            <a:pPr lvl="1" eaLnBrk="1" hangingPunct="1">
              <a:lnSpc>
                <a:spcPct val="130000"/>
              </a:lnSpc>
              <a:buSzPct val="80000"/>
              <a:buFont typeface="Wingdings" panose="05000000000000000000" pitchFamily="2" charset="2"/>
              <a:buNone/>
            </a:pPr>
            <a:r>
              <a:rPr lang="en-US" altLang="en-US" sz="1600">
                <a:latin typeface="Arial" pitchFamily="34" charset="0"/>
                <a:cs typeface="Arial" pitchFamily="34" charset="0"/>
              </a:rPr>
              <a:t>Note: </a:t>
            </a:r>
            <a:r>
              <a:rPr lang="en-US" altLang="en-US" sz="1600" i="1">
                <a:latin typeface="Arial" pitchFamily="34" charset="0"/>
                <a:cs typeface="Arial" pitchFamily="34" charset="0"/>
              </a:rPr>
              <a:t>n</a:t>
            </a:r>
            <a:r>
              <a:rPr lang="en-US" altLang="en-US" sz="1600">
                <a:latin typeface="Arial" pitchFamily="34" charset="0"/>
                <a:cs typeface="Arial" pitchFamily="34" charset="0"/>
              </a:rPr>
              <a:t> is sample size and </a:t>
            </a:r>
            <a:r>
              <a:rPr lang="en-US" altLang="en-US" sz="1600" i="1">
                <a:latin typeface="Arial" pitchFamily="34" charset="0"/>
                <a:cs typeface="Arial" pitchFamily="34" charset="0"/>
              </a:rPr>
              <a:t>N</a:t>
            </a:r>
            <a:r>
              <a:rPr lang="en-US" altLang="en-US" sz="1600">
                <a:latin typeface="Arial" pitchFamily="34" charset="0"/>
                <a:cs typeface="Arial" pitchFamily="34" charset="0"/>
              </a:rPr>
              <a:t> is population size. </a:t>
            </a:r>
          </a:p>
          <a:p>
            <a:pPr lvl="1" eaLnBrk="1" hangingPunct="1">
              <a:lnSpc>
                <a:spcPct val="130000"/>
              </a:lnSpc>
              <a:buSzPct val="80000"/>
            </a:pPr>
            <a:r>
              <a:rPr lang="en-US" altLang="en-US" sz="1600">
                <a:latin typeface="Arial" pitchFamily="34" charset="0"/>
                <a:cs typeface="Arial" pitchFamily="34" charset="0"/>
              </a:rPr>
              <a:t>Weighted arithmetic mean:</a:t>
            </a:r>
          </a:p>
          <a:p>
            <a:pPr lvl="1" eaLnBrk="1" hangingPunct="1">
              <a:lnSpc>
                <a:spcPct val="130000"/>
              </a:lnSpc>
              <a:buSzPct val="80000"/>
            </a:pPr>
            <a:r>
              <a:rPr lang="en-US" altLang="en-US" sz="1600">
                <a:latin typeface="Arial" pitchFamily="34" charset="0"/>
                <a:cs typeface="Arial" pitchFamily="34" charset="0"/>
              </a:rPr>
              <a:t>Trimmed mean: chopping extreme values</a:t>
            </a:r>
          </a:p>
          <a:p>
            <a:pPr eaLnBrk="1" hangingPunct="1">
              <a:lnSpc>
                <a:spcPct val="130000"/>
              </a:lnSpc>
              <a:buSzPct val="80000"/>
            </a:pPr>
            <a:r>
              <a:rPr lang="en-US" altLang="en-US" sz="1600" u="sng"/>
              <a:t>Median</a:t>
            </a:r>
            <a:r>
              <a:rPr lang="en-US" altLang="en-US" sz="1600"/>
              <a:t>: </a:t>
            </a:r>
          </a:p>
          <a:p>
            <a:pPr lvl="1" eaLnBrk="1" hangingPunct="1">
              <a:lnSpc>
                <a:spcPct val="130000"/>
              </a:lnSpc>
              <a:buSzPct val="80000"/>
            </a:pPr>
            <a:r>
              <a:rPr lang="en-US" altLang="en-US" sz="1600">
                <a:latin typeface="Arial" pitchFamily="34" charset="0"/>
                <a:cs typeface="Arial" pitchFamily="34" charset="0"/>
              </a:rPr>
              <a:t>Middle value if odd number of values, or average of the middle two values otherwise</a:t>
            </a:r>
          </a:p>
          <a:p>
            <a:pPr lvl="1" eaLnBrk="1" hangingPunct="1">
              <a:lnSpc>
                <a:spcPct val="130000"/>
              </a:lnSpc>
              <a:buSzPct val="80000"/>
            </a:pPr>
            <a:r>
              <a:rPr lang="en-US" altLang="en-US" sz="1600">
                <a:latin typeface="Arial" pitchFamily="34" charset="0"/>
                <a:cs typeface="Arial" pitchFamily="34" charset="0"/>
              </a:rPr>
              <a:t>Estimated by interpolation (for </a:t>
            </a:r>
            <a:r>
              <a:rPr lang="en-US" altLang="en-US" sz="1600" i="1">
                <a:solidFill>
                  <a:schemeClr val="tx2"/>
                </a:solidFill>
                <a:latin typeface="Arial" pitchFamily="34" charset="0"/>
                <a:cs typeface="Arial" pitchFamily="34" charset="0"/>
              </a:rPr>
              <a:t>grouped data</a:t>
            </a:r>
            <a:r>
              <a:rPr lang="en-US" altLang="en-US" sz="1600">
                <a:latin typeface="Arial" pitchFamily="34" charset="0"/>
                <a:cs typeface="Arial" pitchFamily="34" charset="0"/>
              </a:rPr>
              <a:t>):</a:t>
            </a:r>
          </a:p>
          <a:p>
            <a:pPr eaLnBrk="1" hangingPunct="1">
              <a:lnSpc>
                <a:spcPct val="130000"/>
              </a:lnSpc>
              <a:buSzPct val="80000"/>
            </a:pPr>
            <a:r>
              <a:rPr lang="en-US" altLang="en-US" sz="1600" u="sng" smtClean="0"/>
              <a:t>Mode</a:t>
            </a:r>
            <a:endParaRPr lang="en-US" altLang="en-US" sz="1600" u="sng"/>
          </a:p>
          <a:p>
            <a:pPr lvl="1" eaLnBrk="1" hangingPunct="1">
              <a:lnSpc>
                <a:spcPct val="130000"/>
              </a:lnSpc>
              <a:buSzPct val="80000"/>
            </a:pPr>
            <a:r>
              <a:rPr lang="en-US" altLang="en-US" sz="1600">
                <a:latin typeface="Arial" pitchFamily="34" charset="0"/>
                <a:cs typeface="Arial" pitchFamily="34" charset="0"/>
              </a:rPr>
              <a:t>Value that occurs most frequently in the data</a:t>
            </a:r>
          </a:p>
          <a:p>
            <a:pPr lvl="1" eaLnBrk="1" hangingPunct="1">
              <a:lnSpc>
                <a:spcPct val="130000"/>
              </a:lnSpc>
              <a:buSzPct val="80000"/>
            </a:pPr>
            <a:r>
              <a:rPr lang="en-US" altLang="en-US" sz="1600">
                <a:latin typeface="Arial" pitchFamily="34" charset="0"/>
                <a:cs typeface="Arial" pitchFamily="34" charset="0"/>
              </a:rPr>
              <a:t>Unimodal, bimodal, trimodal</a:t>
            </a:r>
          </a:p>
          <a:p>
            <a:pPr lvl="1" eaLnBrk="1" hangingPunct="1">
              <a:lnSpc>
                <a:spcPct val="130000"/>
              </a:lnSpc>
              <a:buSzPct val="80000"/>
            </a:pPr>
            <a:r>
              <a:rPr lang="en-US" altLang="en-US" sz="1600">
                <a:latin typeface="Arial" pitchFamily="34" charset="0"/>
                <a:cs typeface="Arial" pitchFamily="34" charset="0"/>
              </a:rPr>
              <a:t>Empirical formula:</a:t>
            </a:r>
          </a:p>
          <a:p>
            <a:pPr eaLnBrk="1" hangingPunct="1">
              <a:lnSpc>
                <a:spcPct val="130000"/>
              </a:lnSpc>
              <a:buSzPct val="80000"/>
            </a:pPr>
            <a:endParaRPr lang="en-US" altLang="en-US" sz="1600"/>
          </a:p>
        </p:txBody>
      </p:sp>
      <p:sp>
        <p:nvSpPr>
          <p:cNvPr id="18435" name="Rectangle 2"/>
          <p:cNvSpPr>
            <a:spLocks noGrp="1" noChangeArrowheads="1"/>
          </p:cNvSpPr>
          <p:nvPr>
            <p:ph type="title" idx="4294967295"/>
          </p:nvPr>
        </p:nvSpPr>
        <p:spPr>
          <a:xfrm>
            <a:off x="205211" y="169037"/>
            <a:ext cx="7886700" cy="993775"/>
          </a:xfrm>
        </p:spPr>
        <p:txBody>
          <a:bodyPr>
            <a:normAutofit/>
          </a:bodyPr>
          <a:lstStyle>
            <a:defPPr/>
          </a:lstStyle>
          <a:p>
            <a:pPr indent="-342900" algn="l">
              <a:lnSpc>
                <a:spcPts val="3600"/>
              </a:lnSpc>
              <a:spcBef>
                <a:spcPct val="0"/>
              </a:spcBef>
            </a:pPr>
            <a:r>
              <a:rPr lang="en-US" altLang="en-US" sz="3600" b="1" spc="-150">
                <a:latin typeface="Arial" pitchFamily="34" charset="0"/>
                <a:ea typeface="+mn-ea"/>
                <a:cs typeface="Arial" pitchFamily="34" charset="0"/>
              </a:rPr>
              <a:t>Measuring the Central Tendency</a:t>
            </a:r>
          </a:p>
        </p:txBody>
      </p:sp>
      <p:sp>
        <p:nvSpPr>
          <p:cNvPr id="18434" name="Slide Number Placeholder 6"/>
          <p:cNvSpPr>
            <a:spLocks noGrp="1"/>
          </p:cNvSpPr>
          <p:nvPr>
            <p:ph type="sldNum" sz="quarter" idx="4294967295"/>
          </p:nvPr>
        </p:nvSpPr>
        <p:spPr>
          <a:xfrm>
            <a:off x="7010400" y="5564188"/>
            <a:ext cx="21336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F36A91DE-A4BE-48A9-83E9-0AAB7996388C}" type="slidenum">
              <a:rPr lang="en-US" altLang="en-US" sz="900">
                <a:solidFill>
                  <a:schemeClr val="tx1">
                    <a:lumMod val="65000"/>
                    <a:lumOff val="35000"/>
                  </a:schemeClr>
                </a:solidFill>
              </a:rPr>
              <a:pPr eaLnBrk="1" hangingPunct="1">
                <a:spcBef>
                  <a:spcPct val="0"/>
                </a:spcBef>
                <a:buClrTx/>
                <a:buSzTx/>
                <a:buFontTx/>
                <a:buNone/>
              </a:pPr>
              <a:t>221</a:t>
            </a:fld>
            <a:endParaRPr lang="en-US" altLang="en-US" sz="900">
              <a:solidFill>
                <a:schemeClr val="tx1">
                  <a:lumMod val="65000"/>
                  <a:lumOff val="35000"/>
                </a:schemeClr>
              </a:solidFill>
            </a:endParaRPr>
          </a:p>
        </p:txBody>
      </p:sp>
      <p:graphicFrame>
        <p:nvGraphicFramePr>
          <p:cNvPr id="18437" name="Object 4"/>
          <p:cNvGraphicFramePr>
            <a:graphicFrameLocks noChangeAspect="1"/>
          </p:cNvGraphicFramePr>
          <p:nvPr>
            <p:extLst>
              <p:ext uri="{D42A27DB-BD31-4B8C-83A1-F6EECF244321}">
                <p14:modId xmlns:p14="http://schemas.microsoft.com/office/powerpoint/2010/main" val="208829561"/>
              </p:ext>
            </p:extLst>
          </p:nvPr>
        </p:nvGraphicFramePr>
        <p:xfrm>
          <a:off x="5940845" y="1605479"/>
          <a:ext cx="1225224" cy="743887"/>
        </p:xfrm>
        <a:graphic>
          <a:graphicData uri="http://schemas.openxmlformats.org/presentationml/2006/ole">
            <mc:AlternateContent xmlns:mc="http://schemas.openxmlformats.org/markup-compatibility/2006">
              <mc:Choice xmlns:v="urn:schemas-microsoft-com:vml" Requires="v">
                <p:oleObj spid="_x0000_s2055" name="Microsoft Equation 3.0" r:id="rId6" imgW="710891" imgH="431613" progId="Equation.3">
                  <p:embed/>
                </p:oleObj>
              </mc:Choice>
              <mc:Fallback>
                <p:oleObj name="Microsoft Equation 3.0" r:id="rId6" imgW="710891" imgH="431613" progId="Equation.3">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5940845" y="1605479"/>
                        <a:ext cx="1225224" cy="743887"/>
                      </a:xfrm>
                      <a:prstGeom prst="rect">
                        <a:avLst/>
                      </a:prstGeom>
                      <a:noFill/>
                      <a:ln>
                        <a:noFill/>
                      </a:ln>
                      <a:effectLst/>
                    </p:spPr>
                  </p:pic>
                </p:oleObj>
              </mc:Fallback>
            </mc:AlternateContent>
          </a:graphicData>
        </a:graphic>
      </p:graphicFrame>
      <p:graphicFrame>
        <p:nvGraphicFramePr>
          <p:cNvPr id="18438" name="Object 5"/>
          <p:cNvGraphicFramePr>
            <a:graphicFrameLocks noChangeAspect="1"/>
          </p:cNvGraphicFramePr>
          <p:nvPr>
            <p:extLst>
              <p:ext uri="{D42A27DB-BD31-4B8C-83A1-F6EECF244321}">
                <p14:modId xmlns:p14="http://schemas.microsoft.com/office/powerpoint/2010/main" val="307161713"/>
              </p:ext>
            </p:extLst>
          </p:nvPr>
        </p:nvGraphicFramePr>
        <p:xfrm>
          <a:off x="7426633" y="1341370"/>
          <a:ext cx="1330556" cy="1488420"/>
        </p:xfrm>
        <a:graphic>
          <a:graphicData uri="http://schemas.openxmlformats.org/presentationml/2006/ole">
            <mc:AlternateContent xmlns:mc="http://schemas.openxmlformats.org/markup-compatibility/2006">
              <mc:Choice xmlns:v="urn:schemas-microsoft-com:vml" Requires="v">
                <p:oleObj spid="_x0000_s2056" name="Equation" r:id="rId8" imgW="749300" imgH="838200" progId="Equation.3">
                  <p:embed/>
                </p:oleObj>
              </mc:Choice>
              <mc:Fallback>
                <p:oleObj name="Equation" r:id="rId8" imgW="749300" imgH="838200" progId="Equation.3">
                  <p:embed/>
                  <p:pic>
                    <p:nvPicPr>
                      <p:cNvPr id="0" name="OLE substitute image"/>
                      <p:cNvPicPr/>
                      <p:nvPr/>
                    </p:nvPicPr>
                    <p:blipFill>
                      <a:blip r:embed="rId9">
                        <a:extLst>
                          <a:ext uri="{28A0092B-C50C-407E-A947-70E740481C1C}">
                            <a14:useLocalDpi xmlns:a14="http://schemas.microsoft.com/office/drawing/2010/main" val="0"/>
                          </a:ext>
                        </a:extLst>
                      </a:blip>
                      <a:stretch>
                        <a:fillRect/>
                      </a:stretch>
                    </p:blipFill>
                    <p:spPr>
                      <a:xfrm>
                        <a:off x="7426633" y="1341370"/>
                        <a:ext cx="1330556" cy="1488420"/>
                      </a:xfrm>
                      <a:prstGeom prst="rect">
                        <a:avLst/>
                      </a:prstGeom>
                      <a:noFill/>
                      <a:ln>
                        <a:noFill/>
                      </a:ln>
                      <a:effectLst/>
                    </p:spPr>
                  </p:pic>
                </p:oleObj>
              </mc:Fallback>
            </mc:AlternateContent>
          </a:graphicData>
        </a:graphic>
      </p:graphicFrame>
      <p:graphicFrame>
        <p:nvGraphicFramePr>
          <p:cNvPr id="18439" name="Object 6"/>
          <p:cNvGraphicFramePr>
            <a:graphicFrameLocks noChangeAspect="1"/>
          </p:cNvGraphicFramePr>
          <p:nvPr>
            <p:extLst>
              <p:ext uri="{D42A27DB-BD31-4B8C-83A1-F6EECF244321}">
                <p14:modId xmlns:p14="http://schemas.microsoft.com/office/powerpoint/2010/main" val="3127127172"/>
              </p:ext>
            </p:extLst>
          </p:nvPr>
        </p:nvGraphicFramePr>
        <p:xfrm>
          <a:off x="5105400" y="3597447"/>
          <a:ext cx="4038600" cy="645580"/>
        </p:xfrm>
        <a:graphic>
          <a:graphicData uri="http://schemas.openxmlformats.org/presentationml/2006/ole">
            <mc:AlternateContent xmlns:mc="http://schemas.openxmlformats.org/markup-compatibility/2006">
              <mc:Choice xmlns:v="urn:schemas-microsoft-com:vml" Requires="v">
                <p:oleObj spid="_x0000_s2057" name="Equation" r:id="rId10" imgW="2387600" imgH="469900" progId="Equation.3">
                  <p:embed/>
                </p:oleObj>
              </mc:Choice>
              <mc:Fallback>
                <p:oleObj name="Equation" r:id="rId10" imgW="2387600" imgH="469900" progId="Equation.3">
                  <p:embed/>
                  <p:pic>
                    <p:nvPicPr>
                      <p:cNvPr id="0" name="OLE substitute image"/>
                      <p:cNvPicPr/>
                      <p:nvPr/>
                    </p:nvPicPr>
                    <p:blipFill>
                      <a:blip r:embed="rId11">
                        <a:extLst>
                          <a:ext uri="{28A0092B-C50C-407E-A947-70E740481C1C}">
                            <a14:useLocalDpi xmlns:a14="http://schemas.microsoft.com/office/drawing/2010/main" val="0"/>
                          </a:ext>
                        </a:extLst>
                      </a:blip>
                      <a:stretch>
                        <a:fillRect/>
                      </a:stretch>
                    </p:blipFill>
                    <p:spPr>
                      <a:xfrm>
                        <a:off x="5105400" y="3597447"/>
                        <a:ext cx="4038600" cy="645580"/>
                      </a:xfrm>
                      <a:prstGeom prst="rect">
                        <a:avLst/>
                      </a:prstGeom>
                      <a:noFill/>
                      <a:ln>
                        <a:noFill/>
                      </a:ln>
                      <a:effectLst/>
                    </p:spPr>
                  </p:pic>
                </p:oleObj>
              </mc:Fallback>
            </mc:AlternateContent>
          </a:graphicData>
        </a:graphic>
      </p:graphicFrame>
      <p:graphicFrame>
        <p:nvGraphicFramePr>
          <p:cNvPr id="18440" name="Object 7"/>
          <p:cNvGraphicFramePr>
            <a:graphicFrameLocks noChangeAspect="1"/>
          </p:cNvGraphicFramePr>
          <p:nvPr>
            <p:extLst>
              <p:ext uri="{D42A27DB-BD31-4B8C-83A1-F6EECF244321}">
                <p14:modId xmlns:p14="http://schemas.microsoft.com/office/powerpoint/2010/main" val="1367243971"/>
              </p:ext>
            </p:extLst>
          </p:nvPr>
        </p:nvGraphicFramePr>
        <p:xfrm>
          <a:off x="5181734" y="6149363"/>
          <a:ext cx="3538078" cy="339531"/>
        </p:xfrm>
        <a:graphic>
          <a:graphicData uri="http://schemas.openxmlformats.org/presentationml/2006/ole">
            <mc:AlternateContent xmlns:mc="http://schemas.openxmlformats.org/markup-compatibility/2006">
              <mc:Choice xmlns:v="urn:schemas-microsoft-com:vml" Requires="v">
                <p:oleObj spid="_x0000_s2058" name="Equation" r:id="rId12" imgW="2197100" imgH="203200" progId="Equation.3">
                  <p:embed/>
                </p:oleObj>
              </mc:Choice>
              <mc:Fallback>
                <p:oleObj name="Equation" r:id="rId12" imgW="2197100" imgH="203200" progId="Equation.3">
                  <p:embed/>
                  <p:pic>
                    <p:nvPicPr>
                      <p:cNvPr id="0" name="OLE substitute image"/>
                      <p:cNvPicPr/>
                      <p:nvPr/>
                    </p:nvPicPr>
                    <p:blipFill>
                      <a:blip r:embed="rId13">
                        <a:extLst>
                          <a:ext uri="{28A0092B-C50C-407E-A947-70E740481C1C}">
                            <a14:useLocalDpi xmlns:a14="http://schemas.microsoft.com/office/drawing/2010/main" val="0"/>
                          </a:ext>
                        </a:extLst>
                      </a:blip>
                      <a:stretch>
                        <a:fillRect/>
                      </a:stretch>
                    </p:blipFill>
                    <p:spPr>
                      <a:xfrm>
                        <a:off x="5181734" y="6149363"/>
                        <a:ext cx="3538078" cy="339531"/>
                      </a:xfrm>
                      <a:prstGeom prst="rect">
                        <a:avLst/>
                      </a:prstGeom>
                      <a:noFill/>
                      <a:ln>
                        <a:noFill/>
                      </a:ln>
                      <a:effectLst/>
                    </p:spPr>
                  </p:pic>
                </p:oleObj>
              </mc:Fallback>
            </mc:AlternateContent>
          </a:graphicData>
        </a:graphic>
      </p:graphicFrame>
      <p:pic>
        <p:nvPicPr>
          <p:cNvPr id="18442" name="Picture 1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6982690" y="4368943"/>
            <a:ext cx="1737122" cy="155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443" name="Straight Arrow Connector 2"/>
          <p:cNvCxnSpPr>
            <a:cxnSpLocks noChangeShapeType="1"/>
          </p:cNvCxnSpPr>
          <p:nvPr/>
        </p:nvCxnSpPr>
        <p:spPr bwMode="auto">
          <a:xfrm>
            <a:off x="6134357" y="5366330"/>
            <a:ext cx="838200" cy="0"/>
          </a:xfrm>
          <a:prstGeom prst="straightConnector1">
            <a:avLst/>
          </a:prstGeom>
          <a:noFill/>
          <a:ln w="9525" algn="ctr">
            <a:solidFill>
              <a:schemeClr val="tx1"/>
            </a:solidFill>
            <a:miter lim="800000"/>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22214881"/>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 descr="rightskewed"/>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5006611" y="3203013"/>
            <a:ext cx="3795483" cy="3296211"/>
          </a:xfrm>
          <a:noFill/>
        </p:spPr>
      </p:pic>
      <p:pic>
        <p:nvPicPr>
          <p:cNvPr id="19464" name="Picture 8" descr="leftskewed"/>
          <p:cNvPicPr>
            <a:picLocks noGrp="1" noChangeAspect="1" noChangeArrowheads="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0" y="3203014"/>
            <a:ext cx="4394944" cy="3296210"/>
          </a:xfrm>
          <a:noFill/>
        </p:spPr>
      </p:pic>
      <p:sp>
        <p:nvSpPr>
          <p:cNvPr id="19461" name="Rectangle 2"/>
          <p:cNvSpPr>
            <a:spLocks noGrp="1" noChangeArrowheads="1"/>
          </p:cNvSpPr>
          <p:nvPr>
            <p:ph type="title" idx="4294967295"/>
          </p:nvPr>
        </p:nvSpPr>
        <p:spPr>
          <a:xfrm>
            <a:off x="291782" y="404813"/>
            <a:ext cx="7886700" cy="890587"/>
          </a:xfrm>
        </p:spPr>
        <p:txBody>
          <a:bodyPr>
            <a:normAutofit/>
          </a:bodyPr>
          <a:lstStyle>
            <a:defPPr/>
          </a:lstStyle>
          <a:p>
            <a:pPr indent="-342900" algn="l">
              <a:lnSpc>
                <a:spcPts val="3600"/>
              </a:lnSpc>
              <a:spcBef>
                <a:spcPct val="0"/>
              </a:spcBef>
            </a:pPr>
            <a:r>
              <a:rPr lang="en-US" altLang="en-US" sz="2100" b="1"/>
              <a:t> </a:t>
            </a:r>
            <a:r>
              <a:rPr lang="en-US" altLang="en-US" sz="3600" b="1" spc="-150">
                <a:latin typeface="Arial" pitchFamily="34" charset="0"/>
                <a:ea typeface="+mn-ea"/>
                <a:cs typeface="Arial" pitchFamily="34" charset="0"/>
              </a:rPr>
              <a:t>Symmetric vs. Skewed Data</a:t>
            </a:r>
          </a:p>
        </p:txBody>
      </p:sp>
      <p:sp>
        <p:nvSpPr>
          <p:cNvPr id="19460" name="Slide Number Placeholder 7"/>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7BE2AC7C-4951-4070-86C6-36DCC8E64DC7}" type="slidenum">
              <a:rPr lang="en-US" altLang="en-US" sz="900"/>
              <a:pPr eaLnBrk="1" hangingPunct="1">
                <a:spcBef>
                  <a:spcPct val="0"/>
                </a:spcBef>
                <a:buClrTx/>
                <a:buSzTx/>
                <a:buFontTx/>
                <a:buNone/>
              </a:pPr>
              <a:t>222</a:t>
            </a:fld>
            <a:endParaRPr lang="en-US" altLang="en-US" sz="900"/>
          </a:p>
        </p:txBody>
      </p:sp>
      <p:sp>
        <p:nvSpPr>
          <p:cNvPr id="19462" name="Rectangle 3"/>
          <p:cNvSpPr>
            <a:spLocks noGrp="1" noChangeArrowheads="1"/>
          </p:cNvSpPr>
          <p:nvPr>
            <p:ph type="body" sz="half" idx="4294967295"/>
          </p:nvPr>
        </p:nvSpPr>
        <p:spPr>
          <a:xfrm>
            <a:off x="0" y="1506538"/>
            <a:ext cx="8355013" cy="941387"/>
          </a:xfrm>
        </p:spPr>
        <p:txBody>
          <a:bodyPr>
            <a:noAutofit/>
          </a:bodyPr>
          <a:lstStyle>
            <a:defPPr/>
          </a:lstStyle>
          <a:p>
            <a:pPr eaLnBrk="1" hangingPunct="1">
              <a:lnSpc>
                <a:spcPct val="120000"/>
              </a:lnSpc>
            </a:pPr>
            <a:r>
              <a:rPr lang="en-US" altLang="en-US" sz="1800">
                <a:solidFill>
                  <a:schemeClr val="tx2"/>
                </a:solidFill>
                <a:latin typeface="Calibri" panose="020F0502020204030204" pitchFamily="34" charset="0"/>
              </a:rPr>
              <a:t>Median, mean and mode of symmetric, positively and negatively skewed data</a:t>
            </a:r>
          </a:p>
        </p:txBody>
      </p:sp>
      <p:pic>
        <p:nvPicPr>
          <p:cNvPr id="19465" name="Picture 10" descr="ha02skew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337059" y="2163973"/>
            <a:ext cx="3796145" cy="235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Rectangle 11"/>
          <p:cNvSpPr>
            <a:spLocks noChangeArrowheads="1"/>
          </p:cNvSpPr>
          <p:nvPr/>
        </p:nvSpPr>
        <p:spPr bwMode="auto">
          <a:xfrm>
            <a:off x="851159" y="5715000"/>
            <a:ext cx="14859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0" latinLnBrk="0" hangingPunct="0">
              <a:spcBef>
                <a:spcPct val="20000"/>
              </a:spcBef>
              <a:buClr>
                <a:schemeClr val="folHlink"/>
              </a:buClr>
              <a:buSzPct val="60000"/>
              <a:buFont typeface="Wingdings" panose="05000000000000000000" pitchFamily="2" charset="2"/>
              <a:buChar char="n"/>
              <a:defRPr sz="2800" kern="1200">
                <a:solidFill>
                  <a:schemeClr val="tx1"/>
                </a:solidFill>
                <a:latin typeface="Tahoma" panose="020B0604030504040204" pitchFamily="34" charset="0"/>
                <a:ea typeface="+mn-ea"/>
                <a:cs typeface="+mn-cs"/>
              </a:defRPr>
            </a:lvl1pPr>
            <a:lvl2pPr marL="742950" indent="-285750" algn="l" defTabSz="914400" rtl="0" eaLnBrk="0" latinLnBrk="0" hangingPunct="0">
              <a:spcBef>
                <a:spcPct val="20000"/>
              </a:spcBef>
              <a:buClr>
                <a:schemeClr val="hlink"/>
              </a:buClr>
              <a:buSzPct val="55000"/>
              <a:buFont typeface="Wingdings" panose="05000000000000000000" pitchFamily="2" charset="2"/>
              <a:buChar char="n"/>
              <a:defRPr sz="2800" kern="1200">
                <a:solidFill>
                  <a:schemeClr val="tx1"/>
                </a:solidFill>
                <a:latin typeface="Tahoma" panose="020B0604030504040204" pitchFamily="34" charset="0"/>
                <a:ea typeface="+mn-ea"/>
                <a:cs typeface="+mn-cs"/>
              </a:defRPr>
            </a:lvl2pPr>
            <a:lvl3pPr marL="1143000" indent="-228600" algn="l" defTabSz="914400" rtl="0" eaLnBrk="0" latinLnBrk="0" hangingPunct="0">
              <a:spcBef>
                <a:spcPct val="20000"/>
              </a:spcBef>
              <a:buClr>
                <a:schemeClr val="folHlink"/>
              </a:buClr>
              <a:buSzPct val="50000"/>
              <a:buFont typeface="Wingdings" panose="05000000000000000000" pitchFamily="2" charset="2"/>
              <a:buChar char="n"/>
              <a:defRPr sz="2400" kern="1200">
                <a:solidFill>
                  <a:schemeClr val="tx1"/>
                </a:solidFill>
                <a:latin typeface="Tahoma" panose="020B0604030504040204" pitchFamily="34" charset="0"/>
                <a:ea typeface="+mn-ea"/>
                <a:cs typeface="+mn-cs"/>
              </a:defRPr>
            </a:lvl3pPr>
            <a:lvl4pPr marL="1600200" indent="-228600" algn="l" defTabSz="914400" rtl="0" eaLnBrk="0" latinLnBrk="0" hangingPunct="0">
              <a:spcBef>
                <a:spcPct val="20000"/>
              </a:spcBef>
              <a:buClr>
                <a:schemeClr val="accent2"/>
              </a:buClr>
              <a:buSzPct val="55000"/>
              <a:buFont typeface="Wingdings" panose="05000000000000000000" pitchFamily="2" charset="2"/>
              <a:buChar char="n"/>
              <a:defRPr sz="2000" kern="1200">
                <a:solidFill>
                  <a:schemeClr val="tx1"/>
                </a:solidFill>
                <a:latin typeface="Tahoma" panose="020B0604030504040204" pitchFamily="34" charset="0"/>
                <a:ea typeface="+mn-ea"/>
                <a:cs typeface="+mn-cs"/>
              </a:defRPr>
            </a:lvl4pPr>
            <a:lvl5pPr marL="2057400" indent="-228600" algn="l" defTabSz="914400" rtl="0" eaLnBrk="0" latinLnBrk="0" hangingPunct="0">
              <a:spcBef>
                <a:spcPct val="20000"/>
              </a:spcBef>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1200">
                <a:solidFill>
                  <a:schemeClr val="tx2"/>
                </a:solidFill>
              </a:rPr>
              <a:t>positively skewed</a:t>
            </a:r>
          </a:p>
        </p:txBody>
      </p:sp>
      <p:sp>
        <p:nvSpPr>
          <p:cNvPr id="19467" name="Rectangle 12"/>
          <p:cNvSpPr>
            <a:spLocks noChangeArrowheads="1"/>
          </p:cNvSpPr>
          <p:nvPr/>
        </p:nvSpPr>
        <p:spPr bwMode="auto">
          <a:xfrm>
            <a:off x="6899436" y="5722374"/>
            <a:ext cx="14859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0" latinLnBrk="0" hangingPunct="0">
              <a:spcBef>
                <a:spcPct val="20000"/>
              </a:spcBef>
              <a:buClr>
                <a:schemeClr val="folHlink"/>
              </a:buClr>
              <a:buSzPct val="60000"/>
              <a:buFont typeface="Wingdings" panose="05000000000000000000" pitchFamily="2" charset="2"/>
              <a:buChar char="n"/>
              <a:defRPr sz="2800" kern="1200">
                <a:solidFill>
                  <a:schemeClr val="tx1"/>
                </a:solidFill>
                <a:latin typeface="Tahoma" panose="020B0604030504040204" pitchFamily="34" charset="0"/>
                <a:ea typeface="+mn-ea"/>
                <a:cs typeface="+mn-cs"/>
              </a:defRPr>
            </a:lvl1pPr>
            <a:lvl2pPr marL="742950" indent="-285750" algn="l" defTabSz="914400" rtl="0" eaLnBrk="0" latinLnBrk="0" hangingPunct="0">
              <a:spcBef>
                <a:spcPct val="20000"/>
              </a:spcBef>
              <a:buClr>
                <a:schemeClr val="hlink"/>
              </a:buClr>
              <a:buSzPct val="55000"/>
              <a:buFont typeface="Wingdings" panose="05000000000000000000" pitchFamily="2" charset="2"/>
              <a:buChar char="n"/>
              <a:defRPr sz="2800" kern="1200">
                <a:solidFill>
                  <a:schemeClr val="tx1"/>
                </a:solidFill>
                <a:latin typeface="Tahoma" panose="020B0604030504040204" pitchFamily="34" charset="0"/>
                <a:ea typeface="+mn-ea"/>
                <a:cs typeface="+mn-cs"/>
              </a:defRPr>
            </a:lvl2pPr>
            <a:lvl3pPr marL="1143000" indent="-228600" algn="l" defTabSz="914400" rtl="0" eaLnBrk="0" latinLnBrk="0" hangingPunct="0">
              <a:spcBef>
                <a:spcPct val="20000"/>
              </a:spcBef>
              <a:buClr>
                <a:schemeClr val="folHlink"/>
              </a:buClr>
              <a:buSzPct val="50000"/>
              <a:buFont typeface="Wingdings" panose="05000000000000000000" pitchFamily="2" charset="2"/>
              <a:buChar char="n"/>
              <a:defRPr sz="2400" kern="1200">
                <a:solidFill>
                  <a:schemeClr val="tx1"/>
                </a:solidFill>
                <a:latin typeface="Tahoma" panose="020B0604030504040204" pitchFamily="34" charset="0"/>
                <a:ea typeface="+mn-ea"/>
                <a:cs typeface="+mn-cs"/>
              </a:defRPr>
            </a:lvl3pPr>
            <a:lvl4pPr marL="1600200" indent="-228600" algn="l" defTabSz="914400" rtl="0" eaLnBrk="0" latinLnBrk="0" hangingPunct="0">
              <a:spcBef>
                <a:spcPct val="20000"/>
              </a:spcBef>
              <a:buClr>
                <a:schemeClr val="accent2"/>
              </a:buClr>
              <a:buSzPct val="55000"/>
              <a:buFont typeface="Wingdings" panose="05000000000000000000" pitchFamily="2" charset="2"/>
              <a:buChar char="n"/>
              <a:defRPr sz="2000" kern="1200">
                <a:solidFill>
                  <a:schemeClr val="tx1"/>
                </a:solidFill>
                <a:latin typeface="Tahoma" panose="020B0604030504040204" pitchFamily="34" charset="0"/>
                <a:ea typeface="+mn-ea"/>
                <a:cs typeface="+mn-cs"/>
              </a:defRPr>
            </a:lvl4pPr>
            <a:lvl5pPr marL="2057400" indent="-228600" algn="l" defTabSz="914400" rtl="0" eaLnBrk="0" latinLnBrk="0" hangingPunct="0">
              <a:spcBef>
                <a:spcPct val="20000"/>
              </a:spcBef>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1200">
                <a:solidFill>
                  <a:schemeClr val="tx2"/>
                </a:solidFill>
              </a:rPr>
              <a:t>negatively skewed</a:t>
            </a:r>
          </a:p>
        </p:txBody>
      </p:sp>
      <p:sp>
        <p:nvSpPr>
          <p:cNvPr id="19468" name="Rectangle 13"/>
          <p:cNvSpPr>
            <a:spLocks noChangeArrowheads="1"/>
          </p:cNvSpPr>
          <p:nvPr/>
        </p:nvSpPr>
        <p:spPr bwMode="auto">
          <a:xfrm>
            <a:off x="3932959" y="3979020"/>
            <a:ext cx="14859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0" latinLnBrk="0" hangingPunct="0">
              <a:spcBef>
                <a:spcPct val="20000"/>
              </a:spcBef>
              <a:buClr>
                <a:schemeClr val="folHlink"/>
              </a:buClr>
              <a:buSzPct val="60000"/>
              <a:buFont typeface="Wingdings" panose="05000000000000000000" pitchFamily="2" charset="2"/>
              <a:buChar char="n"/>
              <a:defRPr sz="2800" kern="1200">
                <a:solidFill>
                  <a:schemeClr val="tx1"/>
                </a:solidFill>
                <a:latin typeface="Tahoma" panose="020B0604030504040204" pitchFamily="34" charset="0"/>
                <a:ea typeface="+mn-ea"/>
                <a:cs typeface="+mn-cs"/>
              </a:defRPr>
            </a:lvl1pPr>
            <a:lvl2pPr marL="742950" indent="-285750" algn="l" defTabSz="914400" rtl="0" eaLnBrk="0" latinLnBrk="0" hangingPunct="0">
              <a:spcBef>
                <a:spcPct val="20000"/>
              </a:spcBef>
              <a:buClr>
                <a:schemeClr val="hlink"/>
              </a:buClr>
              <a:buSzPct val="55000"/>
              <a:buFont typeface="Wingdings" panose="05000000000000000000" pitchFamily="2" charset="2"/>
              <a:buChar char="n"/>
              <a:defRPr sz="2800" kern="1200">
                <a:solidFill>
                  <a:schemeClr val="tx1"/>
                </a:solidFill>
                <a:latin typeface="Tahoma" panose="020B0604030504040204" pitchFamily="34" charset="0"/>
                <a:ea typeface="+mn-ea"/>
                <a:cs typeface="+mn-cs"/>
              </a:defRPr>
            </a:lvl2pPr>
            <a:lvl3pPr marL="1143000" indent="-228600" algn="l" defTabSz="914400" rtl="0" eaLnBrk="0" latinLnBrk="0" hangingPunct="0">
              <a:spcBef>
                <a:spcPct val="20000"/>
              </a:spcBef>
              <a:buClr>
                <a:schemeClr val="folHlink"/>
              </a:buClr>
              <a:buSzPct val="50000"/>
              <a:buFont typeface="Wingdings" panose="05000000000000000000" pitchFamily="2" charset="2"/>
              <a:buChar char="n"/>
              <a:defRPr sz="2400" kern="1200">
                <a:solidFill>
                  <a:schemeClr val="tx1"/>
                </a:solidFill>
                <a:latin typeface="Tahoma" panose="020B0604030504040204" pitchFamily="34" charset="0"/>
                <a:ea typeface="+mn-ea"/>
                <a:cs typeface="+mn-cs"/>
              </a:defRPr>
            </a:lvl3pPr>
            <a:lvl4pPr marL="1600200" indent="-228600" algn="l" defTabSz="914400" rtl="0" eaLnBrk="0" latinLnBrk="0" hangingPunct="0">
              <a:spcBef>
                <a:spcPct val="20000"/>
              </a:spcBef>
              <a:buClr>
                <a:schemeClr val="accent2"/>
              </a:buClr>
              <a:buSzPct val="55000"/>
              <a:buFont typeface="Wingdings" panose="05000000000000000000" pitchFamily="2" charset="2"/>
              <a:buChar char="n"/>
              <a:defRPr sz="2000" kern="1200">
                <a:solidFill>
                  <a:schemeClr val="tx1"/>
                </a:solidFill>
                <a:latin typeface="Tahoma" panose="020B0604030504040204" pitchFamily="34" charset="0"/>
                <a:ea typeface="+mn-ea"/>
                <a:cs typeface="+mn-cs"/>
              </a:defRPr>
            </a:lvl4pPr>
            <a:lvl5pPr marL="2057400" indent="-228600" algn="l" defTabSz="914400" rtl="0" eaLnBrk="0" latinLnBrk="0" hangingPunct="0">
              <a:spcBef>
                <a:spcPct val="20000"/>
              </a:spcBef>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1200">
                <a:solidFill>
                  <a:schemeClr val="tx2"/>
                </a:solidFill>
              </a:rPr>
              <a:t>symmetric</a:t>
            </a:r>
          </a:p>
        </p:txBody>
      </p:sp>
    </p:spTree>
    <p:extLst>
      <p:ext uri="{BB962C8B-B14F-4D97-AF65-F5344CB8AC3E}">
        <p14:creationId xmlns:p14="http://schemas.microsoft.com/office/powerpoint/2010/main" val="1634403828"/>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6"/>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7103E42A-517E-4332-AE26-BE02D1DA43A0}" type="slidenum">
              <a:rPr lang="en-US" altLang="en-US" sz="900"/>
              <a:pPr eaLnBrk="1" hangingPunct="1">
                <a:spcBef>
                  <a:spcPct val="0"/>
                </a:spcBef>
                <a:buClrTx/>
                <a:buSzTx/>
                <a:buFontTx/>
                <a:buNone/>
              </a:pPr>
              <a:t>223</a:t>
            </a:fld>
            <a:endParaRPr lang="en-US" altLang="en-US" sz="900"/>
          </a:p>
        </p:txBody>
      </p:sp>
      <p:sp>
        <p:nvSpPr>
          <p:cNvPr id="2" name="Content Placeholder 1"/>
          <p:cNvSpPr>
            <a:spLocks noGrp="1"/>
          </p:cNvSpPr>
          <p:nvPr>
            <p:ph sz="quarter" idx="10"/>
          </p:nvPr>
        </p:nvSpPr>
        <p:spPr/>
        <p:txBody>
          <a:bodyPr/>
          <a:lstStyle>
            <a:defPPr/>
          </a:lstStyle>
          <a:p>
            <a:r>
              <a:rPr lang="en-US"/>
              <a:t>Measuring the Dispersion of Data</a:t>
            </a:r>
          </a:p>
        </p:txBody>
      </p:sp>
      <p:sp>
        <p:nvSpPr>
          <p:cNvPr id="8" name="Rectangle 3"/>
          <p:cNvSpPr txBox="1">
            <a:spLocks noChangeArrowheads="1"/>
          </p:cNvSpPr>
          <p:nvPr/>
        </p:nvSpPr>
        <p:spPr>
          <a:xfrm>
            <a:off x="304800" y="1320442"/>
            <a:ext cx="8763000" cy="5156557"/>
          </a:xfrm>
          <a:prstGeom prst="rect">
            <a:avLst/>
          </a:prstGeom>
        </p:spPr>
        <p:txBody>
          <a:bodyPr vert="horz" lIns="91440" tIns="45720" rIns="91440" bIns="45720" rtlCol="0" anchor="ctr" anchorCtr="0">
            <a:noAutofit/>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buSzPct val="80000"/>
            </a:pPr>
            <a:r>
              <a:rPr lang="en-US" altLang="en-US" sz="2000" smtClean="0">
                <a:latin typeface="Calibri" panose="020F0502020204030204" pitchFamily="34" charset="0"/>
              </a:rPr>
              <a:t>Quartiles, outliers and boxplots</a:t>
            </a:r>
          </a:p>
          <a:p>
            <a:pPr lvl="1">
              <a:lnSpc>
                <a:spcPct val="130000"/>
              </a:lnSpc>
              <a:buSzPct val="80000"/>
            </a:pPr>
            <a:r>
              <a:rPr lang="en-US" altLang="en-US" sz="2000" b="1" smtClean="0">
                <a:latin typeface="Calibri" panose="020F0502020204030204" pitchFamily="34" charset="0"/>
              </a:rPr>
              <a:t>Quartiles</a:t>
            </a:r>
            <a:r>
              <a:rPr lang="en-US" altLang="en-US" sz="2000" smtClean="0">
                <a:latin typeface="Calibri" panose="020F0502020204030204" pitchFamily="34" charset="0"/>
              </a:rPr>
              <a:t>: Q</a:t>
            </a:r>
            <a:r>
              <a:rPr lang="en-US" altLang="en-US" sz="2000" baseline="-25000" smtClean="0">
                <a:latin typeface="Calibri" panose="020F0502020204030204" pitchFamily="34" charset="0"/>
              </a:rPr>
              <a:t>1</a:t>
            </a:r>
            <a:r>
              <a:rPr lang="en-US" altLang="en-US" sz="2000" smtClean="0">
                <a:latin typeface="Calibri" panose="020F0502020204030204" pitchFamily="34" charset="0"/>
              </a:rPr>
              <a:t> (25</a:t>
            </a:r>
            <a:r>
              <a:rPr lang="en-US" altLang="en-US" sz="2000" baseline="30000" smtClean="0">
                <a:latin typeface="Calibri" panose="020F0502020204030204" pitchFamily="34" charset="0"/>
              </a:rPr>
              <a:t>th</a:t>
            </a:r>
            <a:r>
              <a:rPr lang="en-US" altLang="en-US" sz="2000" smtClean="0">
                <a:latin typeface="Calibri" panose="020F0502020204030204" pitchFamily="34" charset="0"/>
              </a:rPr>
              <a:t> percentile), Q</a:t>
            </a:r>
            <a:r>
              <a:rPr lang="en-US" altLang="en-US" sz="2000" baseline="-25000" smtClean="0">
                <a:latin typeface="Calibri" panose="020F0502020204030204" pitchFamily="34" charset="0"/>
              </a:rPr>
              <a:t>3</a:t>
            </a:r>
            <a:r>
              <a:rPr lang="en-US" altLang="en-US" sz="2000" smtClean="0">
                <a:latin typeface="Calibri" panose="020F0502020204030204" pitchFamily="34" charset="0"/>
              </a:rPr>
              <a:t> (75</a:t>
            </a:r>
            <a:r>
              <a:rPr lang="en-US" altLang="en-US" sz="2000" baseline="30000" smtClean="0">
                <a:latin typeface="Calibri" panose="020F0502020204030204" pitchFamily="34" charset="0"/>
              </a:rPr>
              <a:t>th</a:t>
            </a:r>
            <a:r>
              <a:rPr lang="en-US" altLang="en-US" sz="2000" smtClean="0">
                <a:latin typeface="Calibri" panose="020F0502020204030204" pitchFamily="34" charset="0"/>
              </a:rPr>
              <a:t> percentile)</a:t>
            </a:r>
          </a:p>
          <a:p>
            <a:pPr lvl="1">
              <a:lnSpc>
                <a:spcPct val="130000"/>
              </a:lnSpc>
              <a:buSzPct val="80000"/>
            </a:pPr>
            <a:r>
              <a:rPr lang="en-US" altLang="en-US" sz="2000" b="1" smtClean="0">
                <a:latin typeface="Calibri" panose="020F0502020204030204" pitchFamily="34" charset="0"/>
              </a:rPr>
              <a:t>Inter-quartile range</a:t>
            </a:r>
            <a:r>
              <a:rPr lang="en-US" altLang="en-US" sz="2000" smtClean="0">
                <a:latin typeface="Calibri" panose="020F0502020204030204" pitchFamily="34" charset="0"/>
              </a:rPr>
              <a:t>: IQR = Q</a:t>
            </a:r>
            <a:r>
              <a:rPr lang="en-US" altLang="en-US" sz="2000" baseline="-25000" smtClean="0">
                <a:latin typeface="Calibri" panose="020F0502020204030204" pitchFamily="34" charset="0"/>
              </a:rPr>
              <a:t>3 </a:t>
            </a:r>
            <a:r>
              <a:rPr lang="en-US" altLang="en-US" sz="2000" smtClean="0">
                <a:latin typeface="Calibri" panose="020F0502020204030204" pitchFamily="34" charset="0"/>
              </a:rPr>
              <a:t>–</a:t>
            </a:r>
            <a:r>
              <a:rPr lang="en-US" altLang="en-US" sz="2000" baseline="-25000" smtClean="0">
                <a:latin typeface="Calibri" panose="020F0502020204030204" pitchFamily="34" charset="0"/>
              </a:rPr>
              <a:t> </a:t>
            </a:r>
            <a:r>
              <a:rPr lang="en-US" altLang="en-US" sz="2000" smtClean="0">
                <a:latin typeface="Calibri" panose="020F0502020204030204" pitchFamily="34" charset="0"/>
              </a:rPr>
              <a:t>Q</a:t>
            </a:r>
            <a:r>
              <a:rPr lang="en-US" altLang="en-US" sz="2000" baseline="-25000" smtClean="0">
                <a:latin typeface="Calibri" panose="020F0502020204030204" pitchFamily="34" charset="0"/>
              </a:rPr>
              <a:t>1 </a:t>
            </a:r>
          </a:p>
          <a:p>
            <a:pPr lvl="1">
              <a:lnSpc>
                <a:spcPct val="130000"/>
              </a:lnSpc>
              <a:buSzPct val="80000"/>
            </a:pPr>
            <a:r>
              <a:rPr lang="en-US" altLang="en-US" sz="2000" b="1" smtClean="0">
                <a:latin typeface="Calibri" panose="020F0502020204030204" pitchFamily="34" charset="0"/>
              </a:rPr>
              <a:t>Five number summary</a:t>
            </a:r>
            <a:r>
              <a:rPr lang="en-US" altLang="en-US" sz="2000" smtClean="0">
                <a:latin typeface="Calibri" panose="020F0502020204030204" pitchFamily="34" charset="0"/>
              </a:rPr>
              <a:t>: min, Q</a:t>
            </a:r>
            <a:r>
              <a:rPr lang="en-US" altLang="en-US" sz="2000" baseline="-25000" smtClean="0">
                <a:latin typeface="Calibri" panose="020F0502020204030204" pitchFamily="34" charset="0"/>
              </a:rPr>
              <a:t>1</a:t>
            </a:r>
            <a:r>
              <a:rPr lang="en-US" altLang="en-US" sz="2000" smtClean="0">
                <a:latin typeface="Calibri" panose="020F0502020204030204" pitchFamily="34" charset="0"/>
              </a:rPr>
              <a:t>, median,</a:t>
            </a:r>
            <a:r>
              <a:rPr lang="en-US" altLang="en-US" sz="2000" baseline="-25000" smtClean="0">
                <a:latin typeface="Calibri" panose="020F0502020204030204" pitchFamily="34" charset="0"/>
              </a:rPr>
              <a:t> </a:t>
            </a:r>
            <a:r>
              <a:rPr lang="en-US" altLang="en-US" sz="2000" smtClean="0">
                <a:latin typeface="Calibri" panose="020F0502020204030204" pitchFamily="34" charset="0"/>
              </a:rPr>
              <a:t>Q</a:t>
            </a:r>
            <a:r>
              <a:rPr lang="en-US" altLang="en-US" sz="2000" baseline="-25000" smtClean="0">
                <a:latin typeface="Calibri" panose="020F0502020204030204" pitchFamily="34" charset="0"/>
              </a:rPr>
              <a:t>3</a:t>
            </a:r>
            <a:r>
              <a:rPr lang="en-US" altLang="en-US" sz="2000" smtClean="0">
                <a:latin typeface="Calibri" panose="020F0502020204030204" pitchFamily="34" charset="0"/>
              </a:rPr>
              <a:t>, max</a:t>
            </a:r>
          </a:p>
          <a:p>
            <a:pPr lvl="1">
              <a:lnSpc>
                <a:spcPct val="130000"/>
              </a:lnSpc>
              <a:buSzPct val="80000"/>
            </a:pPr>
            <a:r>
              <a:rPr lang="en-US" altLang="en-US" sz="2000" b="1" smtClean="0">
                <a:latin typeface="Calibri" panose="020F0502020204030204" pitchFamily="34" charset="0"/>
              </a:rPr>
              <a:t>Boxplot</a:t>
            </a:r>
            <a:r>
              <a:rPr lang="en-US" altLang="en-US" sz="2000" smtClean="0">
                <a:latin typeface="Calibri" panose="020F0502020204030204" pitchFamily="34" charset="0"/>
              </a:rPr>
              <a:t>: ends of the box are the quartiles; median is marked; add whiskers, and plot outliers individually</a:t>
            </a:r>
          </a:p>
          <a:p>
            <a:pPr lvl="1">
              <a:lnSpc>
                <a:spcPct val="130000"/>
              </a:lnSpc>
              <a:buSzPct val="80000"/>
            </a:pPr>
            <a:r>
              <a:rPr lang="en-US" altLang="en-US" sz="2000" b="1" smtClean="0">
                <a:latin typeface="Calibri" panose="020F0502020204030204" pitchFamily="34" charset="0"/>
              </a:rPr>
              <a:t>Outlier</a:t>
            </a:r>
            <a:r>
              <a:rPr lang="en-US" altLang="en-US" sz="2000" smtClean="0">
                <a:latin typeface="Calibri" panose="020F0502020204030204" pitchFamily="34" charset="0"/>
              </a:rPr>
              <a:t>: usually, a value higher/lower than 1.5 x IQR</a:t>
            </a:r>
          </a:p>
          <a:p>
            <a:pPr>
              <a:lnSpc>
                <a:spcPct val="130000"/>
              </a:lnSpc>
              <a:buSzPct val="80000"/>
            </a:pPr>
            <a:r>
              <a:rPr lang="en-US" altLang="en-US" sz="2000" smtClean="0">
                <a:latin typeface="Calibri" panose="020F0502020204030204" pitchFamily="34" charset="0"/>
              </a:rPr>
              <a:t>Variance and standard deviation (</a:t>
            </a:r>
            <a:r>
              <a:rPr lang="en-US" altLang="en-US" sz="2000" i="1" smtClean="0">
                <a:latin typeface="Calibri" panose="020F0502020204030204" pitchFamily="34" charset="0"/>
              </a:rPr>
              <a:t>sample:</a:t>
            </a:r>
            <a:r>
              <a:rPr lang="en-US" altLang="en-US" sz="2000" smtClean="0">
                <a:latin typeface="Calibri" panose="020F0502020204030204" pitchFamily="34" charset="0"/>
              </a:rPr>
              <a:t> </a:t>
            </a:r>
            <a:r>
              <a:rPr lang="en-US" altLang="en-US" sz="2000" i="1" smtClean="0">
                <a:latin typeface="Calibri" panose="020F0502020204030204" pitchFamily="34" charset="0"/>
              </a:rPr>
              <a:t>s, population: </a:t>
            </a:r>
            <a:r>
              <a:rPr lang="el-GR" altLang="en-US" sz="2000" i="1" smtClean="0">
                <a:latin typeface="Calibri" panose="020F0502020204030204" pitchFamily="34" charset="0"/>
              </a:rPr>
              <a:t>σ</a:t>
            </a:r>
            <a:r>
              <a:rPr lang="en-US" altLang="en-US" sz="2000" i="1" smtClean="0">
                <a:latin typeface="Calibri" panose="020F0502020204030204" pitchFamily="34" charset="0"/>
              </a:rPr>
              <a:t>)</a:t>
            </a:r>
            <a:endParaRPr lang="en-US" altLang="en-US" sz="2000" smtClean="0">
              <a:latin typeface="Calibri" panose="020F0502020204030204" pitchFamily="34" charset="0"/>
            </a:endParaRPr>
          </a:p>
          <a:p>
            <a:pPr lvl="1">
              <a:lnSpc>
                <a:spcPct val="130000"/>
              </a:lnSpc>
              <a:buSzPct val="80000"/>
            </a:pPr>
            <a:r>
              <a:rPr lang="en-US" altLang="en-US" sz="2000" b="1" smtClean="0">
                <a:latin typeface="Calibri" panose="020F0502020204030204" pitchFamily="34" charset="0"/>
              </a:rPr>
              <a:t>Variance</a:t>
            </a:r>
            <a:r>
              <a:rPr lang="en-US" altLang="en-US" sz="2000" smtClean="0">
                <a:latin typeface="Calibri" panose="020F0502020204030204" pitchFamily="34" charset="0"/>
              </a:rPr>
              <a:t>: (algebraic, scalable computation)</a:t>
            </a:r>
          </a:p>
          <a:p>
            <a:pPr lvl="1">
              <a:lnSpc>
                <a:spcPct val="130000"/>
              </a:lnSpc>
              <a:buSzPct val="80000"/>
            </a:pPr>
            <a:endParaRPr lang="en-US" altLang="en-US" sz="2000" smtClean="0">
              <a:latin typeface="Calibri" panose="020F0502020204030204" pitchFamily="34" charset="0"/>
            </a:endParaRPr>
          </a:p>
          <a:p>
            <a:pPr lvl="1">
              <a:lnSpc>
                <a:spcPct val="130000"/>
              </a:lnSpc>
              <a:buSzPct val="80000"/>
            </a:pPr>
            <a:r>
              <a:rPr lang="en-US" altLang="en-US" sz="2000" b="1" smtClean="0">
                <a:latin typeface="Calibri" panose="020F0502020204030204" pitchFamily="34" charset="0"/>
              </a:rPr>
              <a:t>Standard deviation</a:t>
            </a:r>
            <a:r>
              <a:rPr lang="en-US" altLang="en-US" sz="2000" i="1" smtClean="0">
                <a:latin typeface="Calibri" panose="020F0502020204030204" pitchFamily="34" charset="0"/>
              </a:rPr>
              <a:t> s (or </a:t>
            </a:r>
            <a:r>
              <a:rPr lang="el-GR" altLang="en-US" sz="2000" i="1" smtClean="0">
                <a:latin typeface="Calibri" panose="020F0502020204030204" pitchFamily="34" charset="0"/>
              </a:rPr>
              <a:t>σ</a:t>
            </a:r>
            <a:r>
              <a:rPr lang="en-US" altLang="en-US" sz="2000" i="1" smtClean="0">
                <a:latin typeface="Calibri" panose="020F0502020204030204" pitchFamily="34" charset="0"/>
              </a:rPr>
              <a:t>) </a:t>
            </a:r>
            <a:r>
              <a:rPr lang="en-US" altLang="en-US" sz="2000" smtClean="0">
                <a:latin typeface="Calibri" panose="020F0502020204030204" pitchFamily="34" charset="0"/>
              </a:rPr>
              <a:t>is the square root of variance </a:t>
            </a:r>
            <a:r>
              <a:rPr lang="en-US" altLang="en-US" sz="2000" i="1" smtClean="0">
                <a:latin typeface="Calibri" panose="020F0502020204030204" pitchFamily="34" charset="0"/>
              </a:rPr>
              <a:t>s</a:t>
            </a:r>
            <a:r>
              <a:rPr lang="en-US" altLang="en-US" sz="2000" i="1" baseline="30000" smtClean="0">
                <a:latin typeface="Calibri" panose="020F0502020204030204" pitchFamily="34" charset="0"/>
              </a:rPr>
              <a:t>2 (</a:t>
            </a:r>
            <a:r>
              <a:rPr lang="en-US" altLang="en-US" sz="2000" i="1" smtClean="0">
                <a:latin typeface="Calibri" panose="020F0502020204030204" pitchFamily="34" charset="0"/>
              </a:rPr>
              <a:t>or</a:t>
            </a:r>
            <a:r>
              <a:rPr lang="en-US" altLang="en-US" sz="2000" i="1" baseline="30000" smtClean="0">
                <a:latin typeface="Calibri" panose="020F0502020204030204" pitchFamily="34" charset="0"/>
              </a:rPr>
              <a:t> </a:t>
            </a:r>
            <a:r>
              <a:rPr lang="el-GR" altLang="en-US" sz="2000" i="1" smtClean="0">
                <a:latin typeface="Calibri" panose="020F0502020204030204" pitchFamily="34" charset="0"/>
              </a:rPr>
              <a:t>σ</a:t>
            </a:r>
            <a:r>
              <a:rPr lang="en-US" altLang="en-US" sz="2000" i="1" baseline="30000" smtClean="0">
                <a:latin typeface="Calibri" panose="020F0502020204030204" pitchFamily="34" charset="0"/>
              </a:rPr>
              <a:t>2)</a:t>
            </a:r>
            <a:endParaRPr lang="en-US" altLang="en-US" sz="2000" i="1" baseline="30000">
              <a:latin typeface="Calibri" panose="020F0502020204030204" pitchFamily="34" charset="0"/>
            </a:endParaRPr>
          </a:p>
        </p:txBody>
      </p:sp>
      <p:graphicFrame>
        <p:nvGraphicFramePr>
          <p:cNvPr id="10" name="Object 11"/>
          <p:cNvGraphicFramePr>
            <a:graphicFrameLocks noChangeAspect="1"/>
          </p:cNvGraphicFramePr>
          <p:nvPr>
            <p:extLst>
              <p:ext uri="{D42A27DB-BD31-4B8C-83A1-F6EECF244321}">
                <p14:modId xmlns:p14="http://schemas.microsoft.com/office/powerpoint/2010/main" val="3511469164"/>
              </p:ext>
            </p:extLst>
          </p:nvPr>
        </p:nvGraphicFramePr>
        <p:xfrm>
          <a:off x="838200" y="5417769"/>
          <a:ext cx="2743200" cy="589324"/>
        </p:xfrm>
        <a:graphic>
          <a:graphicData uri="http://schemas.openxmlformats.org/presentationml/2006/ole">
            <mc:AlternateContent xmlns:mc="http://schemas.openxmlformats.org/markup-compatibility/2006">
              <mc:Choice xmlns:v="urn:schemas-microsoft-com:vml" Requires="v">
                <p:oleObj spid="_x0000_s3075" name="Equation" r:id="rId4" imgW="2235200" imgH="431800" progId="Equation.3">
                  <p:embed/>
                </p:oleObj>
              </mc:Choice>
              <mc:Fallback>
                <p:oleObj name="Equation" r:id="rId4" imgW="2235200" imgH="43180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838200" y="5417769"/>
                        <a:ext cx="2743200" cy="589324"/>
                      </a:xfrm>
                      <a:prstGeom prst="rect">
                        <a:avLst/>
                      </a:prstGeom>
                      <a:noFill/>
                      <a:ln>
                        <a:noFill/>
                      </a:ln>
                      <a:effectLst/>
                    </p:spPr>
                  </p:pic>
                </p:oleObj>
              </mc:Fallback>
            </mc:AlternateContent>
          </a:graphicData>
        </a:graphic>
      </p:graphicFrame>
      <p:graphicFrame>
        <p:nvGraphicFramePr>
          <p:cNvPr id="11" name="Content Placeholder 10"/>
          <p:cNvGraphicFramePr>
            <a:graphicFrameLocks noGrp="1" noChangeAspect="1"/>
          </p:cNvGraphicFramePr>
          <p:nvPr>
            <p:ph idx="1"/>
            <p:extLst>
              <p:ext uri="{D42A27DB-BD31-4B8C-83A1-F6EECF244321}">
                <p14:modId xmlns:p14="http://schemas.microsoft.com/office/powerpoint/2010/main" val="61572623"/>
              </p:ext>
            </p:extLst>
          </p:nvPr>
        </p:nvGraphicFramePr>
        <p:xfrm>
          <a:off x="4267200" y="5417769"/>
          <a:ext cx="4648200" cy="589324"/>
        </p:xfrm>
        <a:graphic>
          <a:graphicData uri="http://schemas.openxmlformats.org/presentationml/2006/ole">
            <mc:AlternateContent xmlns:mc="http://schemas.openxmlformats.org/markup-compatibility/2006">
              <mc:Choice xmlns:v="urn:schemas-microsoft-com:vml" Requires="v">
                <p:oleObj spid="_x0000_s3076" name="Equation" r:id="rId6" imgW="2959100" imgH="431800" progId="Equation.3">
                  <p:embed/>
                </p:oleObj>
              </mc:Choice>
              <mc:Fallback>
                <p:oleObj name="Equation" r:id="rId6" imgW="2959100" imgH="431800" progId="Equation.3">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4267200" y="5417769"/>
                        <a:ext cx="4648200" cy="58932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89636505"/>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idx="1"/>
          </p:nvPr>
        </p:nvSpPr>
        <p:spPr/>
        <p:txBody>
          <a:bodyPr>
            <a:noAutofit/>
          </a:bodyPr>
          <a:lstStyle>
            <a:defPPr/>
          </a:lstStyle>
          <a:p>
            <a:pPr eaLnBrk="1" hangingPunct="1">
              <a:lnSpc>
                <a:spcPct val="120000"/>
              </a:lnSpc>
            </a:pPr>
            <a:r>
              <a:rPr lang="en-US" altLang="en-US" sz="2000" b="1">
                <a:latin typeface="Calibri" panose="020F0502020204030204" pitchFamily="34" charset="0"/>
              </a:rPr>
              <a:t>Five-number summary</a:t>
            </a:r>
            <a:r>
              <a:rPr lang="en-US" altLang="en-US" sz="2000">
                <a:latin typeface="Calibri" panose="020F0502020204030204" pitchFamily="34" charset="0"/>
              </a:rPr>
              <a:t> of a distribution</a:t>
            </a:r>
          </a:p>
          <a:p>
            <a:pPr lvl="1" eaLnBrk="1" hangingPunct="1">
              <a:lnSpc>
                <a:spcPct val="120000"/>
              </a:lnSpc>
            </a:pPr>
            <a:r>
              <a:rPr lang="en-US" altLang="en-US" sz="2000">
                <a:latin typeface="Calibri" panose="020F0502020204030204" pitchFamily="34" charset="0"/>
              </a:rPr>
              <a:t>Minimum, Q1, Median, Q3, Maximum</a:t>
            </a:r>
          </a:p>
          <a:p>
            <a:pPr eaLnBrk="1" hangingPunct="1">
              <a:lnSpc>
                <a:spcPct val="120000"/>
              </a:lnSpc>
            </a:pPr>
            <a:r>
              <a:rPr lang="en-US" altLang="en-US" sz="2000" b="1">
                <a:latin typeface="Calibri" panose="020F0502020204030204" pitchFamily="34" charset="0"/>
              </a:rPr>
              <a:t>Boxplot</a:t>
            </a:r>
          </a:p>
          <a:p>
            <a:pPr lvl="1" eaLnBrk="1" hangingPunct="1">
              <a:lnSpc>
                <a:spcPct val="120000"/>
              </a:lnSpc>
            </a:pPr>
            <a:r>
              <a:rPr lang="en-US" altLang="en-US" sz="2000">
                <a:latin typeface="Calibri" panose="020F0502020204030204" pitchFamily="34" charset="0"/>
              </a:rPr>
              <a:t>Data is represented with a box</a:t>
            </a:r>
          </a:p>
          <a:p>
            <a:pPr lvl="1" eaLnBrk="1" hangingPunct="1">
              <a:lnSpc>
                <a:spcPct val="120000"/>
              </a:lnSpc>
            </a:pPr>
            <a:r>
              <a:rPr lang="en-US" altLang="en-US" sz="2000">
                <a:latin typeface="Calibri" panose="020F0502020204030204" pitchFamily="34" charset="0"/>
              </a:rPr>
              <a:t>The ends of the box are at the first and third quartiles, i.e., the height of the box is IQR</a:t>
            </a:r>
          </a:p>
          <a:p>
            <a:pPr lvl="1" eaLnBrk="1" hangingPunct="1">
              <a:lnSpc>
                <a:spcPct val="120000"/>
              </a:lnSpc>
            </a:pPr>
            <a:r>
              <a:rPr lang="en-US" altLang="en-US" sz="2000">
                <a:latin typeface="Calibri" panose="020F0502020204030204" pitchFamily="34" charset="0"/>
              </a:rPr>
              <a:t>The median is marked by a line within the box</a:t>
            </a:r>
          </a:p>
          <a:p>
            <a:pPr lvl="1" eaLnBrk="1" hangingPunct="1">
              <a:lnSpc>
                <a:spcPct val="120000"/>
              </a:lnSpc>
            </a:pPr>
            <a:r>
              <a:rPr lang="en-US" altLang="en-US" sz="2000">
                <a:latin typeface="Calibri" panose="020F0502020204030204" pitchFamily="34" charset="0"/>
              </a:rPr>
              <a:t>Whiskers: two lines outside the box extended to Minimum and Maximum</a:t>
            </a:r>
          </a:p>
          <a:p>
            <a:pPr lvl="1" eaLnBrk="1" hangingPunct="1">
              <a:lnSpc>
                <a:spcPct val="120000"/>
              </a:lnSpc>
            </a:pPr>
            <a:r>
              <a:rPr lang="en-US" altLang="en-US" sz="2000">
                <a:latin typeface="Calibri" panose="020F0502020204030204" pitchFamily="34" charset="0"/>
              </a:rPr>
              <a:t>Outliers: points beyond a specified outlier threshold, plotted individually</a:t>
            </a:r>
          </a:p>
        </p:txBody>
      </p:sp>
      <p:sp>
        <p:nvSpPr>
          <p:cNvPr id="2" name="Content Placeholder 1"/>
          <p:cNvSpPr>
            <a:spLocks noGrp="1"/>
          </p:cNvSpPr>
          <p:nvPr>
            <p:ph sz="quarter" idx="10"/>
          </p:nvPr>
        </p:nvSpPr>
        <p:spPr/>
        <p:txBody>
          <a:bodyPr/>
          <a:lstStyle>
            <a:defPPr/>
          </a:lstStyle>
          <a:p>
            <a:r>
              <a:rPr lang="en-US"/>
              <a:t> Boxplot Analysis</a:t>
            </a:r>
          </a:p>
        </p:txBody>
      </p:sp>
      <p:sp>
        <p:nvSpPr>
          <p:cNvPr id="21506" name="Slide Number Placeholder 6"/>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8E1A1AEF-8392-45F8-85DF-0412512F291D}" type="slidenum">
              <a:rPr lang="en-US" altLang="en-US" sz="900"/>
              <a:pPr eaLnBrk="1" hangingPunct="1">
                <a:spcBef>
                  <a:spcPct val="0"/>
                </a:spcBef>
                <a:buClrTx/>
                <a:buSzTx/>
                <a:buFontTx/>
                <a:buNone/>
              </a:pPr>
              <a:t>224</a:t>
            </a:fld>
            <a:endParaRPr lang="en-US" altLang="en-US" sz="900"/>
          </a:p>
        </p:txBody>
      </p:sp>
      <p:pic>
        <p:nvPicPr>
          <p:cNvPr id="21510" name="Picture 1038" descr="thre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9200" y="1828800"/>
            <a:ext cx="3948547" cy="150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269690"/>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noAutofit/>
          </a:bodyPr>
          <a:lstStyle>
            <a:defPPr/>
          </a:lstStyle>
          <a:p>
            <a:pPr eaLnBrk="1" hangingPunct="1">
              <a:lnSpc>
                <a:spcPct val="140000"/>
              </a:lnSpc>
              <a:buSzPct val="80000"/>
            </a:pPr>
            <a:r>
              <a:rPr lang="en-US" altLang="en-US" sz="2400" b="1"/>
              <a:t>Boxplot</a:t>
            </a:r>
            <a:r>
              <a:rPr lang="en-US" altLang="en-US" sz="2400"/>
              <a:t>: graphic display of five-number summary</a:t>
            </a:r>
          </a:p>
          <a:p>
            <a:pPr eaLnBrk="1" hangingPunct="1">
              <a:lnSpc>
                <a:spcPct val="140000"/>
              </a:lnSpc>
              <a:buSzPct val="80000"/>
            </a:pPr>
            <a:r>
              <a:rPr lang="en-US" altLang="en-US" sz="2400" b="1"/>
              <a:t>Histogram</a:t>
            </a:r>
            <a:r>
              <a:rPr lang="en-US" altLang="en-US" sz="2400"/>
              <a:t>: x-axis are values, y-axis repres. frequencies </a:t>
            </a:r>
          </a:p>
          <a:p>
            <a:pPr eaLnBrk="1" hangingPunct="1">
              <a:lnSpc>
                <a:spcPct val="140000"/>
              </a:lnSpc>
              <a:buSzPct val="80000"/>
            </a:pPr>
            <a:r>
              <a:rPr lang="en-US" altLang="en-US" sz="2400" b="1"/>
              <a:t>Quantile plot</a:t>
            </a:r>
            <a:r>
              <a:rPr lang="en-US" altLang="en-US" sz="2400"/>
              <a:t>:  each value </a:t>
            </a:r>
            <a:r>
              <a:rPr lang="en-US" altLang="en-US" sz="2400" i="1"/>
              <a:t>x</a:t>
            </a:r>
            <a:r>
              <a:rPr lang="en-US" altLang="en-US" sz="2400" i="1" baseline="-25000"/>
              <a:t>i</a:t>
            </a:r>
            <a:r>
              <a:rPr lang="en-US" altLang="en-US" sz="2400" baseline="-25000"/>
              <a:t>  </a:t>
            </a:r>
            <a:r>
              <a:rPr lang="en-US" altLang="en-US" sz="2400"/>
              <a:t>is paired with </a:t>
            </a:r>
            <a:r>
              <a:rPr lang="en-US" altLang="en-US" sz="2400" i="1"/>
              <a:t>f</a:t>
            </a:r>
            <a:r>
              <a:rPr lang="en-US" altLang="en-US" sz="2400" i="1" baseline="-25000"/>
              <a:t>i </a:t>
            </a:r>
            <a:r>
              <a:rPr lang="en-US" altLang="en-US" sz="2400"/>
              <a:t> indicating that approximately 100 </a:t>
            </a:r>
            <a:r>
              <a:rPr lang="en-US" altLang="en-US" sz="2400" i="1"/>
              <a:t>f</a:t>
            </a:r>
            <a:r>
              <a:rPr lang="en-US" altLang="en-US" sz="2400" i="1" baseline="-25000"/>
              <a:t>i </a:t>
            </a:r>
            <a:r>
              <a:rPr lang="en-US" altLang="en-US" sz="2400"/>
              <a:t>% of data  are </a:t>
            </a:r>
            <a:r>
              <a:rPr lang="en-US" altLang="en-US" sz="2400">
                <a:sym typeface="Symbol" panose="05050102010706020507" pitchFamily="18" charset="2"/>
              </a:rPr>
              <a:t></a:t>
            </a:r>
            <a:r>
              <a:rPr lang="en-US" altLang="en-US" sz="2400"/>
              <a:t> </a:t>
            </a:r>
            <a:r>
              <a:rPr lang="en-US" altLang="en-US" sz="2400" i="1"/>
              <a:t>x</a:t>
            </a:r>
            <a:r>
              <a:rPr lang="en-US" altLang="en-US" sz="2400" i="1" baseline="-25000"/>
              <a:t>i</a:t>
            </a:r>
            <a:r>
              <a:rPr lang="en-US" altLang="en-US" sz="2400" baseline="-25000"/>
              <a:t> </a:t>
            </a:r>
            <a:endParaRPr lang="en-US" altLang="en-US" sz="2400"/>
          </a:p>
          <a:p>
            <a:pPr eaLnBrk="1" hangingPunct="1">
              <a:lnSpc>
                <a:spcPct val="140000"/>
              </a:lnSpc>
              <a:buSzPct val="80000"/>
            </a:pPr>
            <a:r>
              <a:rPr lang="en-US" altLang="en-US" sz="2400" b="1"/>
              <a:t>Quantile-quantile (q-q) plot</a:t>
            </a:r>
            <a:r>
              <a:rPr lang="en-US" altLang="en-US" sz="2400"/>
              <a:t>: graphs the quantiles of one univariant distribution against the corresponding quantiles of another</a:t>
            </a:r>
          </a:p>
          <a:p>
            <a:pPr eaLnBrk="1" hangingPunct="1">
              <a:lnSpc>
                <a:spcPct val="140000"/>
              </a:lnSpc>
              <a:buSzPct val="80000"/>
            </a:pPr>
            <a:r>
              <a:rPr lang="en-US" altLang="en-US" sz="2400" b="1"/>
              <a:t>Scatter plot</a:t>
            </a:r>
            <a:r>
              <a:rPr lang="en-US" altLang="en-US" sz="2400"/>
              <a:t>: each pair of values is a pair of coordinates and plotted as points in the plane</a:t>
            </a:r>
          </a:p>
        </p:txBody>
      </p:sp>
      <p:sp>
        <p:nvSpPr>
          <p:cNvPr id="2" name="Content Placeholder 1"/>
          <p:cNvSpPr>
            <a:spLocks noGrp="1"/>
          </p:cNvSpPr>
          <p:nvPr>
            <p:ph sz="quarter" idx="10"/>
          </p:nvPr>
        </p:nvSpPr>
        <p:spPr/>
        <p:txBody>
          <a:bodyPr/>
          <a:lstStyle>
            <a:defPPr/>
          </a:lstStyle>
          <a:p>
            <a:r>
              <a:rPr lang="en-US"/>
              <a:t>Graphic Displays of Basic Statistical Descriptions</a:t>
            </a:r>
          </a:p>
        </p:txBody>
      </p:sp>
      <p:sp>
        <p:nvSpPr>
          <p:cNvPr id="24578" name="Slide Number Placeholder 5"/>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14553809-3B2F-426C-BB50-4A663C48716A}" type="slidenum">
              <a:rPr lang="en-US" altLang="en-US" sz="900"/>
              <a:pPr eaLnBrk="1" hangingPunct="1">
                <a:spcBef>
                  <a:spcPct val="0"/>
                </a:spcBef>
                <a:buClrTx/>
                <a:buSzTx/>
                <a:buFontTx/>
                <a:buNone/>
              </a:pPr>
              <a:t>225</a:t>
            </a:fld>
            <a:endParaRPr lang="en-US" altLang="en-US" sz="900"/>
          </a:p>
        </p:txBody>
      </p:sp>
    </p:spTree>
    <p:extLst>
      <p:ext uri="{BB962C8B-B14F-4D97-AF65-F5344CB8AC3E}">
        <p14:creationId xmlns:p14="http://schemas.microsoft.com/office/powerpoint/2010/main" val="367517208"/>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5" name="Object 1029"/>
          <p:cNvGraphicFramePr>
            <a:graphicFrameLocks noGrp="1"/>
          </p:cNvGraphicFramePr>
          <p:nvPr>
            <p:ph idx="1"/>
            <p:extLst>
              <p:ext uri="{D42A27DB-BD31-4B8C-83A1-F6EECF244321}">
                <p14:modId xmlns:p14="http://schemas.microsoft.com/office/powerpoint/2010/main" val="3458503189"/>
              </p:ext>
            </p:extLst>
          </p:nvPr>
        </p:nvGraphicFramePr>
        <p:xfrm>
          <a:off x="888436" y="1290228"/>
          <a:ext cx="7915275" cy="3513138"/>
        </p:xfrm>
        <a:graphic>
          <a:graphicData uri="http://schemas.openxmlformats.org/presentationml/2006/ole">
            <mc:AlternateContent xmlns:mc="http://schemas.openxmlformats.org/markup-compatibility/2006">
              <mc:Choice xmlns:v="urn:schemas-microsoft-com:vml" Requires="v">
                <p:oleObj spid="_x0000_s4098" name="Chart" r:id="rId4" imgW="7915327" imgH="3848047" progId="MSGraph.Chart.8">
                  <p:embed/>
                </p:oleObj>
              </mc:Choice>
              <mc:Fallback>
                <p:oleObj name="Chart" r:id="rId4" imgW="7915327" imgH="3848047" progId="MSGraph.Chart.8">
                  <p:embed/>
                  <p:pic>
                    <p:nvPicPr>
                      <p:cNvPr id="0" name="OLE substitute image"/>
                      <p:cNvPicPr/>
                      <p:nvPr/>
                    </p:nvPicPr>
                    <p:blipFill>
                      <a:blip r:embed="rId5"/>
                      <a:stretch>
                        <a:fillRect/>
                      </a:stretch>
                    </p:blipFill>
                    <p:spPr>
                      <a:xfrm>
                        <a:off x="888436" y="1290228"/>
                        <a:ext cx="7915275" cy="3513138"/>
                      </a:xfrm>
                      <a:prstGeom prst="rect">
                        <a:avLst/>
                      </a:prstGeom>
                      <a:noFill/>
                      <a:ln>
                        <a:noFill/>
                      </a:ln>
                      <a:effectLst/>
                    </p:spPr>
                  </p:pic>
                </p:oleObj>
              </mc:Fallback>
            </mc:AlternateContent>
          </a:graphicData>
        </a:graphic>
      </p:graphicFrame>
      <p:sp>
        <p:nvSpPr>
          <p:cNvPr id="25604" name="Rectangle 1027"/>
          <p:cNvSpPr>
            <a:spLocks noGrp="1" noChangeArrowheads="1"/>
          </p:cNvSpPr>
          <p:nvPr>
            <p:ph sz="quarter" idx="10"/>
          </p:nvPr>
        </p:nvSpPr>
        <p:spPr>
          <a:xfrm>
            <a:off x="457200" y="4803366"/>
            <a:ext cx="8346511" cy="1890712"/>
          </a:xfrm>
        </p:spPr>
        <p:txBody>
          <a:bodyPr>
            <a:noAutofit/>
          </a:bodyPr>
          <a:lstStyle>
            <a:defPPr/>
          </a:lstStyle>
          <a:p>
            <a:pPr eaLnBrk="1" hangingPunct="1">
              <a:lnSpc>
                <a:spcPct val="110000"/>
              </a:lnSpc>
            </a:pPr>
            <a:r>
              <a:rPr lang="en-US" altLang="en-US" sz="1800" b="0">
                <a:latin typeface="Calibri" panose="020F0502020204030204" pitchFamily="34" charset="0"/>
              </a:rPr>
              <a:t>Histogram: Graph display of tabulated frequencies, shown as bars</a:t>
            </a:r>
          </a:p>
          <a:p>
            <a:pPr eaLnBrk="1" hangingPunct="1">
              <a:lnSpc>
                <a:spcPct val="110000"/>
              </a:lnSpc>
            </a:pPr>
            <a:r>
              <a:rPr lang="en-US" altLang="en-US" sz="1800" b="0">
                <a:latin typeface="Calibri" panose="020F0502020204030204" pitchFamily="34" charset="0"/>
              </a:rPr>
              <a:t>It shows what proportion of cases fall into each of several categories</a:t>
            </a:r>
          </a:p>
          <a:p>
            <a:pPr eaLnBrk="1" hangingPunct="1">
              <a:lnSpc>
                <a:spcPct val="110000"/>
              </a:lnSpc>
            </a:pPr>
            <a:r>
              <a:rPr lang="en-US" altLang="en-US" sz="1800" b="0">
                <a:latin typeface="Calibri" panose="020F0502020204030204" pitchFamily="34" charset="0"/>
              </a:rPr>
              <a:t>Differs from a bar chart in that it is the </a:t>
            </a:r>
            <a:r>
              <a:rPr lang="en-US" altLang="en-US" sz="1800" b="0" i="1">
                <a:latin typeface="Calibri" panose="020F0502020204030204" pitchFamily="34" charset="0"/>
              </a:rPr>
              <a:t>area</a:t>
            </a:r>
            <a:r>
              <a:rPr lang="en-US" altLang="en-US" sz="1800" b="0">
                <a:latin typeface="Calibri" panose="020F0502020204030204" pitchFamily="34" charset="0"/>
              </a:rPr>
              <a:t> of the bar that denotes the value, not the height as in bar charts, a crucial distinction when the categories are not of uniform width</a:t>
            </a:r>
          </a:p>
          <a:p>
            <a:pPr eaLnBrk="1" hangingPunct="1">
              <a:lnSpc>
                <a:spcPct val="110000"/>
              </a:lnSpc>
            </a:pPr>
            <a:r>
              <a:rPr lang="en-US" altLang="en-US" sz="1800" b="0">
                <a:latin typeface="Calibri" panose="020F0502020204030204" pitchFamily="34" charset="0"/>
              </a:rPr>
              <a:t>The categories are usually specified as non-overlapping intervals of some variable. The categories (bars) must be adjacent</a:t>
            </a:r>
          </a:p>
          <a:p>
            <a:pPr eaLnBrk="1" hangingPunct="1">
              <a:lnSpc>
                <a:spcPct val="110000"/>
              </a:lnSpc>
            </a:pPr>
            <a:endParaRPr lang="en-US" altLang="en-US" sz="1400" b="0"/>
          </a:p>
        </p:txBody>
      </p:sp>
      <p:sp>
        <p:nvSpPr>
          <p:cNvPr id="25603" name="Rectangle 1026"/>
          <p:cNvSpPr>
            <a:spLocks noGrp="1" noChangeArrowheads="1"/>
          </p:cNvSpPr>
          <p:nvPr>
            <p:ph type="title" idx="4294967295"/>
          </p:nvPr>
        </p:nvSpPr>
        <p:spPr>
          <a:xfrm>
            <a:off x="228600" y="147228"/>
            <a:ext cx="8229600" cy="1143000"/>
          </a:xfrm>
        </p:spPr>
        <p:txBody>
          <a:bodyPr>
            <a:normAutofit/>
          </a:bodyPr>
          <a:lstStyle>
            <a:defPPr/>
          </a:lstStyle>
          <a:p>
            <a:pPr algn="l" eaLnBrk="1" hangingPunct="1"/>
            <a:r>
              <a:rPr lang="en-US" altLang="en-US" smtClean="0"/>
              <a:t>Histogram Analysis</a:t>
            </a:r>
          </a:p>
        </p:txBody>
      </p:sp>
      <p:sp>
        <p:nvSpPr>
          <p:cNvPr id="25602" name="Slide Number Placeholder 6"/>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C9AB698D-CCE0-41E4-AF50-4B7C69C413DB}" type="slidenum">
              <a:rPr lang="en-US" altLang="en-US" sz="900"/>
              <a:pPr eaLnBrk="1" hangingPunct="1">
                <a:spcBef>
                  <a:spcPct val="0"/>
                </a:spcBef>
                <a:buClrTx/>
                <a:buSzTx/>
                <a:buFontTx/>
                <a:buNone/>
              </a:pPr>
              <a:t>226</a:t>
            </a:fld>
            <a:endParaRPr lang="en-US" altLang="en-US" sz="900"/>
          </a:p>
        </p:txBody>
      </p:sp>
    </p:spTree>
    <p:extLst>
      <p:ext uri="{BB962C8B-B14F-4D97-AF65-F5344CB8AC3E}">
        <p14:creationId xmlns:p14="http://schemas.microsoft.com/office/powerpoint/2010/main" val="670616913"/>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9" name="Object 7"/>
          <p:cNvGraphicFramePr>
            <a:graphicFrameLocks noGrp="1" noChangeAspect="1"/>
          </p:cNvGraphicFramePr>
          <p:nvPr>
            <p:ph idx="1"/>
            <p:extLst>
              <p:ext uri="{D42A27DB-BD31-4B8C-83A1-F6EECF244321}">
                <p14:modId xmlns:p14="http://schemas.microsoft.com/office/powerpoint/2010/main" val="1769496296"/>
              </p:ext>
            </p:extLst>
          </p:nvPr>
        </p:nvGraphicFramePr>
        <p:xfrm>
          <a:off x="766020" y="3771306"/>
          <a:ext cx="3063875" cy="1692275"/>
        </p:xfrm>
        <a:graphic>
          <a:graphicData uri="http://schemas.openxmlformats.org/presentationml/2006/ole">
            <mc:AlternateContent xmlns:mc="http://schemas.openxmlformats.org/markup-compatibility/2006">
              <mc:Choice xmlns:v="urn:schemas-microsoft-com:vml" Requires="v">
                <p:oleObj spid="_x0000_s5123" name="SmartDraw" r:id="rId4" imgW="3063240" imgH="1691640" progId="SmartDraw.2">
                  <p:embed/>
                </p:oleObj>
              </mc:Choice>
              <mc:Fallback>
                <p:oleObj name="SmartDraw" r:id="rId4" imgW="3063240" imgH="1691640" progId="SmartDraw.2">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766020" y="3771306"/>
                        <a:ext cx="3063875" cy="1692275"/>
                      </a:xfrm>
                      <a:prstGeom prst="rect">
                        <a:avLst/>
                      </a:prstGeom>
                      <a:noFill/>
                      <a:ln>
                        <a:noFill/>
                      </a:ln>
                      <a:effectLst/>
                    </p:spPr>
                  </p:pic>
                </p:oleObj>
              </mc:Fallback>
            </mc:AlternateContent>
          </a:graphicData>
        </a:graphic>
      </p:graphicFrame>
      <p:graphicFrame>
        <p:nvGraphicFramePr>
          <p:cNvPr id="26628" name="Object 4"/>
          <p:cNvGraphicFramePr>
            <a:graphicFrameLocks noGrp="1" noChangeAspect="1"/>
          </p:cNvGraphicFramePr>
          <p:nvPr>
            <p:ph sz="quarter" idx="10"/>
            <p:extLst>
              <p:ext uri="{D42A27DB-BD31-4B8C-83A1-F6EECF244321}">
                <p14:modId xmlns:p14="http://schemas.microsoft.com/office/powerpoint/2010/main" val="1732149512"/>
              </p:ext>
            </p:extLst>
          </p:nvPr>
        </p:nvGraphicFramePr>
        <p:xfrm>
          <a:off x="753730" y="1766888"/>
          <a:ext cx="2070100" cy="1143000"/>
        </p:xfrm>
        <a:graphic>
          <a:graphicData uri="http://schemas.openxmlformats.org/presentationml/2006/ole">
            <mc:AlternateContent xmlns:mc="http://schemas.openxmlformats.org/markup-compatibility/2006">
              <mc:Choice xmlns:v="urn:schemas-microsoft-com:vml" Requires="v">
                <p:oleObj spid="_x0000_s5124" name="SmartDraw" r:id="rId6" imgW="3063240" imgH="1691640" progId="SmartDraw.2">
                  <p:embed/>
                </p:oleObj>
              </mc:Choice>
              <mc:Fallback>
                <p:oleObj name="SmartDraw" r:id="rId6" imgW="3063240" imgH="1691640" progId="SmartDraw.2">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753730" y="1766888"/>
                        <a:ext cx="2070100" cy="1143000"/>
                      </a:xfrm>
                      <a:prstGeom prst="rect">
                        <a:avLst/>
                      </a:prstGeom>
                      <a:noFill/>
                      <a:ln>
                        <a:noFill/>
                      </a:ln>
                      <a:effectLst/>
                    </p:spPr>
                  </p:pic>
                </p:oleObj>
              </mc:Fallback>
            </mc:AlternateContent>
          </a:graphicData>
        </a:graphic>
      </p:graphicFrame>
      <p:sp>
        <p:nvSpPr>
          <p:cNvPr id="26627" name="Rectangle 2"/>
          <p:cNvSpPr>
            <a:spLocks noGrp="1" noChangeArrowheads="1"/>
          </p:cNvSpPr>
          <p:nvPr>
            <p:ph type="title" idx="4294967295"/>
          </p:nvPr>
        </p:nvSpPr>
        <p:spPr>
          <a:xfrm>
            <a:off x="304800" y="289821"/>
            <a:ext cx="8229600" cy="1143000"/>
          </a:xfrm>
        </p:spPr>
        <p:txBody>
          <a:bodyPr>
            <a:normAutofit/>
          </a:bodyPr>
          <a:lstStyle>
            <a:defPPr/>
          </a:lstStyle>
          <a:p>
            <a:pPr algn="l" eaLnBrk="1" hangingPunct="1"/>
            <a:r>
              <a:rPr lang="en-US" altLang="en-US" sz="3200" b="1"/>
              <a:t>Histograms Often Tell More than Boxplots</a:t>
            </a:r>
          </a:p>
        </p:txBody>
      </p:sp>
      <p:sp>
        <p:nvSpPr>
          <p:cNvPr id="26626" name="Slide Number Placeholder 6"/>
          <p:cNvSpPr>
            <a:spLocks noGrp="1"/>
          </p:cNvSpPr>
          <p:nvPr>
            <p:ph type="sldNum" sz="quarter" idx="4294967295"/>
          </p:nvPr>
        </p:nvSpPr>
        <p:spPr>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1A8F74B5-8F38-45E0-8B1F-C40826FCB9DF}" type="slidenum">
              <a:rPr lang="en-US" altLang="en-US" sz="900"/>
              <a:pPr eaLnBrk="1" hangingPunct="1">
                <a:spcBef>
                  <a:spcPct val="0"/>
                </a:spcBef>
                <a:buClrTx/>
                <a:buSzTx/>
                <a:buFontTx/>
                <a:buNone/>
              </a:pPr>
              <a:t>227</a:t>
            </a:fld>
            <a:endParaRPr lang="en-US" altLang="en-US" sz="900"/>
          </a:p>
        </p:txBody>
      </p:sp>
      <p:sp>
        <p:nvSpPr>
          <p:cNvPr id="26630" name="Rectangle 9"/>
          <p:cNvSpPr>
            <a:spLocks noChangeArrowheads="1"/>
          </p:cNvSpPr>
          <p:nvPr/>
        </p:nvSpPr>
        <p:spPr bwMode="auto">
          <a:xfrm>
            <a:off x="4800600" y="1999061"/>
            <a:ext cx="4038600" cy="354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0" latinLnBrk="0" hangingPunct="0">
              <a:spcBef>
                <a:spcPct val="20000"/>
              </a:spcBef>
              <a:buClr>
                <a:schemeClr val="folHlink"/>
              </a:buClr>
              <a:buSzPct val="60000"/>
              <a:buFont typeface="Wingdings" panose="05000000000000000000" pitchFamily="2" charset="2"/>
              <a:buChar char="n"/>
              <a:defRPr sz="2800" kern="1200">
                <a:solidFill>
                  <a:schemeClr val="tx1"/>
                </a:solidFill>
                <a:latin typeface="Tahoma" panose="020B0604030504040204" pitchFamily="34" charset="0"/>
                <a:ea typeface="+mn-ea"/>
                <a:cs typeface="+mn-cs"/>
              </a:defRPr>
            </a:lvl1pPr>
            <a:lvl2pPr marL="742950" indent="-285750" algn="l" defTabSz="914400" rtl="0" eaLnBrk="0" latinLnBrk="0" hangingPunct="0">
              <a:spcBef>
                <a:spcPct val="20000"/>
              </a:spcBef>
              <a:buClr>
                <a:schemeClr val="hlink"/>
              </a:buClr>
              <a:buSzPct val="55000"/>
              <a:buFont typeface="Wingdings" panose="05000000000000000000" pitchFamily="2" charset="2"/>
              <a:buChar char="n"/>
              <a:defRPr sz="2800" kern="1200">
                <a:solidFill>
                  <a:schemeClr val="tx1"/>
                </a:solidFill>
                <a:latin typeface="Tahoma" panose="020B0604030504040204" pitchFamily="34" charset="0"/>
                <a:ea typeface="+mn-ea"/>
                <a:cs typeface="+mn-cs"/>
              </a:defRPr>
            </a:lvl2pPr>
            <a:lvl3pPr marL="1143000" indent="-228600" algn="l" defTabSz="914400" rtl="0" eaLnBrk="0" latinLnBrk="0" hangingPunct="0">
              <a:spcBef>
                <a:spcPct val="20000"/>
              </a:spcBef>
              <a:buClr>
                <a:schemeClr val="folHlink"/>
              </a:buClr>
              <a:buSzPct val="50000"/>
              <a:buFont typeface="Wingdings" panose="05000000000000000000" pitchFamily="2" charset="2"/>
              <a:buChar char="n"/>
              <a:defRPr sz="2400" kern="1200">
                <a:solidFill>
                  <a:schemeClr val="tx1"/>
                </a:solidFill>
                <a:latin typeface="Tahoma" panose="020B0604030504040204" pitchFamily="34" charset="0"/>
                <a:ea typeface="+mn-ea"/>
                <a:cs typeface="+mn-cs"/>
              </a:defRPr>
            </a:lvl3pPr>
            <a:lvl4pPr marL="1600200" indent="-228600" algn="l" defTabSz="914400" rtl="0" eaLnBrk="0" latinLnBrk="0" hangingPunct="0">
              <a:spcBef>
                <a:spcPct val="20000"/>
              </a:spcBef>
              <a:buClr>
                <a:schemeClr val="accent2"/>
              </a:buClr>
              <a:buSzPct val="55000"/>
              <a:buFont typeface="Wingdings" panose="05000000000000000000" pitchFamily="2" charset="2"/>
              <a:buChar char="n"/>
              <a:defRPr sz="2000" kern="1200">
                <a:solidFill>
                  <a:schemeClr val="tx1"/>
                </a:solidFill>
                <a:latin typeface="Tahoma" panose="020B0604030504040204" pitchFamily="34" charset="0"/>
                <a:ea typeface="+mn-ea"/>
                <a:cs typeface="+mn-cs"/>
              </a:defRPr>
            </a:lvl4pPr>
            <a:lvl5pPr marL="2057400" indent="-228600" algn="l" defTabSz="914400" rtl="0" eaLnBrk="0" latinLnBrk="0" hangingPunct="0">
              <a:spcBef>
                <a:spcPct val="20000"/>
              </a:spcBef>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Tahoma" panose="020B0604030504040204" pitchFamily="34" charset="0"/>
                <a:ea typeface="+mn-ea"/>
                <a:cs typeface="+mn-cs"/>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r>
              <a:rPr lang="en-US" altLang="en-US" sz="2400">
                <a:latin typeface="Calibri" panose="020F0502020204030204" pitchFamily="34" charset="0"/>
              </a:rPr>
              <a:t>The two histograms shown in the left may have the same boxplot representation</a:t>
            </a:r>
          </a:p>
          <a:p>
            <a:pPr lvl="1" eaLnBrk="1" hangingPunct="1">
              <a:lnSpc>
                <a:spcPct val="110000"/>
              </a:lnSpc>
            </a:pPr>
            <a:r>
              <a:rPr lang="en-US" altLang="en-US" sz="2400">
                <a:latin typeface="Calibri" panose="020F0502020204030204" pitchFamily="34" charset="0"/>
              </a:rPr>
              <a:t>The same values for: min, Q1, median, Q3, max</a:t>
            </a:r>
          </a:p>
          <a:p>
            <a:pPr eaLnBrk="1" hangingPunct="1">
              <a:lnSpc>
                <a:spcPct val="110000"/>
              </a:lnSpc>
            </a:pPr>
            <a:r>
              <a:rPr lang="en-US" altLang="en-US" sz="2400">
                <a:latin typeface="Calibri" panose="020F0502020204030204" pitchFamily="34" charset="0"/>
              </a:rPr>
              <a:t>But they have rather different data distributions</a:t>
            </a:r>
          </a:p>
        </p:txBody>
      </p:sp>
    </p:spTree>
    <p:extLst>
      <p:ext uri="{BB962C8B-B14F-4D97-AF65-F5344CB8AC3E}">
        <p14:creationId xmlns:p14="http://schemas.microsoft.com/office/powerpoint/2010/main" val="2128568099"/>
      </p:ext>
    </p:extLst>
  </p:cSld>
  <p:clrMapOvr>
    <a:masterClrMapping/>
  </p:clrMapOvr>
  <mc:AlternateContent xmlns:mc="http://schemas.openxmlformats.org/markup-compatibility/2006" xmlns:p14="http://schemas.microsoft.com/office/powerpoint/2010/main">
    <mc:Choice Requires="p14">
      <p:transition spd="slow" p14:dur="2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lnSpcReduction="10000"/>
          </a:bodyPr>
          <a:lstStyle>
            <a:defPPr/>
          </a:lstStyle>
          <a:p>
            <a:pPr>
              <a:buFont typeface="Arial" pitchFamily="34" charset="0"/>
              <a:buChar char="•"/>
            </a:pPr>
            <a:r>
              <a:rPr lang="en-US" smtClean="0"/>
              <a:t>Unstructured data, which is not available as records.</a:t>
            </a:r>
          </a:p>
          <a:p>
            <a:pPr>
              <a:buFont typeface="Arial" pitchFamily="34" charset="0"/>
              <a:buChar char="•"/>
            </a:pPr>
            <a:r>
              <a:rPr lang="en-US" smtClean="0"/>
              <a:t>Most </a:t>
            </a:r>
            <a:r>
              <a:rPr lang="en-US"/>
              <a:t>data mining algorithms are designed for record data or its </a:t>
            </a:r>
            <a:r>
              <a:rPr lang="en-US" smtClean="0"/>
              <a:t>variations, such </a:t>
            </a:r>
            <a:r>
              <a:rPr lang="en-US"/>
              <a:t>as transaction data and data matrices. </a:t>
            </a:r>
            <a:r>
              <a:rPr lang="en-US" b="1"/>
              <a:t>Record-oriented techniques </a:t>
            </a:r>
            <a:r>
              <a:rPr lang="en-US" b="1" smtClean="0"/>
              <a:t>can be </a:t>
            </a:r>
            <a:r>
              <a:rPr lang="en-US" b="1"/>
              <a:t>applied to non-record data by extracting features from data objects </a:t>
            </a:r>
            <a:r>
              <a:rPr lang="en-US" b="1" smtClean="0"/>
              <a:t>and using </a:t>
            </a:r>
            <a:r>
              <a:rPr lang="en-US" b="1"/>
              <a:t>these features to create a record corresponding to each object</a:t>
            </a:r>
            <a:r>
              <a:rPr lang="en-US" b="1" smtClean="0"/>
              <a:t>.</a:t>
            </a:r>
          </a:p>
          <a:p>
            <a:pPr lvl="1">
              <a:buFont typeface="Arial" pitchFamily="34" charset="0"/>
              <a:buChar char="•"/>
            </a:pPr>
            <a:r>
              <a:rPr lang="en-US"/>
              <a:t>Consider spatio-temporal data consisting of a time series from each point </a:t>
            </a:r>
            <a:r>
              <a:rPr lang="en-US" smtClean="0"/>
              <a:t>on a </a:t>
            </a:r>
            <a:r>
              <a:rPr lang="en-US"/>
              <a:t>spatial grid. This data is often stored in a data matrix, where each </a:t>
            </a:r>
            <a:r>
              <a:rPr lang="en-US" smtClean="0"/>
              <a:t>row represents </a:t>
            </a:r>
            <a:r>
              <a:rPr lang="en-US"/>
              <a:t>a location and each column represents a particular point in </a:t>
            </a:r>
            <a:r>
              <a:rPr lang="en-US" smtClean="0"/>
              <a:t>time. </a:t>
            </a:r>
          </a:p>
          <a:p>
            <a:pPr lvl="1">
              <a:buFont typeface="Arial" pitchFamily="34" charset="0"/>
              <a:buChar char="•"/>
            </a:pPr>
            <a:r>
              <a:rPr lang="en-US" smtClean="0"/>
              <a:t>However</a:t>
            </a:r>
            <a:r>
              <a:rPr lang="en-US"/>
              <a:t>, such a representation does not explicitly capture the time </a:t>
            </a:r>
            <a:r>
              <a:rPr lang="en-US" smtClean="0"/>
              <a:t>relationships that </a:t>
            </a:r>
            <a:r>
              <a:rPr lang="en-US"/>
              <a:t>are present among attributes and the spatial relationships </a:t>
            </a:r>
            <a:r>
              <a:rPr lang="en-US" smtClean="0"/>
              <a:t>that exist </a:t>
            </a:r>
            <a:r>
              <a:rPr lang="en-US"/>
              <a:t>among objects. This does not mean that such a representation is </a:t>
            </a:r>
            <a:r>
              <a:rPr lang="en-US" smtClean="0"/>
              <a:t>inappropriate, but </a:t>
            </a:r>
            <a:r>
              <a:rPr lang="en-US"/>
              <a:t>rather that these relationships must be taken into </a:t>
            </a:r>
            <a:r>
              <a:rPr lang="en-US" smtClean="0"/>
              <a:t>consideration during </a:t>
            </a:r>
            <a:r>
              <a:rPr lang="en-US"/>
              <a:t>the analysis. </a:t>
            </a:r>
            <a:endParaRPr lang="en-US" smtClean="0"/>
          </a:p>
          <a:p>
            <a:pPr lvl="1">
              <a:buFont typeface="Arial" pitchFamily="34" charset="0"/>
              <a:buChar char="•"/>
            </a:pPr>
            <a:r>
              <a:rPr lang="en-US" smtClean="0"/>
              <a:t>For </a:t>
            </a:r>
            <a:r>
              <a:rPr lang="en-US"/>
              <a:t>example, it would not be a good idea to use a </a:t>
            </a:r>
            <a:r>
              <a:rPr lang="en-US" smtClean="0"/>
              <a:t>data mining </a:t>
            </a:r>
            <a:r>
              <a:rPr lang="en-US"/>
              <a:t>technique that assumes the attributes are statistically independent </a:t>
            </a:r>
            <a:r>
              <a:rPr lang="en-US" smtClean="0"/>
              <a:t>of one </a:t>
            </a:r>
            <a:r>
              <a:rPr lang="en-US"/>
              <a:t>another.</a:t>
            </a:r>
            <a:endParaRPr lang="en-US" b="1"/>
          </a:p>
        </p:txBody>
      </p:sp>
      <p:sp>
        <p:nvSpPr>
          <p:cNvPr id="3" name="Content Placeholder 2"/>
          <p:cNvSpPr>
            <a:spLocks noGrp="1"/>
          </p:cNvSpPr>
          <p:nvPr>
            <p:ph sz="quarter" idx="10"/>
          </p:nvPr>
        </p:nvSpPr>
        <p:spPr/>
        <p:txBody>
          <a:bodyPr/>
          <a:lstStyle>
            <a:defPPr/>
          </a:lstStyle>
          <a:p>
            <a:r>
              <a:rPr lang="en-US" smtClean="0"/>
              <a:t>Handling Non-Record Data</a:t>
            </a:r>
            <a:endParaRPr lang="en-US"/>
          </a:p>
        </p:txBody>
      </p:sp>
    </p:spTree>
    <p:extLst>
      <p:ext uri="{BB962C8B-B14F-4D97-AF65-F5344CB8AC3E}">
        <p14:creationId xmlns:p14="http://schemas.microsoft.com/office/powerpoint/2010/main" val="428199218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771574" y="2820256"/>
          <a:ext cx="5208100" cy="1041084"/>
        </p:xfrm>
        <a:graphic>
          <a:graphicData uri="http://schemas.openxmlformats.org/drawingml/2006/table">
            <a:tbl>
              <a:tblPr>
                <a:tableStyleId>{5C22544A-7EE6-4342-B048-85BDC9FD1C3A}</a:tableStyleId>
              </a:tblPr>
              <a:tblGrid>
                <a:gridCol w="320996">
                  <a:extLst>
                    <a:ext uri="{9D8B030D-6E8A-4147-A177-3AD203B41FA5}">
                      <a16:colId xmlns:a16="http://schemas.microsoft.com/office/drawing/2014/main" val="20000"/>
                    </a:ext>
                  </a:extLst>
                </a:gridCol>
                <a:gridCol w="4887104">
                  <a:extLst>
                    <a:ext uri="{9D8B030D-6E8A-4147-A177-3AD203B41FA5}">
                      <a16:colId xmlns:a16="http://schemas.microsoft.com/office/drawing/2014/main" val="20001"/>
                    </a:ext>
                  </a:extLst>
                </a:gridCol>
              </a:tblGrid>
              <a:tr h="258128">
                <a:tc>
                  <a:txBody>
                    <a:bodyPr/>
                    <a:lstStyle>
                      <a:defPPr/>
                    </a:lstStyle>
                    <a:p>
                      <a:pPr marL="0" marR="0">
                        <a:spcBef>
                          <a:spcPct val="0"/>
                        </a:spcBef>
                        <a:spcAft>
                          <a:spcPct val="0"/>
                        </a:spcAft>
                      </a:pP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defPPr/>
                    </a:lstStyle>
                    <a:p>
                      <a:pPr marL="0" marR="0" algn="ctr">
                        <a:spcBef>
                          <a:spcPct val="0"/>
                        </a:spcBef>
                        <a:spcAft>
                          <a:spcPct val="0"/>
                        </a:spcAft>
                      </a:pPr>
                      <a:r>
                        <a:rPr lang="en-IN" sz="1400" kern="50">
                          <a:effectLst/>
                        </a:rPr>
                        <a:t>Author(s), Title, Edition, Publishing House</a:t>
                      </a:r>
                      <a:endParaRPr lang="en-US" sz="1400" kern="5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0"/>
                  </a:ext>
                </a:extLst>
              </a:tr>
              <a:tr h="372428">
                <a:tc>
                  <a:txBody>
                    <a:bodyPr/>
                    <a:lstStyle>
                      <a:defPPr/>
                    </a:lstStyle>
                    <a:p>
                      <a:pPr marL="0" marR="0">
                        <a:spcBef>
                          <a:spcPct val="0"/>
                        </a:spcBef>
                        <a:spcAft>
                          <a:spcPct val="0"/>
                        </a:spcAft>
                      </a:pPr>
                      <a:r>
                        <a:rPr lang="en-IN" sz="1400" kern="50">
                          <a:effectLst/>
                        </a:rPr>
                        <a:t>T1</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defPPr/>
                    </a:lstStyle>
                    <a:p>
                      <a:pPr marL="457200" marR="0" algn="just">
                        <a:spcBef>
                          <a:spcPct val="0"/>
                        </a:spcBef>
                        <a:spcAft>
                          <a:spcPct val="0"/>
                        </a:spcAft>
                      </a:pPr>
                      <a:r>
                        <a:rPr lang="en-US" sz="1100" kern="50" smtClean="0">
                          <a:effectLst/>
                        </a:rPr>
                        <a:t>Tan P. N., Steinbach M &amp; Kumar V. “Introduction to Data Mining” Pearson Education</a:t>
                      </a:r>
                      <a:r>
                        <a:rPr lang="en-IN" sz="900" kern="50" smtClean="0">
                          <a:effectLst/>
                        </a:rPr>
                        <a:t> </a:t>
                      </a:r>
                      <a:endParaRPr lang="en-US" sz="1400" kern="5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1"/>
                  </a:ext>
                </a:extLst>
              </a:tr>
              <a:tr h="372428">
                <a:tc>
                  <a:txBody>
                    <a:bodyPr/>
                    <a:lstStyle>
                      <a:defPPr/>
                    </a:lstStyle>
                    <a:p>
                      <a:pPr marL="0" marR="0">
                        <a:spcBef>
                          <a:spcPct val="0"/>
                        </a:spcBef>
                        <a:spcAft>
                          <a:spcPct val="0"/>
                        </a:spcAft>
                      </a:pPr>
                      <a:r>
                        <a:rPr lang="en-IN" sz="1400" kern="50">
                          <a:effectLst/>
                        </a:rPr>
                        <a:t>T2</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defPPr/>
                    </a:lstStyle>
                    <a:p>
                      <a:pPr marL="457200" marR="0" algn="just">
                        <a:spcBef>
                          <a:spcPct val="0"/>
                        </a:spcBef>
                        <a:spcAft>
                          <a:spcPct val="0"/>
                        </a:spcAft>
                      </a:pPr>
                      <a:r>
                        <a:rPr lang="en-IN" sz="1100" kern="50" smtClean="0">
                          <a:effectLst/>
                        </a:rPr>
                        <a:t>Data Mining: Concepts and Techniques, Third Edition  by  Jiawei Han, Micheline Kamber and Jian Pei Morgan Kaufmann Publishers</a:t>
                      </a:r>
                      <a:endParaRPr lang="en-US" sz="1500" kern="5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2"/>
                  </a:ext>
                </a:extLst>
              </a:tr>
            </a:tbl>
          </a:graphicData>
        </a:graphic>
      </p:graphicFrame>
      <p:sp>
        <p:nvSpPr>
          <p:cNvPr id="5" name="Rectangle 1"/>
          <p:cNvSpPr txBox="1">
            <a:spLocks noChangeArrowheads="1"/>
          </p:cNvSpPr>
          <p:nvPr/>
        </p:nvSpPr>
        <p:spPr bwMode="auto">
          <a:xfrm>
            <a:off x="1485901" y="2256958"/>
            <a:ext cx="1608069"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zh-CN" sz="1200" b="1">
                <a:latin typeface="Times New Roman" panose="02020603050405020304" pitchFamily="18" charset="0"/>
                <a:ea typeface="WenQuanYi Micro Hei"/>
                <a:cs typeface="Times New Roman" panose="02020603050405020304" pitchFamily="18" charset="0"/>
              </a:rPr>
              <a:t>Prescribed Text Books</a:t>
            </a:r>
            <a:endParaRPr lang="en-US" altLang="zh-CN" sz="1800">
              <a:latin typeface="Arial" pitchFamily="34" charset="0"/>
            </a:endParaRPr>
          </a:p>
          <a:p>
            <a:pPr marL="0" indent="0" eaLnBrk="0" fontAlgn="base" hangingPunct="0">
              <a:lnSpc>
                <a:spcPct val="100000"/>
              </a:lnSpc>
              <a:spcBef>
                <a:spcPct val="0"/>
              </a:spcBef>
              <a:spcAft>
                <a:spcPct val="0"/>
              </a:spcAft>
              <a:buNone/>
            </a:pPr>
            <a:endParaRPr lang="en-US" altLang="zh-CN" sz="1200">
              <a:latin typeface="Arial" pitchFamily="34" charset="0"/>
            </a:endParaRPr>
          </a:p>
        </p:txBody>
      </p:sp>
    </p:spTree>
    <p:extLst>
      <p:ext uri="{BB962C8B-B14F-4D97-AF65-F5344CB8AC3E}">
        <p14:creationId xmlns:p14="http://schemas.microsoft.com/office/powerpoint/2010/main" val="330935167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56"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76" name="object 7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77" name="object 7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5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78" name="object 7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79" name="object 7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80" name="object 8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17143" y="190997"/>
            <a:ext cx="6964985" cy="982345"/>
          </a:xfrm>
          <a:prstGeom prst="rect">
            <a:avLst/>
          </a:prstGeom>
        </p:spPr>
        <p:txBody>
          <a:bodyPr vert="horz" lIns="91440" tIns="45720" rIns="91440" bIns="45720" rtlCol="0" anchor="ctr" anchorCtr="0">
            <a:noAutofit/>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spcBef>
                <a:spcPct val="20000"/>
              </a:spcBef>
              <a:buFont typeface="Arial" pitchFamily="34" charset="0"/>
              <a:buChar char="•"/>
              <a:defRPr sz="2000"/>
            </a:lvl9pPr>
          </a:lstStyle>
          <a:p>
            <a:r>
              <a:rPr/>
              <a:t>Machine Learning </a:t>
            </a:r>
            <a:r>
              <a:rPr smtClean="0"/>
              <a:t>vs</a:t>
            </a:r>
            <a:r>
              <a:rPr lang="en-US" smtClean="0"/>
              <a:t> </a:t>
            </a:r>
            <a:r>
              <a:rPr lang="en-US"/>
              <a:t>Data Science</a:t>
            </a:r>
            <a:r>
              <a:rPr lang="en-US" smtClean="0"/>
              <a:t>?</a:t>
            </a:r>
            <a:endParaRPr lang="en-US"/>
          </a:p>
        </p:txBody>
      </p:sp>
      <p:sp>
        <p:nvSpPr>
          <p:cNvPr id="5" name="text 1"/>
          <p:cNvSpPr txBox="1"/>
          <p:nvPr/>
        </p:nvSpPr>
        <p:spPr>
          <a:xfrm>
            <a:off x="418185" y="1675892"/>
            <a:ext cx="8341105" cy="214426"/>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Data science </a:t>
            </a:r>
            <a:r>
              <a:rPr sz="1800" spc="10">
                <a:latin typeface="Arial" pitchFamily="34" charset="0"/>
                <a:cs typeface="Arial" pitchFamily="34" charset="0"/>
              </a:rPr>
              <a:t>is much more than machine learning though. Data, in data science,</a:t>
            </a:r>
            <a:endParaRPr sz="1800">
              <a:latin typeface="Arial" pitchFamily="34" charset="0"/>
              <a:cs typeface="Arial" pitchFamily="34" charset="0"/>
            </a:endParaRPr>
          </a:p>
        </p:txBody>
      </p:sp>
      <p:sp>
        <p:nvSpPr>
          <p:cNvPr id="6" name="text 1"/>
          <p:cNvSpPr txBox="1"/>
          <p:nvPr/>
        </p:nvSpPr>
        <p:spPr>
          <a:xfrm>
            <a:off x="418185" y="1949936"/>
            <a:ext cx="8342224"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may or may not come from a </a:t>
            </a:r>
            <a:r>
              <a:rPr sz="1800" i="1" spc="10">
                <a:latin typeface="Arial" pitchFamily="34" charset="0"/>
                <a:cs typeface="Arial" pitchFamily="34" charset="0"/>
              </a:rPr>
              <a:t>machine </a:t>
            </a:r>
            <a:r>
              <a:rPr sz="1800" spc="10">
                <a:latin typeface="Arial" pitchFamily="34" charset="0"/>
                <a:cs typeface="Arial" pitchFamily="34" charset="0"/>
              </a:rPr>
              <a:t>or mechanical process (survey data could</a:t>
            </a:r>
            <a:endParaRPr sz="1800">
              <a:latin typeface="Arial" pitchFamily="34" charset="0"/>
              <a:cs typeface="Arial" pitchFamily="34" charset="0"/>
            </a:endParaRPr>
          </a:p>
        </p:txBody>
      </p:sp>
      <p:sp>
        <p:nvSpPr>
          <p:cNvPr id="7" name="text 1"/>
          <p:cNvSpPr txBox="1"/>
          <p:nvPr/>
        </p:nvSpPr>
        <p:spPr>
          <a:xfrm>
            <a:off x="418185" y="2224786"/>
            <a:ext cx="8343239"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be manually collected, clinical trials involve a specific type of small data)  and it</a:t>
            </a:r>
            <a:endParaRPr sz="1800">
              <a:latin typeface="Arial" pitchFamily="34" charset="0"/>
              <a:cs typeface="Arial" pitchFamily="34" charset="0"/>
            </a:endParaRPr>
          </a:p>
        </p:txBody>
      </p:sp>
      <p:sp>
        <p:nvSpPr>
          <p:cNvPr id="8" name="text 1"/>
          <p:cNvSpPr txBox="1"/>
          <p:nvPr/>
        </p:nvSpPr>
        <p:spPr>
          <a:xfrm>
            <a:off x="418185" y="2499106"/>
            <a:ext cx="834224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might have nothing to do with </a:t>
            </a:r>
            <a:r>
              <a:rPr sz="1800" i="1" spc="10">
                <a:latin typeface="Arial" pitchFamily="34" charset="0"/>
                <a:cs typeface="Arial" pitchFamily="34" charset="0"/>
              </a:rPr>
              <a:t>learning  </a:t>
            </a:r>
            <a:r>
              <a:rPr sz="1800" spc="10">
                <a:latin typeface="Arial" pitchFamily="34" charset="0"/>
                <a:cs typeface="Arial" pitchFamily="34" charset="0"/>
              </a:rPr>
              <a:t>as I have just discussed. But the main</a:t>
            </a:r>
            <a:endParaRPr sz="1800">
              <a:latin typeface="Arial" pitchFamily="34" charset="0"/>
              <a:cs typeface="Arial" pitchFamily="34" charset="0"/>
            </a:endParaRPr>
          </a:p>
        </p:txBody>
      </p:sp>
      <p:sp>
        <p:nvSpPr>
          <p:cNvPr id="9" name="text 1"/>
          <p:cNvSpPr txBox="1"/>
          <p:nvPr/>
        </p:nvSpPr>
        <p:spPr>
          <a:xfrm>
            <a:off x="418185" y="2773426"/>
            <a:ext cx="834331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difference is the fact that data science covers the whole spectrum of data</a:t>
            </a:r>
            <a:endParaRPr sz="1800">
              <a:latin typeface="Arial" pitchFamily="34" charset="0"/>
              <a:cs typeface="Arial" pitchFamily="34" charset="0"/>
            </a:endParaRPr>
          </a:p>
        </p:txBody>
      </p:sp>
      <p:sp>
        <p:nvSpPr>
          <p:cNvPr id="10" name="text 1"/>
          <p:cNvSpPr txBox="1"/>
          <p:nvPr/>
        </p:nvSpPr>
        <p:spPr>
          <a:xfrm>
            <a:off x="418185" y="3047745"/>
            <a:ext cx="834331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processing, not just the algorithmic or statistical aspects. In particular, data</a:t>
            </a:r>
            <a:endParaRPr sz="1800">
              <a:latin typeface="Arial" pitchFamily="34" charset="0"/>
              <a:cs typeface="Arial" pitchFamily="34" charset="0"/>
            </a:endParaRPr>
          </a:p>
        </p:txBody>
      </p:sp>
      <p:sp>
        <p:nvSpPr>
          <p:cNvPr id="11" name="text 1"/>
          <p:cNvSpPr txBox="1"/>
          <p:nvPr/>
        </p:nvSpPr>
        <p:spPr>
          <a:xfrm>
            <a:off x="418185" y="3321790"/>
            <a:ext cx="2057262"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science also covers</a:t>
            </a:r>
            <a:endParaRPr sz="1800">
              <a:latin typeface="Arial" pitchFamily="34" charset="0"/>
              <a:cs typeface="Arial" pitchFamily="34" charset="0"/>
            </a:endParaRPr>
          </a:p>
        </p:txBody>
      </p:sp>
      <p:sp>
        <p:nvSpPr>
          <p:cNvPr id="12" name="text 1"/>
          <p:cNvSpPr txBox="1"/>
          <p:nvPr/>
        </p:nvSpPr>
        <p:spPr>
          <a:xfrm>
            <a:off x="418185" y="3596767"/>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3" name="text 1"/>
          <p:cNvSpPr txBox="1"/>
          <p:nvPr/>
        </p:nvSpPr>
        <p:spPr>
          <a:xfrm>
            <a:off x="704697" y="3596767"/>
            <a:ext cx="163540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data integration</a:t>
            </a:r>
            <a:endParaRPr sz="1800">
              <a:latin typeface="Arial" pitchFamily="34" charset="0"/>
              <a:cs typeface="Arial" pitchFamily="34" charset="0"/>
            </a:endParaRPr>
          </a:p>
        </p:txBody>
      </p:sp>
      <p:sp>
        <p:nvSpPr>
          <p:cNvPr id="14" name="text 1"/>
          <p:cNvSpPr txBox="1"/>
          <p:nvPr/>
        </p:nvSpPr>
        <p:spPr>
          <a:xfrm>
            <a:off x="418185" y="3871087"/>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5" name="text 1"/>
          <p:cNvSpPr txBox="1"/>
          <p:nvPr/>
        </p:nvSpPr>
        <p:spPr>
          <a:xfrm>
            <a:off x="704697" y="3871087"/>
            <a:ext cx="2373045"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distributed architecture</a:t>
            </a:r>
            <a:endParaRPr sz="1800">
              <a:latin typeface="Arial" pitchFamily="34" charset="0"/>
              <a:cs typeface="Arial" pitchFamily="34" charset="0"/>
            </a:endParaRPr>
          </a:p>
        </p:txBody>
      </p:sp>
      <p:sp>
        <p:nvSpPr>
          <p:cNvPr id="16" name="text 1"/>
          <p:cNvSpPr txBox="1"/>
          <p:nvPr/>
        </p:nvSpPr>
        <p:spPr>
          <a:xfrm>
            <a:off x="418185" y="4145407"/>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7" name="text 1"/>
          <p:cNvSpPr txBox="1"/>
          <p:nvPr/>
        </p:nvSpPr>
        <p:spPr>
          <a:xfrm>
            <a:off x="704697" y="4145407"/>
            <a:ext cx="299493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automating machine learning</a:t>
            </a:r>
            <a:endParaRPr sz="1800">
              <a:latin typeface="Arial" pitchFamily="34" charset="0"/>
              <a:cs typeface="Arial" pitchFamily="34" charset="0"/>
            </a:endParaRPr>
          </a:p>
        </p:txBody>
      </p:sp>
      <p:sp>
        <p:nvSpPr>
          <p:cNvPr id="18" name="text 1"/>
          <p:cNvSpPr txBox="1"/>
          <p:nvPr/>
        </p:nvSpPr>
        <p:spPr>
          <a:xfrm>
            <a:off x="418185" y="4419727"/>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9" name="text 1"/>
          <p:cNvSpPr txBox="1"/>
          <p:nvPr/>
        </p:nvSpPr>
        <p:spPr>
          <a:xfrm>
            <a:off x="704697" y="4419727"/>
            <a:ext cx="181256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data visualization</a:t>
            </a:r>
            <a:endParaRPr sz="1800">
              <a:latin typeface="Arial" pitchFamily="34" charset="0"/>
              <a:cs typeface="Arial" pitchFamily="34" charset="0"/>
            </a:endParaRPr>
          </a:p>
        </p:txBody>
      </p:sp>
      <p:sp>
        <p:nvSpPr>
          <p:cNvPr id="20" name="text 1"/>
          <p:cNvSpPr txBox="1"/>
          <p:nvPr/>
        </p:nvSpPr>
        <p:spPr>
          <a:xfrm>
            <a:off x="418185" y="4693771"/>
            <a:ext cx="143752" cy="214713"/>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21" name="text 1"/>
          <p:cNvSpPr txBox="1"/>
          <p:nvPr/>
        </p:nvSpPr>
        <p:spPr>
          <a:xfrm>
            <a:off x="704697" y="4693771"/>
            <a:ext cx="1981700" cy="214713"/>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dashboards and BI</a:t>
            </a:r>
            <a:endParaRPr sz="1800">
              <a:latin typeface="Arial" pitchFamily="34" charset="0"/>
              <a:cs typeface="Arial" pitchFamily="34" charset="0"/>
            </a:endParaRPr>
          </a:p>
        </p:txBody>
      </p:sp>
      <p:sp>
        <p:nvSpPr>
          <p:cNvPr id="22" name="text 1"/>
          <p:cNvSpPr txBox="1"/>
          <p:nvPr/>
        </p:nvSpPr>
        <p:spPr>
          <a:xfrm>
            <a:off x="418185" y="4968621"/>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23" name="text 1"/>
          <p:cNvSpPr txBox="1"/>
          <p:nvPr/>
        </p:nvSpPr>
        <p:spPr>
          <a:xfrm>
            <a:off x="704697" y="4968621"/>
            <a:ext cx="176113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data engineering</a:t>
            </a:r>
            <a:endParaRPr sz="1800">
              <a:latin typeface="Arial" pitchFamily="34" charset="0"/>
              <a:cs typeface="Arial" pitchFamily="34" charset="0"/>
            </a:endParaRPr>
          </a:p>
        </p:txBody>
      </p:sp>
      <p:sp>
        <p:nvSpPr>
          <p:cNvPr id="24" name="text 1"/>
          <p:cNvSpPr txBox="1"/>
          <p:nvPr/>
        </p:nvSpPr>
        <p:spPr>
          <a:xfrm>
            <a:off x="418185" y="5242941"/>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25" name="text 1"/>
          <p:cNvSpPr txBox="1"/>
          <p:nvPr/>
        </p:nvSpPr>
        <p:spPr>
          <a:xfrm>
            <a:off x="704697" y="5242941"/>
            <a:ext cx="325112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deployment in production mode</a:t>
            </a:r>
            <a:endParaRPr sz="1800">
              <a:latin typeface="Arial" pitchFamily="34" charset="0"/>
              <a:cs typeface="Arial" pitchFamily="34" charset="0"/>
            </a:endParaRPr>
          </a:p>
        </p:txBody>
      </p:sp>
      <p:sp>
        <p:nvSpPr>
          <p:cNvPr id="26" name="text 1"/>
          <p:cNvSpPr txBox="1"/>
          <p:nvPr/>
        </p:nvSpPr>
        <p:spPr>
          <a:xfrm>
            <a:off x="418185" y="5517261"/>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27" name="text 1"/>
          <p:cNvSpPr txBox="1"/>
          <p:nvPr/>
        </p:nvSpPr>
        <p:spPr>
          <a:xfrm>
            <a:off x="704697" y="5517261"/>
            <a:ext cx="342592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automated, data-driven decisions</a:t>
            </a:r>
            <a:endParaRPr sz="1800">
              <a:latin typeface="Arial" pitchFamily="34" charset="0"/>
              <a:cs typeface="Arial" pitchFamily="34" charset="0"/>
            </a:endParaRPr>
          </a:p>
        </p:txBody>
      </p:sp>
    </p:spTree>
    <p:extLst>
      <p:ext uri="{BB962C8B-B14F-4D97-AF65-F5344CB8AC3E}">
        <p14:creationId xmlns:p14="http://schemas.microsoft.com/office/powerpoint/2010/main" val="4244624524"/>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defPPr/>
          </a:lstStyle>
          <a:p>
            <a:r>
              <a:rPr lang="en-IN" sz="3600" b="1" smtClean="0">
                <a:latin typeface="+mn-lt"/>
              </a:rPr>
              <a:t>Data Representation</a:t>
            </a:r>
            <a:endParaRPr lang="en-US" sz="3600" b="1">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0" latinLnBrk="0" hangingPunct="0">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0" latinLnBrk="0" hangingPunct="0">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0" latinLnBrk="0" hangingPunct="0">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a:latin typeface="Arial Narrow" panose="020B0606020202030204" pitchFamily="34" charset="0"/>
              </a:rPr>
              <a:t>Source Courtesy</a:t>
            </a:r>
            <a:r>
              <a:rPr lang="en-US" altLang="en-US" sz="1050">
                <a:latin typeface="Arial Narrow" panose="020B0606020202030204" pitchFamily="34" charset="0"/>
              </a:rPr>
              <a:t>: Some of the contents of this PPT are sourced from materials provided by publishers of prescribed books</a:t>
            </a:r>
            <a:endParaRPr lang="en-IN" altLang="en-US" sz="1050">
              <a:latin typeface="Arial Narrow" panose="020B0606020202030204" pitchFamily="34" charset="0"/>
            </a:endParaRPr>
          </a:p>
        </p:txBody>
      </p:sp>
    </p:spTree>
    <p:extLst>
      <p:ext uri="{BB962C8B-B14F-4D97-AF65-F5344CB8AC3E}">
        <p14:creationId xmlns:p14="http://schemas.microsoft.com/office/powerpoint/2010/main" val="3892063230"/>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defPPr/>
          </a:lstStyle>
          <a:p>
            <a:r>
              <a:rPr lang="en-US"/>
              <a:t>A vector is a tuple of one or more values called </a:t>
            </a:r>
            <a:r>
              <a:rPr lang="en-US" b="1"/>
              <a:t>scalars</a:t>
            </a:r>
            <a:r>
              <a:rPr lang="en-US" smtClean="0"/>
              <a:t>.</a:t>
            </a:r>
          </a:p>
          <a:p>
            <a:r>
              <a:rPr lang="en-US" smtClean="0"/>
              <a:t>Vectors can be represented in Python in different ways; known as Sequence Data Types</a:t>
            </a:r>
          </a:p>
          <a:p>
            <a:pPr>
              <a:buFont typeface="Arial" pitchFamily="34" charset="0"/>
              <a:buChar char="•"/>
            </a:pPr>
            <a:r>
              <a:rPr lang="en-US" smtClean="0"/>
              <a:t>Lists</a:t>
            </a:r>
          </a:p>
          <a:p>
            <a:pPr>
              <a:buFont typeface="Arial" pitchFamily="34" charset="0"/>
              <a:buChar char="•"/>
            </a:pPr>
            <a:r>
              <a:rPr lang="en-US" smtClean="0"/>
              <a:t>Tuples</a:t>
            </a:r>
          </a:p>
          <a:p>
            <a:pPr>
              <a:buFont typeface="Arial" pitchFamily="34" charset="0"/>
              <a:buChar char="•"/>
            </a:pPr>
            <a:r>
              <a:rPr lang="en-US" smtClean="0"/>
              <a:t>Ranges</a:t>
            </a:r>
          </a:p>
          <a:p>
            <a:pPr>
              <a:buFont typeface="Arial" pitchFamily="34" charset="0"/>
              <a:buChar char="•"/>
            </a:pPr>
            <a:r>
              <a:rPr lang="en-US" smtClean="0"/>
              <a:t>Arrays</a:t>
            </a:r>
          </a:p>
          <a:p>
            <a:pPr marL="0" indent="0"/>
            <a:r>
              <a:rPr lang="en-US" b="1" smtClean="0"/>
              <a:t>Vector Arithmetic</a:t>
            </a:r>
          </a:p>
          <a:p>
            <a:pPr marL="457200" indent="-457200">
              <a:buAutoNum type="arabicPeriod"/>
            </a:pPr>
            <a:r>
              <a:rPr lang="en-US" smtClean="0"/>
              <a:t>Vector Addition -&gt; c = a + b</a:t>
            </a:r>
          </a:p>
          <a:p>
            <a:pPr marL="857250" lvl="1" indent="-457200">
              <a:buAutoNum type="arabicPeriod"/>
            </a:pPr>
            <a:r>
              <a:rPr lang="pt-BR"/>
              <a:t>a + b = (a1 + b1, a2 + b2, a3 + b3</a:t>
            </a:r>
            <a:r>
              <a:rPr lang="pt-BR" smtClean="0"/>
              <a:t>)</a:t>
            </a:r>
          </a:p>
          <a:p>
            <a:pPr marL="457200" indent="-457200">
              <a:buAutoNum type="arabicPeriod"/>
            </a:pPr>
            <a:r>
              <a:rPr lang="en-US"/>
              <a:t>Vector </a:t>
            </a:r>
            <a:r>
              <a:rPr lang="en-US" smtClean="0"/>
              <a:t>Subtraction</a:t>
            </a:r>
          </a:p>
          <a:p>
            <a:pPr marL="457200" indent="-457200">
              <a:buAutoNum type="arabicPeriod"/>
            </a:pPr>
            <a:r>
              <a:rPr lang="en-US"/>
              <a:t>Vector </a:t>
            </a:r>
            <a:r>
              <a:rPr lang="en-US" smtClean="0"/>
              <a:t>Multiplication</a:t>
            </a:r>
          </a:p>
          <a:p>
            <a:pPr marL="457200" indent="-457200">
              <a:buAutoNum type="arabicPeriod"/>
            </a:pPr>
            <a:r>
              <a:rPr lang="en-US"/>
              <a:t>Vector </a:t>
            </a:r>
            <a:r>
              <a:rPr lang="en-US" smtClean="0"/>
              <a:t>Division</a:t>
            </a:r>
          </a:p>
          <a:p>
            <a:pPr marL="457200" indent="-457200">
              <a:buAutoNum type="arabicPeriod"/>
            </a:pPr>
            <a:r>
              <a:rPr lang="en-US"/>
              <a:t>Vector Dot </a:t>
            </a:r>
            <a:r>
              <a:rPr lang="en-US" smtClean="0"/>
              <a:t>Product</a:t>
            </a:r>
          </a:p>
          <a:p>
            <a:pPr marL="457200" indent="-457200">
              <a:buAutoNum type="arabicPeriod"/>
            </a:pPr>
            <a:endParaRPr lang="en-US"/>
          </a:p>
        </p:txBody>
      </p:sp>
      <p:sp>
        <p:nvSpPr>
          <p:cNvPr id="3" name="Content Placeholder 2"/>
          <p:cNvSpPr>
            <a:spLocks noGrp="1"/>
          </p:cNvSpPr>
          <p:nvPr>
            <p:ph sz="quarter" idx="10"/>
          </p:nvPr>
        </p:nvSpPr>
        <p:spPr/>
        <p:txBody>
          <a:bodyPr/>
          <a:lstStyle>
            <a:defPPr/>
          </a:lstStyle>
          <a:p>
            <a:r>
              <a:rPr lang="en-US" smtClean="0"/>
              <a:t>Vector in Data Science</a:t>
            </a:r>
            <a:endParaRPr lang="en-US"/>
          </a:p>
        </p:txBody>
      </p:sp>
    </p:spTree>
    <p:extLst>
      <p:ext uri="{BB962C8B-B14F-4D97-AF65-F5344CB8AC3E}">
        <p14:creationId xmlns:p14="http://schemas.microsoft.com/office/powerpoint/2010/main" val="354606390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Autofit/>
          </a:bodyPr>
          <a:lstStyle>
            <a:defPPr/>
          </a:lstStyle>
          <a:p>
            <a:r>
              <a:rPr lang="en-US" sz="1800">
                <a:hlinkClick r:id="rId2"/>
              </a:rPr>
              <a:t>https://docs.python.org/3/library/stdtypes.html#sequence-types-list-tuple-range</a:t>
            </a:r>
            <a:endParaRPr lang="en-US" sz="1800"/>
          </a:p>
          <a:p>
            <a:pPr>
              <a:buFont typeface="Arial" pitchFamily="34" charset="0"/>
              <a:buChar char="•"/>
            </a:pPr>
            <a:r>
              <a:rPr lang="en-US" sz="1800" smtClean="0"/>
              <a:t>A </a:t>
            </a:r>
            <a:r>
              <a:rPr lang="en-US" sz="1800"/>
              <a:t>list is simply an </a:t>
            </a:r>
            <a:r>
              <a:rPr lang="en-US" sz="1800" b="1"/>
              <a:t>ordered</a:t>
            </a:r>
            <a:r>
              <a:rPr lang="en-US" sz="1800"/>
              <a:t> collection of items</a:t>
            </a:r>
            <a:r>
              <a:rPr lang="en-US" sz="1800" smtClean="0"/>
              <a:t>.</a:t>
            </a:r>
          </a:p>
          <a:p>
            <a:pPr lvl="1"/>
            <a:r>
              <a:rPr lang="en-US" sz="1200"/>
              <a:t>Lists, Tuples, and Strings are all data types that, in python, are called </a:t>
            </a:r>
            <a:r>
              <a:rPr lang="en-US" sz="1200" i="1" u="sng">
                <a:hlinkClick r:id="rId2"/>
              </a:rPr>
              <a:t>sequence data types</a:t>
            </a:r>
            <a:r>
              <a:rPr lang="en-US" sz="1200" i="1"/>
              <a:t>. </a:t>
            </a:r>
            <a:r>
              <a:rPr lang="en-US" sz="1200"/>
              <a:t>All of them are containers of items and all of them have items that are </a:t>
            </a:r>
            <a:r>
              <a:rPr lang="en-US" sz="1200" smtClean="0"/>
              <a:t>ordered.</a:t>
            </a:r>
          </a:p>
          <a:p>
            <a:pPr>
              <a:buFont typeface="Arial" pitchFamily="34" charset="0"/>
              <a:buChar char="•"/>
            </a:pPr>
            <a:r>
              <a:rPr lang="en-US" sz="1800" smtClean="0"/>
              <a:t>A Tuple is also an ordered collection of items.</a:t>
            </a:r>
          </a:p>
          <a:p>
            <a:r>
              <a:rPr lang="en-US" sz="1800" b="1" smtClean="0"/>
              <a:t>Similarity –</a:t>
            </a:r>
          </a:p>
          <a:p>
            <a:pPr marL="457200" indent="-457200">
              <a:buFont typeface="+mj-lt"/>
              <a:buAutoNum type="arabicPeriod"/>
            </a:pPr>
            <a:r>
              <a:rPr lang="en-US" sz="1800" smtClean="0"/>
              <a:t>Both </a:t>
            </a:r>
            <a:r>
              <a:rPr lang="en-US" sz="1800"/>
              <a:t>lists and tuples are sequence data types that can store a collection of items.</a:t>
            </a:r>
          </a:p>
          <a:p>
            <a:pPr marL="457200" indent="-457200">
              <a:buFont typeface="+mj-lt"/>
              <a:buAutoNum type="arabicPeriod"/>
            </a:pPr>
            <a:r>
              <a:rPr lang="en-US" sz="1800"/>
              <a:t>Each item stored in a list or a tuple can be of any data type.</a:t>
            </a:r>
          </a:p>
          <a:p>
            <a:pPr marL="457200" indent="-457200">
              <a:buFont typeface="+mj-lt"/>
              <a:buAutoNum type="arabicPeriod"/>
            </a:pPr>
            <a:r>
              <a:rPr lang="en-US" sz="1800"/>
              <a:t>And you can also access any item by its index</a:t>
            </a:r>
            <a:r>
              <a:rPr lang="en-US" sz="1800" smtClean="0"/>
              <a:t>.</a:t>
            </a:r>
          </a:p>
          <a:p>
            <a:pPr marL="0" indent="0"/>
            <a:r>
              <a:rPr lang="en-US" sz="1800" b="1" smtClean="0"/>
              <a:t>Differences –</a:t>
            </a:r>
          </a:p>
          <a:p>
            <a:pPr marL="457200" indent="-457200">
              <a:buAutoNum type="arabicPeriod"/>
            </a:pPr>
            <a:r>
              <a:rPr lang="en-US" sz="1800" smtClean="0"/>
              <a:t>The </a:t>
            </a:r>
            <a:r>
              <a:rPr lang="en-US" sz="1800"/>
              <a:t>main difference between lists and a tuples is the fact that lists are </a:t>
            </a:r>
            <a:r>
              <a:rPr lang="en-US" sz="1800" b="1"/>
              <a:t>mutable</a:t>
            </a:r>
            <a:r>
              <a:rPr lang="en-US" sz="1800"/>
              <a:t> whereas tuples are </a:t>
            </a:r>
            <a:r>
              <a:rPr lang="en-US" sz="1800" b="1" smtClean="0"/>
              <a:t>immutable</a:t>
            </a:r>
          </a:p>
          <a:p>
            <a:pPr marL="457200" indent="-457200">
              <a:buAutoNum type="arabicPeriod"/>
            </a:pPr>
            <a:r>
              <a:rPr lang="en-US" sz="1800" smtClean="0"/>
              <a:t>List defined via List () function; assigned values by [ l1, l2 ,l3] i.e. square brackets. Tuples are defined via round brackets (l1,l2,l3) is tuple</a:t>
            </a:r>
          </a:p>
          <a:p>
            <a:pPr marL="457200" indent="-457200">
              <a:buAutoNum type="arabicPeriod"/>
            </a:pPr>
            <a:r>
              <a:rPr lang="en-US" sz="1800" smtClean="0"/>
              <a:t>Lists can grow dynamically as they are mutable objects.</a:t>
            </a:r>
            <a:endParaRPr lang="en-US" sz="1800"/>
          </a:p>
          <a:p>
            <a:endParaRPr lang="en-US" sz="1800"/>
          </a:p>
        </p:txBody>
      </p:sp>
      <p:sp>
        <p:nvSpPr>
          <p:cNvPr id="3" name="Content Placeholder 2"/>
          <p:cNvSpPr>
            <a:spLocks noGrp="1"/>
          </p:cNvSpPr>
          <p:nvPr>
            <p:ph sz="quarter" idx="10"/>
          </p:nvPr>
        </p:nvSpPr>
        <p:spPr/>
        <p:txBody>
          <a:bodyPr/>
          <a:lstStyle>
            <a:defPPr/>
          </a:lstStyle>
          <a:p>
            <a:r>
              <a:rPr lang="en-US" smtClean="0"/>
              <a:t>Sequence Types in Python - </a:t>
            </a:r>
            <a:r>
              <a:rPr lang="en-US" smtClean="0">
                <a:solidFill>
                  <a:schemeClr val="accent1"/>
                </a:solidFill>
              </a:rPr>
              <a:t>Lists, tuples , Range 1/</a:t>
            </a:r>
            <a:endParaRPr lang="en-US">
              <a:solidFill>
                <a:schemeClr val="accent1"/>
              </a:solidFill>
            </a:endParaRPr>
          </a:p>
        </p:txBody>
      </p:sp>
    </p:spTree>
    <p:extLst>
      <p:ext uri="{BB962C8B-B14F-4D97-AF65-F5344CB8AC3E}">
        <p14:creationId xmlns:p14="http://schemas.microsoft.com/office/powerpoint/2010/main" val="429099028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defPPr/>
          </a:lstStyle>
          <a:p>
            <a:r>
              <a:rPr lang="en-US" smtClean="0"/>
              <a:t>The </a:t>
            </a:r>
            <a:r>
              <a:rPr lang="en-US" b="1"/>
              <a:t>range type </a:t>
            </a:r>
            <a:r>
              <a:rPr lang="en-US"/>
              <a:t>represents an </a:t>
            </a:r>
            <a:r>
              <a:rPr lang="en-US" b="1"/>
              <a:t>immutable sequence </a:t>
            </a:r>
            <a:r>
              <a:rPr lang="en-US"/>
              <a:t>of </a:t>
            </a:r>
            <a:r>
              <a:rPr lang="en-US" b="1"/>
              <a:t>numbers</a:t>
            </a:r>
            <a:r>
              <a:rPr lang="en-US"/>
              <a:t> and is commonly used for looping a specific number of times in for loops</a:t>
            </a:r>
            <a:r>
              <a:rPr lang="en-US" smtClean="0"/>
              <a:t>.</a:t>
            </a:r>
          </a:p>
          <a:p>
            <a:pPr lvl="1">
              <a:buFont typeface="Arial" pitchFamily="34" charset="0"/>
              <a:buChar char="•"/>
            </a:pPr>
            <a:r>
              <a:rPr lang="en-US" sz="2400" smtClean="0"/>
              <a:t>list(range(10)) is same as [0</a:t>
            </a:r>
            <a:r>
              <a:rPr lang="en-US" sz="2400"/>
              <a:t>, 1, 2, 3, 4, 5, 6, 7, 8, 9</a:t>
            </a:r>
            <a:r>
              <a:rPr lang="en-US" sz="2400" smtClean="0"/>
              <a:t>]</a:t>
            </a:r>
          </a:p>
          <a:p>
            <a:pPr lvl="1">
              <a:buFont typeface="Arial" pitchFamily="34" charset="0"/>
              <a:buChar char="•"/>
            </a:pPr>
            <a:r>
              <a:rPr lang="en-US" sz="2400"/>
              <a:t>l</a:t>
            </a:r>
            <a:r>
              <a:rPr lang="en-US" sz="2400" smtClean="0"/>
              <a:t>ist(range(1,11) is same </a:t>
            </a:r>
            <a:r>
              <a:rPr lang="en-US" sz="2400"/>
              <a:t>as [1, 2, 3, 4, 5, 6, 7, 8, 9, 10</a:t>
            </a:r>
            <a:r>
              <a:rPr lang="en-US" sz="2400" smtClean="0"/>
              <a:t>]</a:t>
            </a:r>
          </a:p>
          <a:p>
            <a:pPr lvl="1">
              <a:buFont typeface="Arial" pitchFamily="34" charset="0"/>
              <a:buChar char="•"/>
            </a:pPr>
            <a:r>
              <a:rPr lang="en-US" sz="2400" smtClean="0"/>
              <a:t>list(range(0</a:t>
            </a:r>
            <a:r>
              <a:rPr lang="en-US" sz="2400"/>
              <a:t>, 30, 5</a:t>
            </a:r>
            <a:r>
              <a:rPr lang="en-US" sz="2400" smtClean="0"/>
              <a:t>)) is same as [0</a:t>
            </a:r>
            <a:r>
              <a:rPr lang="en-US" sz="2400"/>
              <a:t>, 5, 10, 15, 20, 25]</a:t>
            </a:r>
          </a:p>
          <a:p>
            <a:pPr lvl="1">
              <a:buFont typeface="Arial" pitchFamily="34" charset="0"/>
              <a:buChar char="•"/>
            </a:pPr>
            <a:r>
              <a:rPr lang="en-US" sz="2400" smtClean="0"/>
              <a:t>list(range(0</a:t>
            </a:r>
            <a:r>
              <a:rPr lang="en-US" sz="2400"/>
              <a:t>, 10, 3</a:t>
            </a:r>
            <a:r>
              <a:rPr lang="en-US" sz="2400" smtClean="0"/>
              <a:t>)) is same as [</a:t>
            </a:r>
            <a:r>
              <a:rPr lang="en-US" sz="2400"/>
              <a:t>0, 3, 6, 9]</a:t>
            </a:r>
          </a:p>
          <a:p>
            <a:pPr lvl="1">
              <a:buFont typeface="Arial" pitchFamily="34" charset="0"/>
              <a:buChar char="•"/>
            </a:pPr>
            <a:r>
              <a:rPr lang="en-US" sz="2400" smtClean="0"/>
              <a:t>list(range(0</a:t>
            </a:r>
            <a:r>
              <a:rPr lang="en-US" sz="2400"/>
              <a:t>, -10, -1</a:t>
            </a:r>
            <a:r>
              <a:rPr lang="en-US" sz="2400" smtClean="0"/>
              <a:t>)) is same as [</a:t>
            </a:r>
            <a:r>
              <a:rPr lang="en-US" sz="2400"/>
              <a:t>0, -1, -2, -3, -4, -5, -6, -7, -8, -9]</a:t>
            </a:r>
          </a:p>
          <a:p>
            <a:pPr lvl="1">
              <a:buFont typeface="Arial" pitchFamily="34" charset="0"/>
              <a:buChar char="•"/>
            </a:pPr>
            <a:r>
              <a:rPr lang="en-US" sz="2400" smtClean="0"/>
              <a:t>list(range(0)) is same as []</a:t>
            </a:r>
            <a:endParaRPr lang="en-US" sz="2400"/>
          </a:p>
          <a:p>
            <a:pPr lvl="1">
              <a:buFont typeface="Arial" pitchFamily="34" charset="0"/>
              <a:buChar char="•"/>
            </a:pPr>
            <a:r>
              <a:rPr lang="en-US" sz="2400" smtClean="0"/>
              <a:t>list(range(1</a:t>
            </a:r>
            <a:r>
              <a:rPr lang="en-US" sz="2400"/>
              <a:t>, 0</a:t>
            </a:r>
            <a:r>
              <a:rPr lang="en-US" sz="2400" smtClean="0"/>
              <a:t>)) is same as []</a:t>
            </a:r>
            <a:endParaRPr lang="en-US" sz="2400"/>
          </a:p>
        </p:txBody>
      </p:sp>
      <p:sp>
        <p:nvSpPr>
          <p:cNvPr id="3" name="Content Placeholder 2"/>
          <p:cNvSpPr>
            <a:spLocks noGrp="1"/>
          </p:cNvSpPr>
          <p:nvPr>
            <p:ph sz="quarter" idx="10"/>
          </p:nvPr>
        </p:nvSpPr>
        <p:spPr/>
        <p:txBody>
          <a:bodyPr/>
          <a:lstStyle>
            <a:defPPr/>
          </a:lstStyle>
          <a:p>
            <a:r>
              <a:rPr lang="en-US"/>
              <a:t>Sequence Types in Python - </a:t>
            </a:r>
            <a:r>
              <a:rPr lang="en-US">
                <a:solidFill>
                  <a:schemeClr val="accent1"/>
                </a:solidFill>
              </a:rPr>
              <a:t>Lists, tuples , Range 2/</a:t>
            </a:r>
          </a:p>
        </p:txBody>
      </p:sp>
    </p:spTree>
    <p:extLst>
      <p:ext uri="{BB962C8B-B14F-4D97-AF65-F5344CB8AC3E}">
        <p14:creationId xmlns:p14="http://schemas.microsoft.com/office/powerpoint/2010/main" val="288012498"/>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458200" cy="5059363"/>
          </a:xfrm>
        </p:spPr>
        <p:txBody>
          <a:bodyPr>
            <a:noAutofit/>
          </a:bodyPr>
          <a:lstStyle>
            <a:defPPr/>
          </a:lstStyle>
          <a:p>
            <a:r>
              <a:rPr lang="en-US" sz="1400">
                <a:hlinkClick r:id="rId2"/>
              </a:rPr>
              <a:t>https://</a:t>
            </a:r>
            <a:r>
              <a:rPr lang="en-US" sz="1400" smtClean="0">
                <a:hlinkClick r:id="rId2"/>
              </a:rPr>
              <a:t>medium.com/backticks-tildes/list-vs-array-python-data-type-40ac4f294551</a:t>
            </a:r>
            <a:endParaRPr lang="en-US" sz="1400" smtClean="0"/>
          </a:p>
          <a:p>
            <a:r>
              <a:rPr lang="en-US" sz="1400" smtClean="0">
                <a:hlinkClick r:id="rId3"/>
              </a:rPr>
              <a:t>https</a:t>
            </a:r>
            <a:r>
              <a:rPr lang="en-US" sz="1400">
                <a:hlinkClick r:id="rId3"/>
              </a:rPr>
              <a:t>://www.pythoncentral.io/the-difference-between-a-list-and-an-array</a:t>
            </a:r>
            <a:r>
              <a:rPr lang="en-US" sz="1400" smtClean="0">
                <a:hlinkClick r:id="rId3"/>
              </a:rPr>
              <a:t>/</a:t>
            </a:r>
            <a:endParaRPr lang="en-US" sz="1400" smtClean="0"/>
          </a:p>
          <a:p>
            <a:r>
              <a:rPr lang="en-US" sz="1400"/>
              <a:t>Apparently, an Array is a data type in Python also, meaning we have the </a:t>
            </a:r>
            <a:r>
              <a:rPr lang="en-US" sz="1400" b="1"/>
              <a:t>array</a:t>
            </a:r>
            <a:r>
              <a:rPr lang="en-US" sz="1400"/>
              <a:t> type and </a:t>
            </a:r>
            <a:r>
              <a:rPr lang="en-US" sz="1400" b="1"/>
              <a:t>list</a:t>
            </a:r>
            <a:r>
              <a:rPr lang="en-US" sz="1400"/>
              <a:t> type (the list type being more popular). </a:t>
            </a:r>
            <a:endParaRPr lang="en-US" sz="1400" smtClean="0"/>
          </a:p>
          <a:p>
            <a:r>
              <a:rPr lang="en-US" sz="1400"/>
              <a:t>The most popular type of array used in Python is the </a:t>
            </a:r>
            <a:r>
              <a:rPr lang="en-US" sz="1400" b="1" err="1"/>
              <a:t>numpy array</a:t>
            </a:r>
            <a:r>
              <a:rPr lang="en-US" sz="1400" smtClean="0"/>
              <a:t>.</a:t>
            </a:r>
          </a:p>
          <a:p>
            <a:r>
              <a:rPr lang="en-US" sz="1400" b="1" smtClean="0"/>
              <a:t>Similarities-</a:t>
            </a:r>
          </a:p>
          <a:p>
            <a:pPr>
              <a:buFont typeface="Arial" pitchFamily="34" charset="0"/>
              <a:buChar char="•"/>
            </a:pPr>
            <a:r>
              <a:rPr lang="en-US" sz="1400" smtClean="0"/>
              <a:t>Both </a:t>
            </a:r>
            <a:r>
              <a:rPr lang="en-US" sz="1400"/>
              <a:t>can be used to store any data type (real numbers, strings, etc</a:t>
            </a:r>
            <a:r>
              <a:rPr lang="en-US" sz="1400" smtClean="0"/>
              <a:t>)</a:t>
            </a:r>
          </a:p>
          <a:p>
            <a:pPr>
              <a:buFont typeface="Arial" pitchFamily="34" charset="0"/>
              <a:buChar char="•"/>
            </a:pPr>
            <a:r>
              <a:rPr lang="en-US" sz="1400" smtClean="0"/>
              <a:t>Both </a:t>
            </a:r>
            <a:r>
              <a:rPr lang="en-US" sz="1400"/>
              <a:t>can be indexed and iterated  </a:t>
            </a:r>
            <a:endParaRPr lang="en-US" sz="1400" smtClean="0"/>
          </a:p>
          <a:p>
            <a:pPr>
              <a:buFont typeface="Arial" pitchFamily="34" charset="0"/>
              <a:buChar char="•"/>
            </a:pPr>
            <a:r>
              <a:rPr lang="en-US" sz="1400"/>
              <a:t>Both can be </a:t>
            </a:r>
            <a:r>
              <a:rPr lang="en-US" sz="1400" smtClean="0"/>
              <a:t>sliced</a:t>
            </a:r>
          </a:p>
          <a:p>
            <a:pPr>
              <a:buFont typeface="Arial" pitchFamily="34" charset="0"/>
              <a:buChar char="•"/>
            </a:pPr>
            <a:r>
              <a:rPr lang="en-US" sz="1400"/>
              <a:t>Both are mutable</a:t>
            </a:r>
          </a:p>
          <a:p>
            <a:r>
              <a:rPr lang="en-US" sz="1400" b="1" smtClean="0"/>
              <a:t>Differences-</a:t>
            </a:r>
          </a:p>
          <a:p>
            <a:pPr>
              <a:buFont typeface="Arial" pitchFamily="34" charset="0"/>
              <a:buChar char="•"/>
            </a:pPr>
            <a:r>
              <a:rPr lang="en-US" sz="1400"/>
              <a:t>The main difference between these two data types is the operation you can perform on them. Arrays are specially </a:t>
            </a:r>
            <a:r>
              <a:rPr lang="en-US" sz="1400" smtClean="0"/>
              <a:t>optimized </a:t>
            </a:r>
            <a:r>
              <a:rPr lang="en-US" sz="1400"/>
              <a:t>for arithmetic computations so if you’re going to perform similar operations you should consider using an array instead of a list</a:t>
            </a:r>
            <a:r>
              <a:rPr lang="en-US" sz="1400" smtClean="0"/>
              <a:t>. </a:t>
            </a:r>
            <a:r>
              <a:rPr lang="en-US" sz="1400"/>
              <a:t>E.g. </a:t>
            </a:r>
            <a:r>
              <a:rPr lang="en-US" sz="1400" smtClean="0"/>
              <a:t>	x </a:t>
            </a:r>
            <a:r>
              <a:rPr lang="en-US" sz="1400"/>
              <a:t>= array([3, 6, 9, 12])</a:t>
            </a:r>
          </a:p>
          <a:p>
            <a:pPr marL="0" indent="0"/>
            <a:r>
              <a:rPr lang="en-US" sz="1400" smtClean="0"/>
              <a:t>	x/3.0</a:t>
            </a:r>
            <a:endParaRPr lang="en-US" sz="1400"/>
          </a:p>
          <a:p>
            <a:pPr marL="0" indent="0"/>
            <a:r>
              <a:rPr lang="en-US" sz="1400" smtClean="0"/>
              <a:t>	print(x) </a:t>
            </a:r>
            <a:r>
              <a:rPr lang="en-US" sz="1400"/>
              <a:t>-&gt; array([1, 2, 3, 4])</a:t>
            </a:r>
            <a:endParaRPr lang="en-US" sz="1400" smtClean="0"/>
          </a:p>
          <a:p>
            <a:pPr>
              <a:buFont typeface="Arial" pitchFamily="34" charset="0"/>
              <a:buChar char="•"/>
            </a:pPr>
            <a:r>
              <a:rPr lang="en-US" sz="1400"/>
              <a:t>Also lists are containers for elements having differing data types but arrays are used as containers for elements of the same data type.</a:t>
            </a:r>
          </a:p>
          <a:p>
            <a:pPr>
              <a:buFont typeface="Arial" pitchFamily="34" charset="0"/>
              <a:buChar char="•"/>
            </a:pPr>
            <a:r>
              <a:rPr lang="en-US" sz="1400"/>
              <a:t>It does take an extra step to use arrays because they have to be declared while lists don't because they are part of Python's syntax,</a:t>
            </a:r>
          </a:p>
        </p:txBody>
      </p:sp>
      <p:sp>
        <p:nvSpPr>
          <p:cNvPr id="3" name="Content Placeholder 2"/>
          <p:cNvSpPr>
            <a:spLocks noGrp="1"/>
          </p:cNvSpPr>
          <p:nvPr>
            <p:ph sz="quarter" idx="10"/>
          </p:nvPr>
        </p:nvSpPr>
        <p:spPr/>
        <p:txBody>
          <a:bodyPr/>
          <a:lstStyle>
            <a:defPPr/>
          </a:lstStyle>
          <a:p>
            <a:r>
              <a:rPr lang="en-US" smtClean="0"/>
              <a:t>Lists and Arrays</a:t>
            </a:r>
            <a:endParaRPr lang="en-US"/>
          </a:p>
        </p:txBody>
      </p:sp>
    </p:spTree>
    <p:extLst>
      <p:ext uri="{BB962C8B-B14F-4D97-AF65-F5344CB8AC3E}">
        <p14:creationId xmlns:p14="http://schemas.microsoft.com/office/powerpoint/2010/main" val="1793947146"/>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u="sng">
                <a:hlinkClick r:id="rId2"/>
              </a:rPr>
              <a:t>https://www.w3resource.com/python-exercises/list/</a:t>
            </a:r>
            <a:endParaRPr lang="en-US"/>
          </a:p>
          <a:p>
            <a:r>
              <a:rPr lang="en-US" u="sng">
                <a:hlinkClick r:id="rId3"/>
              </a:rPr>
              <a:t>https://www.w3resource.com/python-exercises/tuple/</a:t>
            </a:r>
            <a:endParaRPr lang="en-US"/>
          </a:p>
          <a:p>
            <a:r>
              <a:rPr lang="en-US" u="sng">
                <a:hlinkClick r:id="rId4"/>
              </a:rPr>
              <a:t>https://www.w3resource.com/python-exercises/array/</a:t>
            </a:r>
            <a:endParaRPr lang="en-US"/>
          </a:p>
        </p:txBody>
      </p:sp>
      <p:sp>
        <p:nvSpPr>
          <p:cNvPr id="3" name="Content Placeholder 2"/>
          <p:cNvSpPr>
            <a:spLocks noGrp="1"/>
          </p:cNvSpPr>
          <p:nvPr>
            <p:ph sz="quarter" idx="10"/>
          </p:nvPr>
        </p:nvSpPr>
        <p:spPr/>
        <p:txBody>
          <a:bodyPr/>
          <a:lstStyle>
            <a:defPPr/>
          </a:lstStyle>
          <a:p>
            <a:r>
              <a:rPr lang="en-US" smtClean="0"/>
              <a:t>Exercise – Lists, Arrays, tuples</a:t>
            </a:r>
            <a:endParaRPr lang="en-US"/>
          </a:p>
        </p:txBody>
      </p:sp>
    </p:spTree>
    <p:extLst>
      <p:ext uri="{BB962C8B-B14F-4D97-AF65-F5344CB8AC3E}">
        <p14:creationId xmlns:p14="http://schemas.microsoft.com/office/powerpoint/2010/main" val="363978146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defPPr/>
          </a:lstStyle>
          <a:p>
            <a:r>
              <a:rPr lang="en-US" smtClean="0"/>
              <a:t>Data can be stored in python in 3 ways –</a:t>
            </a:r>
          </a:p>
          <a:p>
            <a:pPr marL="457200" indent="-457200">
              <a:buAutoNum type="arabicPeriod"/>
            </a:pPr>
            <a:r>
              <a:rPr lang="en-US" smtClean="0"/>
              <a:t>2D array or 2D List</a:t>
            </a:r>
          </a:p>
          <a:p>
            <a:pPr marL="457200" indent="-457200">
              <a:buAutoNum type="arabicPeriod"/>
            </a:pPr>
            <a:r>
              <a:rPr lang="en-US" smtClean="0"/>
              <a:t>Matrix</a:t>
            </a:r>
          </a:p>
          <a:p>
            <a:pPr marL="457200" indent="-457200">
              <a:buAutoNum type="arabicPeriod"/>
            </a:pPr>
            <a:r>
              <a:rPr lang="en-US" smtClean="0"/>
              <a:t>Pandas Data frame</a:t>
            </a:r>
          </a:p>
          <a:p>
            <a:pPr marL="457200" indent="-457200">
              <a:buAutoNum type="arabicPeriod"/>
            </a:pPr>
            <a:endParaRPr lang="en-US" smtClean="0"/>
          </a:p>
          <a:p>
            <a:pPr marL="0" indent="0"/>
            <a:r>
              <a:rPr lang="en-US" b="1" smtClean="0"/>
              <a:t>Details –</a:t>
            </a:r>
          </a:p>
          <a:p>
            <a:pPr marL="457200" indent="-457200">
              <a:buFont typeface="+mj-lt"/>
              <a:buAutoNum type="arabicPeriod"/>
            </a:pPr>
            <a:r>
              <a:rPr lang="en-US" smtClean="0"/>
              <a:t>2D Arrays - </a:t>
            </a:r>
            <a:r>
              <a:rPr lang="en-US">
                <a:hlinkClick r:id="rId2"/>
              </a:rPr>
              <a:t>https://</a:t>
            </a:r>
            <a:r>
              <a:rPr lang="en-US" smtClean="0">
                <a:hlinkClick r:id="rId2"/>
              </a:rPr>
              <a:t>www.tutorialspoint.com/python/python_2darray.htm</a:t>
            </a:r>
            <a:endParaRPr lang="en-US" smtClean="0"/>
          </a:p>
          <a:p>
            <a:pPr marL="0" indent="0"/>
            <a:r>
              <a:rPr lang="en-US"/>
              <a:t>Two dimensional array is an array within an array. It is an array of arrays. In this type of array the position of an data element is referred by two indices instead of one. So it represents a table with rows </a:t>
            </a:r>
            <a:r>
              <a:rPr lang="en-US" smtClean="0"/>
              <a:t>and columns </a:t>
            </a:r>
            <a:r>
              <a:rPr lang="en-US"/>
              <a:t>of data. In the below example of a two dimensional array, observer that each array element itself is also an array.</a:t>
            </a:r>
          </a:p>
        </p:txBody>
      </p:sp>
      <p:sp>
        <p:nvSpPr>
          <p:cNvPr id="3" name="Content Placeholder 2"/>
          <p:cNvSpPr>
            <a:spLocks noGrp="1"/>
          </p:cNvSpPr>
          <p:nvPr>
            <p:ph sz="quarter" idx="10"/>
          </p:nvPr>
        </p:nvSpPr>
        <p:spPr/>
        <p:txBody>
          <a:bodyPr/>
          <a:lstStyle>
            <a:defPPr/>
          </a:lstStyle>
          <a:p>
            <a:r>
              <a:rPr lang="en-US" smtClean="0"/>
              <a:t>2-Dimensional Data </a:t>
            </a:r>
            <a:endParaRPr lang="en-US"/>
          </a:p>
        </p:txBody>
      </p:sp>
    </p:spTree>
    <p:extLst>
      <p:ext uri="{BB962C8B-B14F-4D97-AF65-F5344CB8AC3E}">
        <p14:creationId xmlns:p14="http://schemas.microsoft.com/office/powerpoint/2010/main" val="174906350"/>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hlinkClick r:id="rId2"/>
              </a:rPr>
              <a:t>https://</a:t>
            </a:r>
            <a:r>
              <a:rPr lang="en-US" smtClean="0">
                <a:hlinkClick r:id="rId2"/>
              </a:rPr>
              <a:t>www.tutorialspoint.com/python/python_matrix.htm</a:t>
            </a:r>
            <a:endParaRPr lang="en-US" smtClean="0"/>
          </a:p>
          <a:p>
            <a:r>
              <a:rPr lang="en-US"/>
              <a:t>Matrix is a special case of two dimensional array where each data element is of strictly same size. So every matrix is also a two dimensional array but not vice versa</a:t>
            </a:r>
            <a:r>
              <a:rPr lang="en-US" smtClean="0"/>
              <a:t>.</a:t>
            </a:r>
          </a:p>
          <a:p>
            <a:r>
              <a:rPr lang="en-US" smtClean="0"/>
              <a:t>For example following 2 D array is allowed, but this data cannot go into a matrix –</a:t>
            </a:r>
          </a:p>
          <a:p>
            <a:r>
              <a:rPr lang="en-US" smtClean="0"/>
              <a:t>					</a:t>
            </a:r>
          </a:p>
          <a:p>
            <a:endParaRPr lang="en-US"/>
          </a:p>
        </p:txBody>
      </p:sp>
      <p:sp>
        <p:nvSpPr>
          <p:cNvPr id="3" name="Content Placeholder 2"/>
          <p:cNvSpPr>
            <a:spLocks noGrp="1"/>
          </p:cNvSpPr>
          <p:nvPr>
            <p:ph sz="quarter" idx="10"/>
          </p:nvPr>
        </p:nvSpPr>
        <p:spPr/>
        <p:txBody>
          <a:bodyPr/>
          <a:lstStyle>
            <a:defPPr/>
          </a:lstStyle>
          <a:p>
            <a:r>
              <a:rPr lang="en-US" smtClean="0"/>
              <a:t>Matrix </a:t>
            </a:r>
            <a:endParaRPr lang="en-US"/>
          </a:p>
        </p:txBody>
      </p:sp>
      <p:graphicFrame>
        <p:nvGraphicFramePr>
          <p:cNvPr id="4" name="Table 3"/>
          <p:cNvGraphicFramePr>
            <a:graphicFrameLocks noGrp="1"/>
          </p:cNvGraphicFramePr>
          <p:nvPr>
            <p:extLst/>
          </p:nvPr>
        </p:nvGraphicFramePr>
        <p:xfrm>
          <a:off x="451055" y="3939540"/>
          <a:ext cx="2514600" cy="1112520"/>
        </p:xfrm>
        <a:graphic>
          <a:graphicData uri="http://schemas.openxmlformats.org/drawingml/2006/table">
            <a:tbl>
              <a:tblPr firstRow="1" bandRow="1">
                <a:tableStyleId>{5940675A-B579-460E-94D1-54222C63F5DA}</a:tableStyleId>
              </a:tblPr>
              <a:tblGrid>
                <a:gridCol w="763753">
                  <a:extLst>
                    <a:ext uri="{9D8B030D-6E8A-4147-A177-3AD203B41FA5}">
                      <a16:colId xmlns:a16="http://schemas.microsoft.com/office/drawing/2014/main" val="481437811"/>
                    </a:ext>
                  </a:extLst>
                </a:gridCol>
                <a:gridCol w="836447">
                  <a:extLst>
                    <a:ext uri="{9D8B030D-6E8A-4147-A177-3AD203B41FA5}">
                      <a16:colId xmlns:a16="http://schemas.microsoft.com/office/drawing/2014/main" val="3188932159"/>
                    </a:ext>
                  </a:extLst>
                </a:gridCol>
                <a:gridCol w="914400">
                  <a:extLst>
                    <a:ext uri="{9D8B030D-6E8A-4147-A177-3AD203B41FA5}">
                      <a16:colId xmlns:a16="http://schemas.microsoft.com/office/drawing/2014/main" val="2435845370"/>
                    </a:ext>
                  </a:extLst>
                </a:gridCol>
              </a:tblGrid>
              <a:tr h="370840">
                <a:tc>
                  <a:txBody>
                    <a:bodyPr/>
                    <a:lstStyle>
                      <a:defPPr/>
                    </a:lstStyle>
                    <a:p>
                      <a:r>
                        <a:rPr lang="en-US" smtClean="0"/>
                        <a:t>2</a:t>
                      </a:r>
                      <a:endParaRPr lang="en-US"/>
                    </a:p>
                  </a:txBody>
                  <a:tcPr/>
                </a:tc>
                <a:tc>
                  <a:txBody>
                    <a:bodyPr/>
                    <a:lstStyle>
                      <a:defPPr/>
                    </a:lstStyle>
                    <a:p>
                      <a:r>
                        <a:rPr lang="en-US" smtClean="0"/>
                        <a:t>3</a:t>
                      </a:r>
                      <a:endParaRPr lang="en-US"/>
                    </a:p>
                  </a:txBody>
                  <a:tcPr/>
                </a:tc>
                <a:tc>
                  <a:txBody>
                    <a:bodyPr/>
                    <a:lstStyle>
                      <a:defPPr/>
                    </a:lstStyle>
                    <a:p>
                      <a:r>
                        <a:rPr lang="en-US" smtClean="0"/>
                        <a:t>4</a:t>
                      </a:r>
                      <a:endParaRPr lang="en-US"/>
                    </a:p>
                  </a:txBody>
                  <a:tcPr/>
                </a:tc>
                <a:extLst>
                  <a:ext uri="{0D108BD9-81ED-4DB2-BD59-A6C34878D82A}">
                    <a16:rowId xmlns:a16="http://schemas.microsoft.com/office/drawing/2014/main" val="3490680870"/>
                  </a:ext>
                </a:extLst>
              </a:tr>
              <a:tr h="370840">
                <a:tc>
                  <a:txBody>
                    <a:bodyPr/>
                    <a:lstStyle>
                      <a:defPPr/>
                    </a:lstStyle>
                    <a:p>
                      <a:r>
                        <a:rPr lang="en-US" smtClean="0"/>
                        <a:t>1</a:t>
                      </a:r>
                      <a:endParaRPr lang="en-US"/>
                    </a:p>
                  </a:txBody>
                  <a:tcPr/>
                </a:tc>
                <a:tc>
                  <a:txBody>
                    <a:bodyPr/>
                    <a:lstStyle>
                      <a:defPPr/>
                    </a:lstStyle>
                    <a:p>
                      <a:r>
                        <a:rPr lang="en-US" smtClean="0"/>
                        <a:t>12</a:t>
                      </a:r>
                      <a:endParaRPr lang="en-US"/>
                    </a:p>
                  </a:txBody>
                  <a:tcPr/>
                </a:tc>
                <a:tc>
                  <a:txBody>
                    <a:bodyPr/>
                    <a:lstStyle>
                      <a:defPPr/>
                    </a:lstStyle>
                    <a:p>
                      <a:r>
                        <a:rPr lang="en-US" smtClean="0"/>
                        <a:t>14</a:t>
                      </a:r>
                      <a:endParaRPr lang="en-US"/>
                    </a:p>
                  </a:txBody>
                  <a:tcPr/>
                </a:tc>
                <a:extLst>
                  <a:ext uri="{0D108BD9-81ED-4DB2-BD59-A6C34878D82A}">
                    <a16:rowId xmlns:a16="http://schemas.microsoft.com/office/drawing/2014/main" val="316371344"/>
                  </a:ext>
                </a:extLst>
              </a:tr>
              <a:tr h="370840">
                <a:tc>
                  <a:txBody>
                    <a:bodyPr/>
                    <a:lstStyle>
                      <a:defPPr/>
                    </a:lstStyle>
                    <a:p>
                      <a:r>
                        <a:rPr lang="en-US" smtClean="0"/>
                        <a:t>1</a:t>
                      </a:r>
                      <a:endParaRPr lang="en-US"/>
                    </a:p>
                  </a:txBody>
                  <a:tcPr/>
                </a:tc>
                <a:tc>
                  <a:txBody>
                    <a:bodyPr/>
                    <a:lstStyle>
                      <a:defPPr/>
                    </a:lstStyle>
                    <a:p>
                      <a:r>
                        <a:rPr lang="en-US" smtClean="0"/>
                        <a:t>2</a:t>
                      </a:r>
                      <a:endParaRPr lang="en-US"/>
                    </a:p>
                  </a:txBody>
                  <a:tcPr/>
                </a:tc>
                <a:tc>
                  <a:txBody>
                    <a:bodyPr/>
                    <a:lstStyle>
                      <a:defPPr/>
                    </a:lstStyle>
                    <a:p>
                      <a:endParaRPr lang="en-US"/>
                    </a:p>
                  </a:txBody>
                  <a:tcPr>
                    <a:solidFill>
                      <a:schemeClr val="bg2">
                        <a:lumMod val="90000"/>
                      </a:schemeClr>
                    </a:solidFill>
                  </a:tcPr>
                </a:tc>
                <a:extLst>
                  <a:ext uri="{0D108BD9-81ED-4DB2-BD59-A6C34878D82A}">
                    <a16:rowId xmlns:a16="http://schemas.microsoft.com/office/drawing/2014/main" val="2232625061"/>
                  </a:ext>
                </a:extLst>
              </a:tr>
            </a:tbl>
          </a:graphicData>
        </a:graphic>
      </p:graphicFrame>
      <p:sp>
        <p:nvSpPr>
          <p:cNvPr id="5" name="Rectangle 1"/>
          <p:cNvSpPr>
            <a:spLocks noChangeArrowheads="1"/>
          </p:cNvSpPr>
          <p:nvPr/>
        </p:nvSpPr>
        <p:spPr bwMode="auto">
          <a:xfrm>
            <a:off x="304800" y="5052060"/>
            <a:ext cx="3429000" cy="151701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08" rIns="0" bIns="88872"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smtClean="0">
                <a:ln>
                  <a:noFill/>
                </a:ln>
                <a:solidFill>
                  <a:srgbClr val="000088"/>
                </a:solidFill>
                <a:effectLst/>
                <a:latin typeface="Menlo"/>
              </a:rPr>
              <a:t>from</a:t>
            </a:r>
            <a:r>
              <a:rPr kumimoji="0" lang="en-US" altLang="en-US" sz="1400" b="0" i="0" u="none" strike="noStrike" cap="none" normalizeH="0" baseline="0" smtClean="0">
                <a:ln>
                  <a:noFill/>
                </a:ln>
                <a:solidFill>
                  <a:srgbClr val="313131"/>
                </a:solidFill>
                <a:effectLst/>
                <a:latin typeface="Menlo"/>
              </a:rPr>
              <a:t> numpy </a:t>
            </a:r>
            <a:r>
              <a:rPr kumimoji="0" lang="en-US" altLang="en-US" sz="1400" b="0" i="0" u="none" strike="noStrike" cap="none" normalizeH="0" baseline="0" smtClean="0">
                <a:ln>
                  <a:noFill/>
                </a:ln>
                <a:solidFill>
                  <a:srgbClr val="000088"/>
                </a:solidFill>
                <a:effectLst/>
                <a:latin typeface="Menlo"/>
              </a:rPr>
              <a:t>import</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 </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array</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'Mon'</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18</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20</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22</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17</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'Tue'</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11</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18</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21</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18</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'Wed'</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15</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21</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20</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19</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'Thu'</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11</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20</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22</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21</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'Fri'</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18</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17</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23</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22</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'Sat'</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12</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22</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20</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18</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'Sun'</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13</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15</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19</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16</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m </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reshape</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a</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7</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6666"/>
                </a:solidFill>
                <a:effectLst/>
                <a:latin typeface="Menlo"/>
              </a:rPr>
              <a:t>5</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0088"/>
                </a:solidFill>
                <a:effectLst/>
                <a:latin typeface="Menlo"/>
              </a:rPr>
              <a:t>print</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m</a:t>
            </a:r>
            <a:r>
              <a:rPr kumimoji="0" lang="en-US" altLang="en-US" sz="1400" b="0" i="0" u="none" strike="noStrike" cap="none" normalizeH="0" baseline="0" smtClean="0">
                <a:ln>
                  <a:noFill/>
                </a:ln>
                <a:solidFill>
                  <a:srgbClr val="666600"/>
                </a:solidFill>
                <a:effectLst/>
                <a:latin typeface="Menlo"/>
              </a:rPr>
              <a:t>)</a:t>
            </a:r>
            <a:r>
              <a:rPr kumimoji="0" lang="en-US" altLang="en-US" sz="1200" b="0" i="0" u="none" strike="noStrike" cap="none" normalizeH="0" baseline="0" smtClean="0">
                <a:ln>
                  <a:noFill/>
                </a:ln>
                <a:solidFill>
                  <a:schemeClr val="tx1"/>
                </a:solidFill>
                <a:effectLst/>
              </a:rPr>
              <a:t> </a:t>
            </a:r>
            <a:endParaRPr kumimoji="0" lang="en-US" altLang="en-US" sz="3600" b="0" i="0" u="none" strike="noStrike" cap="none" normalizeH="0" baseline="0" smtClean="0">
              <a:ln>
                <a:noFill/>
              </a:ln>
              <a:solidFill>
                <a:schemeClr val="tx1"/>
              </a:solidFill>
              <a:effectLst/>
              <a:latin typeface="Arial" pitchFamily="34" charset="0"/>
            </a:endParaRPr>
          </a:p>
        </p:txBody>
      </p:sp>
      <p:sp>
        <p:nvSpPr>
          <p:cNvPr id="6" name="Rectangle 2"/>
          <p:cNvSpPr>
            <a:spLocks noChangeArrowheads="1"/>
          </p:cNvSpPr>
          <p:nvPr/>
        </p:nvSpPr>
        <p:spPr bwMode="auto">
          <a:xfrm>
            <a:off x="3912011" y="3986455"/>
            <a:ext cx="4905683" cy="234800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08" rIns="0" bIns="88872"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smtClean="0">
                <a:ln>
                  <a:noFill/>
                </a:ln>
                <a:solidFill>
                  <a:srgbClr val="000000"/>
                </a:solidFill>
                <a:effectLst/>
                <a:latin typeface="Verdana" panose="020B0604030504040204" pitchFamily="34" charset="0"/>
              </a:rPr>
              <a:t>The above data can be represented as a two dimensional array as below.</a:t>
            </a:r>
            <a:endParaRPr kumimoji="0" lang="en-US" altLang="en-US" sz="1400" b="0" i="0" u="none" strike="noStrike" cap="none" normalizeH="0" baseline="0" smtClean="0">
              <a:ln>
                <a:noFill/>
              </a:ln>
              <a:solidFill>
                <a:srgbClr val="666600"/>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'Mon'</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'18'</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'20'</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'22'</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'17'</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'Tue'</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'11'</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'18'</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'21'</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'18'</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'Wed'</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'15'</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'21'</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'20'</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'19'</a:t>
            </a:r>
            <a:r>
              <a:rPr kumimoji="0" lang="en-US" altLang="en-US" sz="1400" b="0" i="0" u="none" strike="noStrike" cap="none" normalizeH="0" baseline="0" smtClean="0">
                <a:ln>
                  <a:noFill/>
                </a:ln>
                <a:solidFill>
                  <a:srgbClr val="66660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'Thu'</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'11'</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'20'</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'22'</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'21'</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'Fri'</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'18'</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'17'</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'23'</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'22'</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'Sat'</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'12'</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'22'</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'20'</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'18'</a:t>
            </a: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smtClean="0">
                <a:ln>
                  <a:noFill/>
                </a:ln>
                <a:solidFill>
                  <a:srgbClr val="666600"/>
                </a:solidFill>
                <a:effectLst/>
                <a:latin typeface="Menlo"/>
              </a:rPr>
              <a:t>[</a:t>
            </a:r>
            <a:r>
              <a:rPr kumimoji="0" lang="en-US" altLang="en-US" sz="1400" b="0" i="0" u="none" strike="noStrike" cap="none" normalizeH="0" baseline="0" smtClean="0">
                <a:ln>
                  <a:noFill/>
                </a:ln>
                <a:solidFill>
                  <a:srgbClr val="008800"/>
                </a:solidFill>
                <a:effectLst/>
                <a:latin typeface="Menlo"/>
              </a:rPr>
              <a:t>'Sun'</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'13'</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'15'</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'19'</a:t>
            </a:r>
            <a:r>
              <a:rPr kumimoji="0" lang="en-US" altLang="en-US" sz="1400" b="0" i="0" u="none" strike="noStrike" cap="none" normalizeH="0" baseline="0" smtClean="0">
                <a:ln>
                  <a:noFill/>
                </a:ln>
                <a:solidFill>
                  <a:srgbClr val="313131"/>
                </a:solidFill>
                <a:effectLst/>
                <a:latin typeface="Menlo"/>
              </a:rPr>
              <a:t> </a:t>
            </a:r>
            <a:r>
              <a:rPr kumimoji="0" lang="en-US" altLang="en-US" sz="1400" b="0" i="0" u="none" strike="noStrike" cap="none" normalizeH="0" baseline="0" smtClean="0">
                <a:ln>
                  <a:noFill/>
                </a:ln>
                <a:solidFill>
                  <a:srgbClr val="008800"/>
                </a:solidFill>
                <a:effectLst/>
                <a:latin typeface="Menlo"/>
              </a:rPr>
              <a:t>'16'</a:t>
            </a:r>
            <a:r>
              <a:rPr kumimoji="0" lang="en-US" altLang="en-US" sz="1400" b="0" i="0" u="none" strike="noStrike" cap="none" normalizeH="0" baseline="0" smtClean="0">
                <a:ln>
                  <a:noFill/>
                </a:ln>
                <a:solidFill>
                  <a:srgbClr val="666600"/>
                </a:solidFill>
                <a:effectLst/>
                <a:latin typeface="Menlo"/>
              </a:rPr>
              <a:t>]]</a:t>
            </a:r>
            <a:r>
              <a:rPr kumimoji="0" lang="en-US" altLang="en-US" sz="1200" b="0" i="0" u="none" strike="noStrike" cap="none" normalizeH="0" baseline="0" smtClean="0">
                <a:ln>
                  <a:noFill/>
                </a:ln>
                <a:solidFill>
                  <a:schemeClr val="tx1"/>
                </a:solidFill>
                <a:effectLst/>
              </a:rPr>
              <a:t> </a:t>
            </a:r>
            <a:endParaRPr kumimoji="0" lang="en-US" altLang="en-US" sz="36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107944855"/>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sz="1800">
                <a:hlinkClick r:id="rId2"/>
              </a:rPr>
              <a:t>https://www.geeksforgeeks.org/python-pandas-dataframe</a:t>
            </a:r>
            <a:r>
              <a:rPr lang="en-US" sz="1800" smtClean="0">
                <a:hlinkClick r:id="rId2"/>
              </a:rPr>
              <a:t>/</a:t>
            </a:r>
            <a:endParaRPr lang="en-US" sz="1800" smtClean="0"/>
          </a:p>
          <a:p>
            <a:r>
              <a:rPr lang="en-US" sz="1800" b="1"/>
              <a:t>Pandas DataFrame</a:t>
            </a:r>
            <a:r>
              <a:rPr lang="en-US" sz="1800"/>
              <a:t> is two-dimensional size-mutable, potentially heterogeneous tabular data structure with labeled axes (rows and columns). A Data frame is a two-dimensional data structure, i.e., data is aligned in a tabular fashion in rows and columns. Pandas DataFrame consists of three principal components, the </a:t>
            </a:r>
            <a:r>
              <a:rPr lang="en-US" sz="1800" b="1"/>
              <a:t>data</a:t>
            </a:r>
            <a:r>
              <a:rPr lang="en-US" sz="1800"/>
              <a:t>, </a:t>
            </a:r>
            <a:r>
              <a:rPr lang="en-US" sz="1800" b="1"/>
              <a:t>rows</a:t>
            </a:r>
            <a:r>
              <a:rPr lang="en-US" sz="1800"/>
              <a:t>, and </a:t>
            </a:r>
            <a:r>
              <a:rPr lang="en-US" sz="1800" b="1"/>
              <a:t>columns</a:t>
            </a:r>
            <a:r>
              <a:rPr lang="en-US" sz="1800"/>
              <a:t>.</a:t>
            </a:r>
          </a:p>
        </p:txBody>
      </p:sp>
      <p:sp>
        <p:nvSpPr>
          <p:cNvPr id="3" name="Content Placeholder 2"/>
          <p:cNvSpPr>
            <a:spLocks noGrp="1"/>
          </p:cNvSpPr>
          <p:nvPr>
            <p:ph sz="quarter" idx="10"/>
          </p:nvPr>
        </p:nvSpPr>
        <p:spPr/>
        <p:txBody>
          <a:bodyPr/>
          <a:lstStyle>
            <a:defPPr/>
          </a:lstStyle>
          <a:p>
            <a:r>
              <a:rPr lang="en-US" smtClean="0"/>
              <a:t>Data Frames</a:t>
            </a:r>
            <a:endParaRPr lang="en-US"/>
          </a:p>
        </p:txBody>
      </p:sp>
      <p:pic>
        <p:nvPicPr>
          <p:cNvPr id="2050" name="Picture 2" descr="https://media.geeksforgeeks.org/wp-content/uploads/finallpandas.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00" y="3352800"/>
            <a:ext cx="6324600" cy="320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777031"/>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defPPr/>
          </a:lstStyle>
          <a:p>
            <a:r>
              <a:rPr lang="en-US">
                <a:hlinkClick r:id="rId2"/>
              </a:rPr>
              <a:t>https://www.geeksforgeeks.org/graph-and-its-representations</a:t>
            </a:r>
            <a:r>
              <a:rPr lang="en-US" smtClean="0">
                <a:hlinkClick r:id="rId2"/>
              </a:rPr>
              <a:t>/</a:t>
            </a:r>
            <a:endParaRPr lang="en-US" smtClean="0"/>
          </a:p>
          <a:p>
            <a:r>
              <a:rPr lang="en-US">
                <a:hlinkClick r:id="rId3"/>
              </a:rPr>
              <a:t>https://</a:t>
            </a:r>
            <a:r>
              <a:rPr lang="en-US" smtClean="0">
                <a:hlinkClick r:id="rId3"/>
              </a:rPr>
              <a:t>www.scribd.com/doc/104543388/Graph-Representation</a:t>
            </a:r>
            <a:endParaRPr lang="en-US" smtClean="0"/>
          </a:p>
          <a:p>
            <a:r>
              <a:rPr lang="en-US"/>
              <a:t>G=(V,E)</a:t>
            </a:r>
          </a:p>
          <a:p>
            <a:r>
              <a:rPr lang="en-US" smtClean="0"/>
              <a:t>•A </a:t>
            </a:r>
            <a:r>
              <a:rPr lang="en-US"/>
              <a:t>graph is a set of vertices and edges. </a:t>
            </a:r>
            <a:r>
              <a:rPr lang="en-US" smtClean="0"/>
              <a:t>A vertex </a:t>
            </a:r>
            <a:r>
              <a:rPr lang="en-US"/>
              <a:t>may represent a state or a </a:t>
            </a:r>
            <a:r>
              <a:rPr lang="en-US" smtClean="0"/>
              <a:t>condition while </a:t>
            </a:r>
            <a:r>
              <a:rPr lang="en-US"/>
              <a:t>the edge may represent a </a:t>
            </a:r>
            <a:r>
              <a:rPr lang="en-US" smtClean="0"/>
              <a:t>relation between </a:t>
            </a:r>
            <a:r>
              <a:rPr lang="en-US"/>
              <a:t>two vertices.</a:t>
            </a:r>
          </a:p>
          <a:p>
            <a:endParaRPr lang="en-US" smtClean="0"/>
          </a:p>
          <a:p>
            <a:r>
              <a:rPr lang="en-US"/>
              <a:t>Following two are the most commonly used representations of a graph.</a:t>
            </a:r>
            <a:br>
              <a:rPr lang="en-US"/>
            </a:br>
            <a:r>
              <a:rPr lang="en-US" b="1"/>
              <a:t>1.</a:t>
            </a:r>
            <a:r>
              <a:rPr lang="en-US"/>
              <a:t> Adjacency Matrix</a:t>
            </a:r>
            <a:br>
              <a:rPr lang="en-US"/>
            </a:br>
            <a:r>
              <a:rPr lang="en-US" b="1"/>
              <a:t>2.</a:t>
            </a:r>
            <a:r>
              <a:rPr lang="en-US"/>
              <a:t> Adjacency List</a:t>
            </a:r>
          </a:p>
        </p:txBody>
      </p:sp>
      <p:sp>
        <p:nvSpPr>
          <p:cNvPr id="3" name="Content Placeholder 2"/>
          <p:cNvSpPr>
            <a:spLocks noGrp="1"/>
          </p:cNvSpPr>
          <p:nvPr>
            <p:ph sz="quarter" idx="10"/>
          </p:nvPr>
        </p:nvSpPr>
        <p:spPr/>
        <p:txBody>
          <a:bodyPr/>
          <a:lstStyle>
            <a:defPPr/>
          </a:lstStyle>
          <a:p>
            <a:r>
              <a:rPr lang="en-US" smtClean="0"/>
              <a:t>Graphs Representation</a:t>
            </a:r>
            <a:endParaRPr lang="en-US"/>
          </a:p>
        </p:txBody>
      </p:sp>
    </p:spTree>
    <p:extLst>
      <p:ext uri="{BB962C8B-B14F-4D97-AF65-F5344CB8AC3E}">
        <p14:creationId xmlns:p14="http://schemas.microsoft.com/office/powerpoint/2010/main" val="136210879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defPPr/>
          </a:lstStyle>
          <a:p>
            <a:r>
              <a:rPr lang="en-US" smtClean="0"/>
              <a:t>The fields differ in their modeling processes, the </a:t>
            </a:r>
            <a:r>
              <a:rPr lang="en-US" b="1" smtClean="0"/>
              <a:t>size of their data</a:t>
            </a:r>
            <a:r>
              <a:rPr lang="en-US" smtClean="0"/>
              <a:t>, the </a:t>
            </a:r>
            <a:r>
              <a:rPr lang="en-US" b="1" smtClean="0"/>
              <a:t>types of problems studied</a:t>
            </a:r>
            <a:r>
              <a:rPr lang="en-US" smtClean="0"/>
              <a:t>, the </a:t>
            </a:r>
            <a:r>
              <a:rPr lang="en-US" b="1" smtClean="0"/>
              <a:t>background of the people in the field</a:t>
            </a:r>
            <a:r>
              <a:rPr lang="en-US" smtClean="0"/>
              <a:t>, and the </a:t>
            </a:r>
            <a:r>
              <a:rPr lang="en-US" b="1" smtClean="0"/>
              <a:t>language used</a:t>
            </a:r>
            <a:r>
              <a:rPr lang="en-US" smtClean="0"/>
              <a:t>. However, the fields are closely related. Ultimately, both statistics and data science aim to extract knowledge from data.</a:t>
            </a:r>
          </a:p>
          <a:p>
            <a:endParaRPr lang="en-US" smtClean="0"/>
          </a:p>
          <a:p>
            <a:r>
              <a:rPr lang="en-US" smtClean="0"/>
              <a:t>Reference Links </a:t>
            </a:r>
            <a:r>
              <a:rPr lang="en-US" smtClean="0">
                <a:hlinkClick r:id="rId2"/>
              </a:rPr>
              <a:t>–</a:t>
            </a:r>
            <a:r>
              <a:rPr lang="en-US" smtClean="0"/>
              <a:t> </a:t>
            </a:r>
          </a:p>
          <a:p>
            <a:pPr>
              <a:buFont typeface="Arial" pitchFamily="34" charset="0"/>
              <a:buChar char="•"/>
            </a:pPr>
            <a:r>
              <a:rPr lang="en-US" smtClean="0">
                <a:hlinkClick r:id="rId2"/>
              </a:rPr>
              <a:t>https://www.educba.com/data-science-vs-statistics/</a:t>
            </a:r>
            <a:endParaRPr lang="en-US" smtClean="0"/>
          </a:p>
          <a:p>
            <a:pPr>
              <a:buFont typeface="Arial" pitchFamily="34" charset="0"/>
              <a:buChar char="•"/>
            </a:pPr>
            <a:r>
              <a:rPr lang="en-US" smtClean="0">
                <a:hlinkClick r:id="rId3"/>
              </a:rPr>
              <a:t>https://www.displayr.com/statistics-vs-data-science-whats-the-difference/</a:t>
            </a:r>
            <a:endParaRPr lang="en-US" smtClean="0"/>
          </a:p>
          <a:p>
            <a:pPr>
              <a:buFont typeface="Arial" pitchFamily="34" charset="0"/>
              <a:buChar char="•"/>
            </a:pPr>
            <a:r>
              <a:rPr lang="en-US" smtClean="0">
                <a:hlinkClick r:id="rId4"/>
              </a:rPr>
              <a:t>https://link.springer.com/article/10.1007/s42081-018-0009-3</a:t>
            </a:r>
            <a:endParaRPr lang="en-US" smtClean="0"/>
          </a:p>
          <a:p>
            <a:endParaRPr lang="en-US"/>
          </a:p>
        </p:txBody>
      </p:sp>
      <p:sp>
        <p:nvSpPr>
          <p:cNvPr id="3" name="Content Placeholder 2"/>
          <p:cNvSpPr>
            <a:spLocks noGrp="1"/>
          </p:cNvSpPr>
          <p:nvPr>
            <p:ph sz="quarter" idx="10"/>
          </p:nvPr>
        </p:nvSpPr>
        <p:spPr/>
        <p:txBody>
          <a:bodyPr/>
          <a:lstStyle>
            <a:defPPr/>
          </a:lstStyle>
          <a:p>
            <a:r>
              <a:rPr lang="en-US" smtClean="0"/>
              <a:t>Data Science Vs. Statistics</a:t>
            </a:r>
            <a:endParaRPr lang="en-US"/>
          </a:p>
        </p:txBody>
      </p:sp>
    </p:spTree>
    <p:extLst>
      <p:ext uri="{BB962C8B-B14F-4D97-AF65-F5344CB8AC3E}">
        <p14:creationId xmlns:p14="http://schemas.microsoft.com/office/powerpoint/2010/main" val="633978265"/>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s://html2-f.scribdassets.com/8paawc96yo1sanc1/images/11-e6353ed97b.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2500" y="3200400"/>
            <a:ext cx="6934200" cy="332184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04800" y="1493837"/>
            <a:ext cx="8229600" cy="2544763"/>
          </a:xfrm>
        </p:spPr>
        <p:txBody>
          <a:bodyPr>
            <a:noAutofit/>
          </a:bodyPr>
          <a:lstStyle>
            <a:defPPr/>
          </a:lstStyle>
          <a:p>
            <a:r>
              <a:rPr lang="en-US" sz="1600" b="1" smtClean="0"/>
              <a:t>Adjacency </a:t>
            </a:r>
            <a:r>
              <a:rPr lang="en-US" sz="1600" b="1"/>
              <a:t>Matrix is a 2D array of size V x V where V is the number of vertices in a graph. </a:t>
            </a:r>
            <a:r>
              <a:rPr lang="en-US" sz="1600"/>
              <a:t>Let the 2D array be adj[][], a slot adj[i][j] = 1 indicates that there is an edge from vertex i to vertex j. Adjacency matrix for undirected graph is always symmetric. Adjacency Matrix is also used to represent weighted graphs. If adj[i][j] = w, then there is an edge from vertex i to vertex j with weight w</a:t>
            </a:r>
            <a:r>
              <a:rPr lang="en-US" sz="1600" smtClean="0"/>
              <a:t>.</a:t>
            </a:r>
          </a:p>
          <a:p>
            <a:r>
              <a:rPr lang="en-US" sz="1600" smtClean="0"/>
              <a:t>Pros</a:t>
            </a:r>
            <a:r>
              <a:rPr lang="en-US" sz="1600"/>
              <a:t>: Representation is easier to implement and follow. Removing an edge takes O(1) time. Queries like whether there is an edge from vertex ‘u’ to vertex ‘v’ are efficient and can be done O(1).</a:t>
            </a:r>
          </a:p>
          <a:p>
            <a:r>
              <a:rPr lang="en-US" sz="1600" smtClean="0"/>
              <a:t>Cons</a:t>
            </a:r>
            <a:r>
              <a:rPr lang="en-US" sz="1600"/>
              <a:t>: Consumes more space O(V^2). Even if the graph is sparse(contains less number of edges), it consumes the same space. Adding a vertex is O(V^2) time</a:t>
            </a:r>
            <a:r>
              <a:rPr lang="en-US" sz="1600" smtClean="0"/>
              <a:t>.</a:t>
            </a:r>
            <a:endParaRPr lang="en-US" sz="1600"/>
          </a:p>
        </p:txBody>
      </p:sp>
      <p:sp>
        <p:nvSpPr>
          <p:cNvPr id="3" name="Content Placeholder 2"/>
          <p:cNvSpPr>
            <a:spLocks noGrp="1"/>
          </p:cNvSpPr>
          <p:nvPr>
            <p:ph sz="quarter" idx="10"/>
          </p:nvPr>
        </p:nvSpPr>
        <p:spPr/>
        <p:txBody>
          <a:bodyPr/>
          <a:lstStyle>
            <a:defPPr/>
          </a:lstStyle>
          <a:p>
            <a:r>
              <a:rPr lang="en-US" smtClean="0"/>
              <a:t>Adjacency Matrix</a:t>
            </a:r>
            <a:endParaRPr lang="en-US"/>
          </a:p>
        </p:txBody>
      </p:sp>
    </p:spTree>
    <p:extLst>
      <p:ext uri="{BB962C8B-B14F-4D97-AF65-F5344CB8AC3E}">
        <p14:creationId xmlns:p14="http://schemas.microsoft.com/office/powerpoint/2010/main" val="351342938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Adjacency </a:t>
            </a:r>
            <a:r>
              <a:rPr lang="en-US" smtClean="0"/>
              <a:t>Matrix</a:t>
            </a:r>
            <a:endParaRPr lang="en-US"/>
          </a:p>
        </p:txBody>
      </p:sp>
      <p:pic>
        <p:nvPicPr>
          <p:cNvPr id="5" name="Content Placeholder 4"/>
          <p:cNvPicPr>
            <a:picLocks noGrp="1" noChangeAspect="1"/>
          </p:cNvPicPr>
          <p:nvPr>
            <p:ph idx="1"/>
          </p:nvPr>
        </p:nvPicPr>
        <p:blipFill>
          <a:blip r:embed="rId2"/>
          <a:stretch>
            <a:fillRect/>
          </a:stretch>
        </p:blipFill>
        <p:spPr>
          <a:xfrm>
            <a:off x="533400" y="1752600"/>
            <a:ext cx="8077200" cy="2191803"/>
          </a:xfrm>
          <a:prstGeom prst="rect">
            <a:avLst/>
          </a:prstGeom>
        </p:spPr>
      </p:pic>
      <p:pic>
        <p:nvPicPr>
          <p:cNvPr id="6" name="Picture 5"/>
          <p:cNvPicPr>
            <a:picLocks noChangeAspect="1"/>
          </p:cNvPicPr>
          <p:nvPr/>
        </p:nvPicPr>
        <p:blipFill>
          <a:blip r:embed="rId3"/>
          <a:stretch>
            <a:fillRect/>
          </a:stretch>
        </p:blipFill>
        <p:spPr>
          <a:xfrm>
            <a:off x="297426" y="4267200"/>
            <a:ext cx="8550442" cy="1828800"/>
          </a:xfrm>
          <a:prstGeom prst="rect">
            <a:avLst/>
          </a:prstGeom>
        </p:spPr>
      </p:pic>
    </p:spTree>
    <p:extLst>
      <p:ext uri="{BB962C8B-B14F-4D97-AF65-F5344CB8AC3E}">
        <p14:creationId xmlns:p14="http://schemas.microsoft.com/office/powerpoint/2010/main" val="14558775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pPr fontAlgn="base"/>
            <a:r>
              <a:rPr lang="en-US" sz="1800" smtClean="0"/>
              <a:t>An </a:t>
            </a:r>
            <a:r>
              <a:rPr lang="en-US" sz="1800"/>
              <a:t>array of lists is used. </a:t>
            </a:r>
            <a:r>
              <a:rPr lang="en-US" sz="1800" b="1"/>
              <a:t>Size of the array is equal to the number of vertices. </a:t>
            </a:r>
            <a:r>
              <a:rPr lang="en-US" sz="1800"/>
              <a:t>Let the array be array[]. </a:t>
            </a:r>
            <a:r>
              <a:rPr lang="en-US" sz="1800" b="1"/>
              <a:t>An entry array[i] represents the list of vertices adjacent to the </a:t>
            </a:r>
            <a:r>
              <a:rPr lang="en-US" sz="1800" b="1" i="1" err="1"/>
              <a:t>i</a:t>
            </a:r>
            <a:r>
              <a:rPr lang="en-US" sz="1800" b="1" err="1"/>
              <a:t>th vertex.</a:t>
            </a:r>
            <a:r>
              <a:rPr lang="en-US" sz="1800"/>
              <a:t> This representation can also be used to represent a weighted graph. The weights of edges can be represented as lists of pairs. Following is adjacency list representation of the above graph.</a:t>
            </a:r>
          </a:p>
          <a:p>
            <a:r>
              <a:rPr lang="en-US" sz="1800"/>
              <a:t/>
            </a:r>
            <a:br>
              <a:rPr lang="en-US" sz="1800"/>
            </a:br>
            <a:endParaRPr lang="en-US" sz="1800"/>
          </a:p>
        </p:txBody>
      </p:sp>
      <p:sp>
        <p:nvSpPr>
          <p:cNvPr id="3" name="Content Placeholder 2"/>
          <p:cNvSpPr>
            <a:spLocks noGrp="1"/>
          </p:cNvSpPr>
          <p:nvPr>
            <p:ph sz="quarter" idx="10"/>
          </p:nvPr>
        </p:nvSpPr>
        <p:spPr/>
        <p:txBody>
          <a:bodyPr/>
          <a:lstStyle>
            <a:defPPr/>
          </a:lstStyle>
          <a:p>
            <a:r>
              <a:rPr lang="en-US" smtClean="0"/>
              <a:t>Adjacency List</a:t>
            </a:r>
            <a:endParaRPr lang="en-US"/>
          </a:p>
        </p:txBody>
      </p:sp>
      <p:pic>
        <p:nvPicPr>
          <p:cNvPr id="4098" name="Picture 2" descr="Adjacency List Representation of Graph"/>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3200400"/>
            <a:ext cx="6268065" cy="244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731353"/>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t>• Adjacency matrix is good for dense graphs.</a:t>
            </a:r>
          </a:p>
          <a:p>
            <a:r>
              <a:rPr lang="en-US"/>
              <a:t>• Adjacency lists is good for sparse graphs and also for changing the no of nodes.</a:t>
            </a:r>
          </a:p>
          <a:p>
            <a:endParaRPr lang="en-US"/>
          </a:p>
        </p:txBody>
      </p:sp>
      <p:sp>
        <p:nvSpPr>
          <p:cNvPr id="3" name="Content Placeholder 2"/>
          <p:cNvSpPr>
            <a:spLocks noGrp="1"/>
          </p:cNvSpPr>
          <p:nvPr>
            <p:ph sz="quarter" idx="10"/>
          </p:nvPr>
        </p:nvSpPr>
        <p:spPr/>
        <p:txBody>
          <a:bodyPr/>
          <a:lstStyle>
            <a:defPPr/>
          </a:lstStyle>
          <a:p>
            <a:r>
              <a:rPr lang="en-US" smtClean="0"/>
              <a:t>Where to use what</a:t>
            </a:r>
            <a:endParaRPr lang="en-US"/>
          </a:p>
        </p:txBody>
      </p:sp>
    </p:spTree>
    <p:extLst>
      <p:ext uri="{BB962C8B-B14F-4D97-AF65-F5344CB8AC3E}">
        <p14:creationId xmlns:p14="http://schemas.microsoft.com/office/powerpoint/2010/main" val="911738365"/>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t>The Incidence matrix of a graph G with </a:t>
            </a:r>
            <a:r>
              <a:rPr lang="en-US" smtClean="0"/>
              <a:t>N vertices</a:t>
            </a:r>
            <a:r>
              <a:rPr lang="en-US"/>
              <a:t> and E edges is N x </a:t>
            </a:r>
            <a:r>
              <a:rPr lang="en-US" smtClean="0"/>
              <a:t>E.</a:t>
            </a:r>
          </a:p>
          <a:p>
            <a:r>
              <a:rPr lang="en-US" err="1" smtClean="0"/>
              <a:t>Mij =</a:t>
            </a:r>
            <a:r>
              <a:rPr lang="en-US"/>
              <a:t> 1 if </a:t>
            </a:r>
            <a:r>
              <a:rPr lang="en-US" err="1" smtClean="0"/>
              <a:t>ej is </a:t>
            </a:r>
            <a:r>
              <a:rPr lang="en-US"/>
              <a:t>incident on </a:t>
            </a:r>
            <a:r>
              <a:rPr lang="en-US" smtClean="0"/>
              <a:t>vi</a:t>
            </a:r>
            <a:endParaRPr lang="en-US"/>
          </a:p>
          <a:p>
            <a:r>
              <a:rPr lang="en-US" err="1"/>
              <a:t>Mij = </a:t>
            </a:r>
            <a:r>
              <a:rPr lang="en-US" smtClean="0"/>
              <a:t> </a:t>
            </a:r>
            <a:r>
              <a:rPr lang="en-US"/>
              <a:t>0 otherwise</a:t>
            </a:r>
          </a:p>
          <a:p>
            <a:endParaRPr lang="en-US"/>
          </a:p>
        </p:txBody>
      </p:sp>
      <p:sp>
        <p:nvSpPr>
          <p:cNvPr id="3" name="Content Placeholder 2"/>
          <p:cNvSpPr>
            <a:spLocks noGrp="1"/>
          </p:cNvSpPr>
          <p:nvPr>
            <p:ph sz="quarter" idx="10"/>
          </p:nvPr>
        </p:nvSpPr>
        <p:spPr/>
        <p:txBody>
          <a:bodyPr/>
          <a:lstStyle>
            <a:defPPr/>
          </a:lstStyle>
          <a:p>
            <a:r>
              <a:rPr lang="en-US" b="0"/>
              <a:t>Incidence Matrix Representation</a:t>
            </a:r>
            <a:endParaRPr lang="en-US"/>
          </a:p>
        </p:txBody>
      </p:sp>
      <p:pic>
        <p:nvPicPr>
          <p:cNvPr id="5" name="Picture 4"/>
          <p:cNvPicPr>
            <a:picLocks noChangeAspect="1"/>
          </p:cNvPicPr>
          <p:nvPr/>
        </p:nvPicPr>
        <p:blipFill>
          <a:blip r:embed="rId2"/>
          <a:stretch>
            <a:fillRect/>
          </a:stretch>
        </p:blipFill>
        <p:spPr>
          <a:xfrm>
            <a:off x="457200" y="3429000"/>
            <a:ext cx="3724275" cy="2943225"/>
          </a:xfrm>
          <a:prstGeom prst="rect">
            <a:avLst/>
          </a:prstGeom>
        </p:spPr>
      </p:pic>
      <p:pic>
        <p:nvPicPr>
          <p:cNvPr id="6" name="Picture 5"/>
          <p:cNvPicPr>
            <a:picLocks noChangeAspect="1"/>
          </p:cNvPicPr>
          <p:nvPr/>
        </p:nvPicPr>
        <p:blipFill>
          <a:blip r:embed="rId3"/>
          <a:stretch>
            <a:fillRect/>
          </a:stretch>
        </p:blipFill>
        <p:spPr>
          <a:xfrm>
            <a:off x="4181475" y="3829081"/>
            <a:ext cx="2659473" cy="2366931"/>
          </a:xfrm>
          <a:prstGeom prst="rect">
            <a:avLst/>
          </a:prstGeom>
        </p:spPr>
      </p:pic>
    </p:spTree>
    <p:extLst>
      <p:ext uri="{BB962C8B-B14F-4D97-AF65-F5344CB8AC3E}">
        <p14:creationId xmlns:p14="http://schemas.microsoft.com/office/powerpoint/2010/main" val="2736432456"/>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defPPr>
              <a:defRPr lang="en-US"/>
            </a:defPPr>
          </a:lstStyle>
          <a:p>
            <a:endParaRPr sz="1539"/>
          </a:p>
        </p:txBody>
      </p:sp>
      <p:sp>
        <p:nvSpPr>
          <p:cNvPr id="38" name="object 38"/>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defPPr>
              <a:defRPr lang="en-US"/>
            </a:defPPr>
          </a:lstStyle>
          <a:p>
            <a:endParaRPr sz="1539"/>
          </a:p>
        </p:txBody>
      </p:sp>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3" name="text 1"/>
          <p:cNvSpPr txBox="1"/>
          <p:nvPr/>
        </p:nvSpPr>
        <p:spPr>
          <a:xfrm>
            <a:off x="4323319" y="6221703"/>
            <a:ext cx="98489" cy="105285"/>
          </a:xfrm>
          <a:prstGeom prst="rect">
            <a:avLst/>
          </a:prstGeom>
        </p:spPr>
        <p:txBody>
          <a:bodyPr vert="horz" wrap="none" lIns="0" tIns="0" rIns="0" bIns="0" rtlCol="0">
            <a:spAutoFit/>
          </a:bodyPr>
          <a:lstStyle>
            <a:defPPr>
              <a:defRPr lang="en-US"/>
            </a:defPPr>
          </a:lstStyle>
          <a:p>
            <a:r>
              <a:rPr sz="684" spc="9">
                <a:latin typeface="Arial" pitchFamily="34" charset="0"/>
                <a:cs typeface="Arial" pitchFamily="34" charset="0"/>
              </a:rPr>
              <a:t>10</a:t>
            </a:r>
            <a:endParaRPr sz="684">
              <a:latin typeface="Arial" pitchFamily="34" charset="0"/>
              <a:cs typeface="Arial" pitchFamily="34" charset="0"/>
            </a:endParaRPr>
          </a:p>
        </p:txBody>
      </p:sp>
      <p:sp>
        <p:nvSpPr>
          <p:cNvPr id="4" name="text 1"/>
          <p:cNvSpPr txBox="1"/>
          <p:nvPr/>
        </p:nvSpPr>
        <p:spPr>
          <a:xfrm>
            <a:off x="6343547" y="6226899"/>
            <a:ext cx="1528688" cy="101438"/>
          </a:xfrm>
          <a:prstGeom prst="rect">
            <a:avLst/>
          </a:prstGeom>
        </p:spPr>
        <p:txBody>
          <a:bodyPr vert="horz" wrap="none" lIns="0" tIns="0" rIns="0" bIns="0" rtlCol="0">
            <a:spAutoFit/>
          </a:bodyPr>
          <a:lstStyle>
            <a:defPPr>
              <a:defRPr lang="en-US"/>
            </a:defPPr>
          </a:lstStyle>
          <a:p>
            <a:r>
              <a:rPr sz="659" spc="9">
                <a:latin typeface="Arial" pitchFamily="34" charset="0"/>
                <a:cs typeface="Arial" pitchFamily="34" charset="0"/>
              </a:rPr>
              <a:t>BAZG523(Introduction to Data Science)</a:t>
            </a:r>
            <a:endParaRPr sz="599">
              <a:latin typeface="Arial" pitchFamily="34" charset="0"/>
              <a:cs typeface="Arial" pitchFamily="34" charset="0"/>
            </a:endParaRPr>
          </a:p>
        </p:txBody>
      </p:sp>
      <p:sp>
        <p:nvSpPr>
          <p:cNvPr id="5" name="text 1"/>
          <p:cNvSpPr txBox="1"/>
          <p:nvPr/>
        </p:nvSpPr>
        <p:spPr>
          <a:xfrm>
            <a:off x="934477" y="1460312"/>
            <a:ext cx="6318076"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a:t>
            </a:r>
            <a:r>
              <a:rPr sz="1539" b="1" spc="9">
                <a:latin typeface="Arial" pitchFamily="34" charset="0"/>
                <a:cs typeface="Arial" pitchFamily="34" charset="0"/>
              </a:rPr>
              <a:t>Sparse Matrix </a:t>
            </a:r>
            <a:r>
              <a:rPr sz="1539" spc="9">
                <a:latin typeface="Arial" pitchFamily="34" charset="0"/>
                <a:cs typeface="Arial" pitchFamily="34" charset="0"/>
              </a:rPr>
              <a:t>is a matrix which contains very few non-zero elements.</a:t>
            </a:r>
            <a:endParaRPr sz="1539">
              <a:latin typeface="Arial" pitchFamily="34" charset="0"/>
              <a:cs typeface="Arial" pitchFamily="34" charset="0"/>
            </a:endParaRPr>
          </a:p>
        </p:txBody>
      </p:sp>
      <p:sp>
        <p:nvSpPr>
          <p:cNvPr id="6" name="text 1"/>
          <p:cNvSpPr txBox="1"/>
          <p:nvPr/>
        </p:nvSpPr>
        <p:spPr>
          <a:xfrm>
            <a:off x="934477" y="2023347"/>
            <a:ext cx="6895477" cy="473719"/>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When a sparse matrix is represented with a 2-dimensional array, </a:t>
            </a:r>
            <a:r>
              <a:rPr sz="1539" b="1" spc="9">
                <a:latin typeface="Arial" pitchFamily="34" charset="0"/>
                <a:cs typeface="Arial" pitchFamily="34" charset="0"/>
              </a:rPr>
              <a:t>we waste a</a:t>
            </a:r>
            <a:endParaRPr sz="1539">
              <a:latin typeface="Arial" pitchFamily="34" charset="0"/>
              <a:cs typeface="Arial" pitchFamily="34" charset="0"/>
            </a:endParaRPr>
          </a:p>
          <a:p>
            <a:pPr marL="149964"/>
            <a:r>
              <a:rPr sz="1539" b="1" spc="9">
                <a:latin typeface="Arial" pitchFamily="34" charset="0"/>
                <a:cs typeface="Arial" pitchFamily="34" charset="0"/>
              </a:rPr>
              <a:t>lot of space to represent that matrix</a:t>
            </a:r>
            <a:r>
              <a:rPr sz="1539" spc="9">
                <a:latin typeface="Arial" pitchFamily="34" charset="0"/>
                <a:cs typeface="Arial" pitchFamily="34" charset="0"/>
              </a:rPr>
              <a:t>.</a:t>
            </a:r>
            <a:endParaRPr sz="1539">
              <a:latin typeface="Arial" pitchFamily="34" charset="0"/>
              <a:cs typeface="Arial" pitchFamily="34" charset="0"/>
            </a:endParaRPr>
          </a:p>
        </p:txBody>
      </p:sp>
      <p:sp>
        <p:nvSpPr>
          <p:cNvPr id="7" name="text 1"/>
          <p:cNvSpPr txBox="1"/>
          <p:nvPr/>
        </p:nvSpPr>
        <p:spPr>
          <a:xfrm>
            <a:off x="934477" y="2821027"/>
            <a:ext cx="6775637" cy="947439"/>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For example, consider a matrix of size 100 X 100 containing only 10 non-</a:t>
            </a:r>
            <a:endParaRPr sz="1539">
              <a:latin typeface="Arial" pitchFamily="34" charset="0"/>
              <a:cs typeface="Arial" pitchFamily="34" charset="0"/>
            </a:endParaRPr>
          </a:p>
          <a:p>
            <a:pPr marL="149964"/>
            <a:r>
              <a:rPr sz="1539" spc="9">
                <a:latin typeface="Arial" pitchFamily="34" charset="0"/>
                <a:cs typeface="Arial" pitchFamily="34" charset="0"/>
              </a:rPr>
              <a:t>zero elements. In this matrix, only 10 spaces are filled with non-zero values</a:t>
            </a:r>
            <a:endParaRPr sz="1539">
              <a:latin typeface="Arial" pitchFamily="34" charset="0"/>
              <a:cs typeface="Arial" pitchFamily="34" charset="0"/>
            </a:endParaRPr>
          </a:p>
          <a:p>
            <a:pPr marL="149964"/>
            <a:r>
              <a:rPr sz="1539" spc="9">
                <a:latin typeface="Arial" pitchFamily="34" charset="0"/>
                <a:cs typeface="Arial" pitchFamily="34" charset="0"/>
              </a:rPr>
              <a:t>and remaining spaces of the matrix are filled with zero. That means, we</a:t>
            </a:r>
            <a:endParaRPr sz="1539">
              <a:latin typeface="Arial" pitchFamily="34" charset="0"/>
              <a:cs typeface="Arial" pitchFamily="34" charset="0"/>
            </a:endParaRPr>
          </a:p>
          <a:p>
            <a:pPr marL="149964"/>
            <a:r>
              <a:rPr sz="1539" spc="9">
                <a:latin typeface="Arial" pitchFamily="34" charset="0"/>
                <a:cs typeface="Arial" pitchFamily="34" charset="0"/>
              </a:rPr>
              <a:t>allocate 100 X 100 X 2 = 20000 bytes of space to store this integer matrix.</a:t>
            </a:r>
            <a:endParaRPr sz="1539">
              <a:latin typeface="Arial" pitchFamily="34" charset="0"/>
              <a:cs typeface="Arial" pitchFamily="34" charset="0"/>
            </a:endParaRPr>
          </a:p>
        </p:txBody>
      </p:sp>
      <p:sp>
        <p:nvSpPr>
          <p:cNvPr id="8" name="text 1"/>
          <p:cNvSpPr txBox="1"/>
          <p:nvPr/>
        </p:nvSpPr>
        <p:spPr>
          <a:xfrm>
            <a:off x="934476" y="4087902"/>
            <a:ext cx="6810006" cy="473719"/>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Sparse Matrix Representations can be done in many ways following are two</a:t>
            </a:r>
            <a:endParaRPr sz="1539">
              <a:latin typeface="Arial" pitchFamily="34" charset="0"/>
              <a:cs typeface="Arial" pitchFamily="34" charset="0"/>
            </a:endParaRPr>
          </a:p>
          <a:p>
            <a:pPr marL="149964"/>
            <a:r>
              <a:rPr sz="1539" spc="9">
                <a:latin typeface="Arial" pitchFamily="34" charset="0"/>
                <a:cs typeface="Arial" pitchFamily="34" charset="0"/>
              </a:rPr>
              <a:t>common representations:</a:t>
            </a:r>
            <a:endParaRPr sz="1539">
              <a:latin typeface="Arial" pitchFamily="34" charset="0"/>
              <a:cs typeface="Arial" pitchFamily="34" charset="0"/>
            </a:endParaRPr>
          </a:p>
        </p:txBody>
      </p:sp>
      <p:sp>
        <p:nvSpPr>
          <p:cNvPr id="9" name="text 1"/>
          <p:cNvSpPr txBox="1"/>
          <p:nvPr/>
        </p:nvSpPr>
        <p:spPr>
          <a:xfrm>
            <a:off x="1277280" y="4603969"/>
            <a:ext cx="2726965" cy="473719"/>
          </a:xfrm>
          <a:prstGeom prst="rect">
            <a:avLst/>
          </a:prstGeom>
        </p:spPr>
        <p:txBody>
          <a:bodyPr vert="horz" wrap="none" lIns="0" tIns="0" rIns="0" bIns="0" rtlCol="0">
            <a:spAutoFit/>
          </a:bodyPr>
          <a:lstStyle>
            <a:defPPr>
              <a:defRPr lang="en-US"/>
            </a:defPPr>
          </a:lstStyle>
          <a:p>
            <a:r>
              <a:rPr sz="1539" spc="9">
                <a:latin typeface="Courier New"/>
                <a:cs typeface="Courier New"/>
              </a:rPr>
              <a:t>o </a:t>
            </a:r>
            <a:r>
              <a:rPr sz="1539" b="1" spc="9">
                <a:latin typeface="Arial" pitchFamily="34" charset="0"/>
                <a:cs typeface="Arial" pitchFamily="34" charset="0"/>
              </a:rPr>
              <a:t>Array Representation</a:t>
            </a:r>
            <a:endParaRPr sz="1539">
              <a:latin typeface="Arial" pitchFamily="34" charset="0"/>
              <a:cs typeface="Arial" pitchFamily="34" charset="0"/>
            </a:endParaRPr>
          </a:p>
          <a:p>
            <a:r>
              <a:rPr sz="1539" spc="9">
                <a:latin typeface="Courier New"/>
                <a:cs typeface="Courier New"/>
              </a:rPr>
              <a:t>o </a:t>
            </a:r>
            <a:r>
              <a:rPr sz="1539" b="1" spc="9">
                <a:latin typeface="Arial" pitchFamily="34" charset="0"/>
                <a:cs typeface="Arial" pitchFamily="34" charset="0"/>
              </a:rPr>
              <a:t>Linked List representation</a:t>
            </a:r>
            <a:endParaRPr sz="1539">
              <a:latin typeface="Arial" pitchFamily="34" charset="0"/>
              <a:cs typeface="Arial" pitchFamily="34" charset="0"/>
            </a:endParaRPr>
          </a:p>
        </p:txBody>
      </p:sp>
      <p:sp>
        <p:nvSpPr>
          <p:cNvPr id="10" name="text 1"/>
          <p:cNvSpPr txBox="1"/>
          <p:nvPr/>
        </p:nvSpPr>
        <p:spPr>
          <a:xfrm>
            <a:off x="832738" y="575230"/>
            <a:ext cx="3738203"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Sparse Matrix (1/3)</a:t>
            </a:r>
          </a:p>
        </p:txBody>
      </p:sp>
      <p:sp>
        <p:nvSpPr>
          <p:cNvPr id="11" name="text 1"/>
          <p:cNvSpPr txBox="1"/>
          <p:nvPr/>
        </p:nvSpPr>
        <p:spPr>
          <a:xfrm>
            <a:off x="739039" y="5885394"/>
            <a:ext cx="3629840" cy="134204"/>
          </a:xfrm>
          <a:prstGeom prst="rect">
            <a:avLst/>
          </a:prstGeom>
        </p:spPr>
        <p:txBody>
          <a:bodyPr vert="horz" wrap="none" lIns="0" tIns="0" rIns="0" bIns="0" rtlCol="0">
            <a:spAutoFit/>
          </a:bodyPr>
          <a:lstStyle>
            <a:defPPr>
              <a:defRPr lang="en-US"/>
            </a:defPPr>
          </a:lstStyle>
          <a:p>
            <a:r>
              <a:rPr sz="872" i="1" spc="9">
                <a:latin typeface="Arial" pitchFamily="34" charset="0"/>
                <a:cs typeface="Arial" pitchFamily="34" charset="0"/>
              </a:rPr>
              <a:t>Sources: </a:t>
            </a:r>
            <a:r>
              <a:rPr sz="872" i="1" spc="9">
                <a:solidFill>
                  <a:srgbClr val="0000FF"/>
                </a:solidFill>
                <a:latin typeface="Arial" pitchFamily="34" charset="0"/>
                <a:cs typeface="Arial" pitchFamily="34" charset="0"/>
              </a:rPr>
              <a:t>http://btechsmartclass.com/data_structures/sparse-matrix.html</a:t>
            </a:r>
            <a:endParaRPr sz="855">
              <a:latin typeface="Arial" pitchFamily="34" charset="0"/>
              <a:cs typeface="Arial" pitchFamily="34" charset="0"/>
            </a:endParaRPr>
          </a:p>
        </p:txBody>
      </p:sp>
      <p:sp>
        <p:nvSpPr>
          <p:cNvPr id="39" name="object 39"/>
          <p:cNvSpPr/>
          <p:nvPr/>
        </p:nvSpPr>
        <p:spPr>
          <a:xfrm>
            <a:off x="1221264" y="6000914"/>
            <a:ext cx="3141137" cy="7820"/>
          </a:xfrm>
          <a:custGeom>
            <a:avLst/>
            <a:gdLst/>
            <a:ahLst/>
            <a:cxnLst/>
            <a:rect l="l" t="t" r="r" b="b"/>
            <a:pathLst>
              <a:path w="3672840" h="9144">
                <a:moveTo>
                  <a:pt x="0" y="0"/>
                </a:moveTo>
                <a:lnTo>
                  <a:pt x="1836420" y="0"/>
                </a:lnTo>
                <a:lnTo>
                  <a:pt x="3672840" y="0"/>
                </a:lnTo>
                <a:lnTo>
                  <a:pt x="3672840" y="9144"/>
                </a:lnTo>
                <a:lnTo>
                  <a:pt x="1836420" y="9144"/>
                </a:lnTo>
                <a:lnTo>
                  <a:pt x="0" y="9144"/>
                </a:lnTo>
                <a:close/>
              </a:path>
            </a:pathLst>
          </a:custGeom>
          <a:solidFill>
            <a:srgbClr val="0000FF"/>
          </a:solidFill>
        </p:spPr>
        <p:txBody>
          <a:bodyPr wrap="square" lIns="0" tIns="0" rIns="0" bIns="0" rtlCol="0">
            <a:noAutofit/>
          </a:bodyPr>
          <a:lstStyle>
            <a:defPPr>
              <a:defRPr lang="en-US"/>
            </a:defPPr>
          </a:lstStyle>
          <a:p>
            <a:endParaRPr sz="1539"/>
          </a:p>
        </p:txBody>
      </p:sp>
      <p:sp>
        <p:nvSpPr>
          <p:cNvPr id="12" name="text 1"/>
          <p:cNvSpPr txBox="1"/>
          <p:nvPr/>
        </p:nvSpPr>
        <p:spPr>
          <a:xfrm>
            <a:off x="1130008" y="6022290"/>
            <a:ext cx="3083345" cy="134204"/>
          </a:xfrm>
          <a:prstGeom prst="rect">
            <a:avLst/>
          </a:prstGeom>
        </p:spPr>
        <p:txBody>
          <a:bodyPr vert="horz" wrap="none" lIns="0" tIns="0" rIns="0" bIns="0" rtlCol="0">
            <a:spAutoFit/>
          </a:bodyPr>
          <a:lstStyle>
            <a:defPPr>
              <a:defRPr lang="en-US"/>
            </a:defPPr>
          </a:lstStyle>
          <a:p>
            <a:r>
              <a:rPr sz="872" i="1" spc="9">
                <a:solidFill>
                  <a:srgbClr val="0000FF"/>
                </a:solidFill>
                <a:latin typeface="Arial" pitchFamily="34" charset="0"/>
                <a:cs typeface="Arial" pitchFamily="34" charset="0"/>
              </a:rPr>
              <a:t>https://www.geeksforgeeks.org/sparse-matrix-representation/</a:t>
            </a:r>
            <a:endParaRPr sz="855">
              <a:latin typeface="Arial" pitchFamily="34" charset="0"/>
              <a:cs typeface="Arial" pitchFamily="34" charset="0"/>
            </a:endParaRPr>
          </a:p>
        </p:txBody>
      </p:sp>
      <p:sp>
        <p:nvSpPr>
          <p:cNvPr id="40" name="object 40"/>
          <p:cNvSpPr/>
          <p:nvPr/>
        </p:nvSpPr>
        <p:spPr>
          <a:xfrm>
            <a:off x="1130027" y="6137769"/>
            <a:ext cx="3087699" cy="7820"/>
          </a:xfrm>
          <a:custGeom>
            <a:avLst/>
            <a:gdLst/>
            <a:ahLst/>
            <a:cxnLst/>
            <a:rect l="l" t="t" r="r" b="b"/>
            <a:pathLst>
              <a:path w="3610355" h="9144">
                <a:moveTo>
                  <a:pt x="0" y="0"/>
                </a:moveTo>
                <a:lnTo>
                  <a:pt x="1805940" y="0"/>
                </a:lnTo>
                <a:lnTo>
                  <a:pt x="3610356" y="0"/>
                </a:lnTo>
                <a:lnTo>
                  <a:pt x="3610356" y="9144"/>
                </a:lnTo>
                <a:lnTo>
                  <a:pt x="1805940" y="9144"/>
                </a:lnTo>
                <a:lnTo>
                  <a:pt x="0" y="9144"/>
                </a:lnTo>
                <a:close/>
              </a:path>
            </a:pathLst>
          </a:custGeom>
          <a:solidFill>
            <a:srgbClr val="0000FF"/>
          </a:solidFill>
        </p:spPr>
        <p:txBody>
          <a:bodyPr wrap="square" lIns="0" tIns="0" rIns="0" bIns="0" rtlCol="0">
            <a:noAutofit/>
          </a:bodyPr>
          <a:lstStyle>
            <a:defPPr>
              <a:defRPr lang="en-US"/>
            </a:defPPr>
          </a:lstStyle>
          <a:p>
            <a:endParaRPr sz="1539"/>
          </a:p>
        </p:txBody>
      </p:sp>
    </p:spTree>
    <p:extLst>
      <p:ext uri="{BB962C8B-B14F-4D97-AF65-F5344CB8AC3E}">
        <p14:creationId xmlns:p14="http://schemas.microsoft.com/office/powerpoint/2010/main" val="372161219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defPPr>
              <a:defRPr lang="en-US"/>
            </a:defPPr>
          </a:lstStyle>
          <a:p>
            <a:endParaRPr sz="1539"/>
          </a:p>
        </p:txBody>
      </p:sp>
      <p:sp>
        <p:nvSpPr>
          <p:cNvPr id="42" name="object 42"/>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defPPr>
              <a:defRPr lang="en-US"/>
            </a:defPPr>
          </a:lstStyle>
          <a:p>
            <a:endParaRPr sz="1539"/>
          </a:p>
        </p:txBody>
      </p:sp>
      <p:pic>
        <p:nvPicPr>
          <p:cNvPr id="3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4625" y="6221703"/>
            <a:ext cx="98489" cy="105285"/>
          </a:xfrm>
          <a:prstGeom prst="rect">
            <a:avLst/>
          </a:prstGeom>
        </p:spPr>
        <p:txBody>
          <a:bodyPr vert="horz" wrap="none" lIns="0" tIns="0" rIns="0" bIns="0" rtlCol="0">
            <a:spAutoFit/>
          </a:bodyPr>
          <a:lstStyle>
            <a:defPPr>
              <a:defRPr lang="en-US"/>
            </a:defPPr>
          </a:lstStyle>
          <a:p>
            <a:r>
              <a:rPr sz="684" spc="9">
                <a:latin typeface="Arial" pitchFamily="34" charset="0"/>
                <a:cs typeface="Arial" pitchFamily="34" charset="0"/>
              </a:rPr>
              <a:t>11</a:t>
            </a:r>
            <a:endParaRPr sz="684">
              <a:latin typeface="Arial" pitchFamily="34" charset="0"/>
              <a:cs typeface="Arial" pitchFamily="34" charset="0"/>
            </a:endParaRPr>
          </a:p>
        </p:txBody>
      </p:sp>
      <p:sp>
        <p:nvSpPr>
          <p:cNvPr id="3" name="text 1"/>
          <p:cNvSpPr txBox="1"/>
          <p:nvPr/>
        </p:nvSpPr>
        <p:spPr>
          <a:xfrm>
            <a:off x="6344879" y="6226899"/>
            <a:ext cx="1528688" cy="101438"/>
          </a:xfrm>
          <a:prstGeom prst="rect">
            <a:avLst/>
          </a:prstGeom>
        </p:spPr>
        <p:txBody>
          <a:bodyPr vert="horz" wrap="none" lIns="0" tIns="0" rIns="0" bIns="0" rtlCol="0">
            <a:spAutoFit/>
          </a:bodyPr>
          <a:lstStyle>
            <a:defPPr>
              <a:defRPr lang="en-US"/>
            </a:defPPr>
          </a:lstStyle>
          <a:p>
            <a:r>
              <a:rPr sz="659" spc="9">
                <a:latin typeface="Arial" pitchFamily="34" charset="0"/>
                <a:cs typeface="Arial" pitchFamily="34" charset="0"/>
              </a:rPr>
              <a:t>BAZG523(Introduction to Data Science)</a:t>
            </a:r>
            <a:endParaRPr sz="599">
              <a:latin typeface="Arial" pitchFamily="34" charset="0"/>
              <a:cs typeface="Arial" pitchFamily="34" charset="0"/>
            </a:endParaRPr>
          </a:p>
        </p:txBody>
      </p:sp>
      <p:sp>
        <p:nvSpPr>
          <p:cNvPr id="4" name="text 1"/>
          <p:cNvSpPr txBox="1"/>
          <p:nvPr/>
        </p:nvSpPr>
        <p:spPr>
          <a:xfrm>
            <a:off x="935813" y="1460312"/>
            <a:ext cx="2023631" cy="236860"/>
          </a:xfrm>
          <a:prstGeom prst="rect">
            <a:avLst/>
          </a:prstGeom>
        </p:spPr>
        <p:txBody>
          <a:bodyPr vert="horz" wrap="none" lIns="0" tIns="0" rIns="0" bIns="0" rtlCol="0">
            <a:spAutoFit/>
          </a:bodyPr>
          <a:lstStyle>
            <a:defPPr>
              <a:defRPr lang="en-US"/>
            </a:defPPr>
          </a:lstStyle>
          <a:p>
            <a:r>
              <a:rPr sz="1539" b="1" spc="9">
                <a:latin typeface="Arial" pitchFamily="34" charset="0"/>
                <a:cs typeface="Arial" pitchFamily="34" charset="0"/>
              </a:rPr>
              <a:t>Array Representation</a:t>
            </a:r>
            <a:endParaRPr sz="1539">
              <a:latin typeface="Arial" pitchFamily="34" charset="0"/>
              <a:cs typeface="Arial" pitchFamily="34" charset="0"/>
            </a:endParaRPr>
          </a:p>
        </p:txBody>
      </p:sp>
      <p:sp>
        <p:nvSpPr>
          <p:cNvPr id="5" name="text 1"/>
          <p:cNvSpPr txBox="1"/>
          <p:nvPr/>
        </p:nvSpPr>
        <p:spPr>
          <a:xfrm>
            <a:off x="935812" y="1741830"/>
            <a:ext cx="6601166" cy="473719"/>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2D array is used to represent a sparse matrix in which there are three rows</a:t>
            </a:r>
            <a:endParaRPr sz="1539">
              <a:latin typeface="Arial" pitchFamily="34" charset="0"/>
              <a:cs typeface="Arial" pitchFamily="34" charset="0"/>
            </a:endParaRPr>
          </a:p>
          <a:p>
            <a:r>
              <a:rPr sz="1539" spc="9">
                <a:latin typeface="Arial" pitchFamily="34" charset="0"/>
                <a:cs typeface="Arial" pitchFamily="34" charset="0"/>
              </a:rPr>
              <a:t>named as follows:</a:t>
            </a:r>
            <a:endParaRPr sz="1539">
              <a:latin typeface="Arial" pitchFamily="34" charset="0"/>
              <a:cs typeface="Arial" pitchFamily="34" charset="0"/>
            </a:endParaRPr>
          </a:p>
        </p:txBody>
      </p:sp>
      <p:sp>
        <p:nvSpPr>
          <p:cNvPr id="6" name="text 1"/>
          <p:cNvSpPr txBox="1"/>
          <p:nvPr/>
        </p:nvSpPr>
        <p:spPr>
          <a:xfrm>
            <a:off x="935813" y="2257896"/>
            <a:ext cx="4895699"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a:t>
            </a:r>
            <a:r>
              <a:rPr sz="1539" b="1" spc="9">
                <a:latin typeface="Arial" pitchFamily="34" charset="0"/>
                <a:cs typeface="Arial" pitchFamily="34" charset="0"/>
              </a:rPr>
              <a:t>Row: </a:t>
            </a:r>
            <a:r>
              <a:rPr sz="1539" spc="9">
                <a:latin typeface="Arial" pitchFamily="34" charset="0"/>
                <a:cs typeface="Arial" pitchFamily="34" charset="0"/>
              </a:rPr>
              <a:t>Index of row, where non-zero element is located</a:t>
            </a:r>
            <a:endParaRPr sz="1539">
              <a:latin typeface="Arial" pitchFamily="34" charset="0"/>
              <a:cs typeface="Arial" pitchFamily="34" charset="0"/>
            </a:endParaRPr>
          </a:p>
        </p:txBody>
      </p:sp>
      <p:sp>
        <p:nvSpPr>
          <p:cNvPr id="7" name="text 1"/>
          <p:cNvSpPr txBox="1"/>
          <p:nvPr/>
        </p:nvSpPr>
        <p:spPr>
          <a:xfrm>
            <a:off x="935813" y="2539510"/>
            <a:ext cx="5546711"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a:t>
            </a:r>
            <a:r>
              <a:rPr sz="1539" b="1" spc="9">
                <a:latin typeface="Arial" pitchFamily="34" charset="0"/>
                <a:cs typeface="Arial" pitchFamily="34" charset="0"/>
              </a:rPr>
              <a:t>Column: </a:t>
            </a:r>
            <a:r>
              <a:rPr sz="1539" spc="9">
                <a:latin typeface="Arial" pitchFamily="34" charset="0"/>
                <a:cs typeface="Arial" pitchFamily="34" charset="0"/>
              </a:rPr>
              <a:t>Index of column, where non-zero element is located</a:t>
            </a:r>
            <a:endParaRPr sz="1539">
              <a:latin typeface="Arial" pitchFamily="34" charset="0"/>
              <a:cs typeface="Arial" pitchFamily="34" charset="0"/>
            </a:endParaRPr>
          </a:p>
        </p:txBody>
      </p:sp>
      <p:sp>
        <p:nvSpPr>
          <p:cNvPr id="8" name="text 1"/>
          <p:cNvSpPr txBox="1"/>
          <p:nvPr/>
        </p:nvSpPr>
        <p:spPr>
          <a:xfrm>
            <a:off x="935813" y="2821027"/>
            <a:ext cx="6393417"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a:t>
            </a:r>
            <a:r>
              <a:rPr sz="1539" b="1" spc="9">
                <a:latin typeface="Arial" pitchFamily="34" charset="0"/>
                <a:cs typeface="Arial" pitchFamily="34" charset="0"/>
              </a:rPr>
              <a:t>Value: </a:t>
            </a:r>
            <a:r>
              <a:rPr sz="1539" spc="9">
                <a:latin typeface="Arial" pitchFamily="34" charset="0"/>
                <a:cs typeface="Arial" pitchFamily="34" charset="0"/>
              </a:rPr>
              <a:t>Value of the non zero element located at index – (Row, Column)</a:t>
            </a:r>
            <a:endParaRPr sz="1539">
              <a:latin typeface="Arial" pitchFamily="34" charset="0"/>
              <a:cs typeface="Arial" pitchFamily="34" charset="0"/>
            </a:endParaRPr>
          </a:p>
        </p:txBody>
      </p:sp>
      <p:sp>
        <p:nvSpPr>
          <p:cNvPr id="9" name="text 1"/>
          <p:cNvSpPr txBox="1"/>
          <p:nvPr/>
        </p:nvSpPr>
        <p:spPr>
          <a:xfrm>
            <a:off x="935812" y="561779"/>
            <a:ext cx="3738203"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Sparse Matrix (2/3)</a:t>
            </a:r>
          </a:p>
        </p:txBody>
      </p:sp>
      <p:sp>
        <p:nvSpPr>
          <p:cNvPr id="10" name="text 1"/>
          <p:cNvSpPr txBox="1"/>
          <p:nvPr/>
        </p:nvSpPr>
        <p:spPr>
          <a:xfrm>
            <a:off x="740327" y="5885394"/>
            <a:ext cx="3629840" cy="134204"/>
          </a:xfrm>
          <a:prstGeom prst="rect">
            <a:avLst/>
          </a:prstGeom>
        </p:spPr>
        <p:txBody>
          <a:bodyPr vert="horz" wrap="none" lIns="0" tIns="0" rIns="0" bIns="0" rtlCol="0">
            <a:spAutoFit/>
          </a:bodyPr>
          <a:lstStyle>
            <a:defPPr>
              <a:defRPr lang="en-US"/>
            </a:defPPr>
          </a:lstStyle>
          <a:p>
            <a:r>
              <a:rPr sz="872" i="1" spc="9">
                <a:latin typeface="Arial" pitchFamily="34" charset="0"/>
                <a:cs typeface="Arial" pitchFamily="34" charset="0"/>
              </a:rPr>
              <a:t>Sources: </a:t>
            </a:r>
            <a:r>
              <a:rPr sz="872" i="1" spc="9">
                <a:solidFill>
                  <a:srgbClr val="0000FF"/>
                </a:solidFill>
                <a:latin typeface="Arial" pitchFamily="34" charset="0"/>
                <a:cs typeface="Arial" pitchFamily="34" charset="0"/>
              </a:rPr>
              <a:t>http://btechsmartclass.com/data_structures/sparse-matrix.html</a:t>
            </a:r>
            <a:endParaRPr sz="855">
              <a:latin typeface="Arial" pitchFamily="34" charset="0"/>
              <a:cs typeface="Arial" pitchFamily="34" charset="0"/>
            </a:endParaRPr>
          </a:p>
        </p:txBody>
      </p:sp>
      <p:pic>
        <p:nvPicPr>
          <p:cNvPr id="3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64" y="6000914"/>
            <a:ext cx="3141137" cy="7820"/>
          </a:xfrm>
          <a:prstGeom prst="rect">
            <a:avLst/>
          </a:prstGeom>
        </p:spPr>
      </p:pic>
      <p:sp>
        <p:nvSpPr>
          <p:cNvPr id="11" name="text 1"/>
          <p:cNvSpPr txBox="1"/>
          <p:nvPr/>
        </p:nvSpPr>
        <p:spPr>
          <a:xfrm>
            <a:off x="1131353" y="6022290"/>
            <a:ext cx="3083345" cy="134204"/>
          </a:xfrm>
          <a:prstGeom prst="rect">
            <a:avLst/>
          </a:prstGeom>
        </p:spPr>
        <p:txBody>
          <a:bodyPr vert="horz" wrap="none" lIns="0" tIns="0" rIns="0" bIns="0" rtlCol="0">
            <a:spAutoFit/>
          </a:bodyPr>
          <a:lstStyle>
            <a:defPPr>
              <a:defRPr lang="en-US"/>
            </a:defPPr>
          </a:lstStyle>
          <a:p>
            <a:r>
              <a:rPr sz="872" i="1" spc="9">
                <a:solidFill>
                  <a:srgbClr val="0000FF"/>
                </a:solidFill>
                <a:latin typeface="Arial" pitchFamily="34" charset="0"/>
                <a:cs typeface="Arial" pitchFamily="34" charset="0"/>
              </a:rPr>
              <a:t>https://www.geeksforgeeks.org/sparse-matrix-representation/</a:t>
            </a:r>
            <a:endParaRPr sz="855">
              <a:latin typeface="Arial" pitchFamily="34" charset="0"/>
              <a:cs typeface="Arial" pitchFamily="34" charset="0"/>
            </a:endParaRPr>
          </a:p>
        </p:txBody>
      </p:sp>
      <p:pic>
        <p:nvPicPr>
          <p:cNvPr id="4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027" y="6137769"/>
            <a:ext cx="3087699" cy="7820"/>
          </a:xfrm>
          <a:prstGeom prst="rect">
            <a:avLst/>
          </a:prstGeom>
        </p:spPr>
      </p:pic>
      <p:pic>
        <p:nvPicPr>
          <p:cNvPr id="1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049" y="3164767"/>
            <a:ext cx="7163357" cy="2215740"/>
          </a:xfrm>
          <a:prstGeom prst="rect">
            <a:avLst/>
          </a:prstGeom>
        </p:spPr>
      </p:pic>
    </p:spTree>
    <p:extLst>
      <p:ext uri="{BB962C8B-B14F-4D97-AF65-F5344CB8AC3E}">
        <p14:creationId xmlns:p14="http://schemas.microsoft.com/office/powerpoint/2010/main" val="661437916"/>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43"/>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defPPr>
              <a:defRPr lang="en-US"/>
            </a:defPPr>
          </a:lstStyle>
          <a:p>
            <a:endParaRPr sz="1539"/>
          </a:p>
        </p:txBody>
      </p:sp>
      <p:sp>
        <p:nvSpPr>
          <p:cNvPr id="44" name="object 44"/>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defPPr>
              <a:defRPr lang="en-US"/>
            </a:defPPr>
          </a:lstStyle>
          <a:p>
            <a:endParaRPr sz="1539"/>
          </a:p>
        </p:txBody>
      </p:sp>
      <p:pic>
        <p:nvPicPr>
          <p:cNvPr id="4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4625" y="6221703"/>
            <a:ext cx="98489" cy="105285"/>
          </a:xfrm>
          <a:prstGeom prst="rect">
            <a:avLst/>
          </a:prstGeom>
        </p:spPr>
        <p:txBody>
          <a:bodyPr vert="horz" wrap="none" lIns="0" tIns="0" rIns="0" bIns="0" rtlCol="0">
            <a:spAutoFit/>
          </a:bodyPr>
          <a:lstStyle>
            <a:defPPr>
              <a:defRPr lang="en-US"/>
            </a:defPPr>
          </a:lstStyle>
          <a:p>
            <a:r>
              <a:rPr sz="684" spc="9">
                <a:latin typeface="Arial" pitchFamily="34" charset="0"/>
                <a:cs typeface="Arial" pitchFamily="34" charset="0"/>
              </a:rPr>
              <a:t>12</a:t>
            </a:r>
            <a:endParaRPr sz="684">
              <a:latin typeface="Arial" pitchFamily="34" charset="0"/>
              <a:cs typeface="Arial" pitchFamily="34" charset="0"/>
            </a:endParaRPr>
          </a:p>
        </p:txBody>
      </p:sp>
      <p:sp>
        <p:nvSpPr>
          <p:cNvPr id="3" name="text 1"/>
          <p:cNvSpPr txBox="1"/>
          <p:nvPr/>
        </p:nvSpPr>
        <p:spPr>
          <a:xfrm>
            <a:off x="6344879" y="6226899"/>
            <a:ext cx="1528688" cy="101438"/>
          </a:xfrm>
          <a:prstGeom prst="rect">
            <a:avLst/>
          </a:prstGeom>
        </p:spPr>
        <p:txBody>
          <a:bodyPr vert="horz" wrap="none" lIns="0" tIns="0" rIns="0" bIns="0" rtlCol="0">
            <a:spAutoFit/>
          </a:bodyPr>
          <a:lstStyle>
            <a:defPPr>
              <a:defRPr lang="en-US"/>
            </a:defPPr>
          </a:lstStyle>
          <a:p>
            <a:r>
              <a:rPr sz="659" spc="9">
                <a:latin typeface="Arial" pitchFamily="34" charset="0"/>
                <a:cs typeface="Arial" pitchFamily="34" charset="0"/>
              </a:rPr>
              <a:t>BAZG523(Introduction to Data Science)</a:t>
            </a:r>
            <a:endParaRPr sz="599">
              <a:latin typeface="Arial" pitchFamily="34" charset="0"/>
              <a:cs typeface="Arial" pitchFamily="34" charset="0"/>
            </a:endParaRPr>
          </a:p>
        </p:txBody>
      </p:sp>
      <p:sp>
        <p:nvSpPr>
          <p:cNvPr id="4" name="text 1"/>
          <p:cNvSpPr txBox="1"/>
          <p:nvPr/>
        </p:nvSpPr>
        <p:spPr>
          <a:xfrm>
            <a:off x="935813" y="1460312"/>
            <a:ext cx="2553135" cy="236860"/>
          </a:xfrm>
          <a:prstGeom prst="rect">
            <a:avLst/>
          </a:prstGeom>
        </p:spPr>
        <p:txBody>
          <a:bodyPr vert="horz" wrap="none" lIns="0" tIns="0" rIns="0" bIns="0" rtlCol="0">
            <a:spAutoFit/>
          </a:bodyPr>
          <a:lstStyle>
            <a:defPPr>
              <a:defRPr lang="en-US"/>
            </a:defPPr>
          </a:lstStyle>
          <a:p>
            <a:r>
              <a:rPr sz="1539" b="1" spc="9">
                <a:latin typeface="Arial" pitchFamily="34" charset="0"/>
                <a:cs typeface="Arial" pitchFamily="34" charset="0"/>
              </a:rPr>
              <a:t>Linked List Representation</a:t>
            </a:r>
            <a:endParaRPr sz="1539">
              <a:latin typeface="Arial" pitchFamily="34" charset="0"/>
              <a:cs typeface="Arial" pitchFamily="34" charset="0"/>
            </a:endParaRPr>
          </a:p>
        </p:txBody>
      </p:sp>
      <p:sp>
        <p:nvSpPr>
          <p:cNvPr id="5" name="text 1"/>
          <p:cNvSpPr txBox="1"/>
          <p:nvPr/>
        </p:nvSpPr>
        <p:spPr>
          <a:xfrm>
            <a:off x="935813" y="1741830"/>
            <a:ext cx="6033447"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In linked list, each node has four fields, which are defined as follows:</a:t>
            </a:r>
            <a:endParaRPr sz="1539">
              <a:latin typeface="Arial" pitchFamily="34" charset="0"/>
              <a:cs typeface="Arial" pitchFamily="34" charset="0"/>
            </a:endParaRPr>
          </a:p>
        </p:txBody>
      </p:sp>
      <p:sp>
        <p:nvSpPr>
          <p:cNvPr id="6" name="text 1"/>
          <p:cNvSpPr txBox="1"/>
          <p:nvPr/>
        </p:nvSpPr>
        <p:spPr>
          <a:xfrm>
            <a:off x="935813" y="2023347"/>
            <a:ext cx="4895699"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a:t>
            </a:r>
            <a:r>
              <a:rPr sz="1539" b="1" spc="9">
                <a:latin typeface="Arial" pitchFamily="34" charset="0"/>
                <a:cs typeface="Arial" pitchFamily="34" charset="0"/>
              </a:rPr>
              <a:t>Row: </a:t>
            </a:r>
            <a:r>
              <a:rPr sz="1539" spc="9">
                <a:latin typeface="Arial" pitchFamily="34" charset="0"/>
                <a:cs typeface="Arial" pitchFamily="34" charset="0"/>
              </a:rPr>
              <a:t>Index of row, where non-zero element is located</a:t>
            </a:r>
            <a:endParaRPr sz="1539">
              <a:latin typeface="Arial" pitchFamily="34" charset="0"/>
              <a:cs typeface="Arial" pitchFamily="34" charset="0"/>
            </a:endParaRPr>
          </a:p>
        </p:txBody>
      </p:sp>
      <p:sp>
        <p:nvSpPr>
          <p:cNvPr id="7" name="text 1"/>
          <p:cNvSpPr txBox="1"/>
          <p:nvPr/>
        </p:nvSpPr>
        <p:spPr>
          <a:xfrm>
            <a:off x="935813" y="2304864"/>
            <a:ext cx="5546711"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a:t>
            </a:r>
            <a:r>
              <a:rPr sz="1539" b="1" spc="9">
                <a:latin typeface="Arial" pitchFamily="34" charset="0"/>
                <a:cs typeface="Arial" pitchFamily="34" charset="0"/>
              </a:rPr>
              <a:t>Column: </a:t>
            </a:r>
            <a:r>
              <a:rPr sz="1539" spc="9">
                <a:latin typeface="Arial" pitchFamily="34" charset="0"/>
                <a:cs typeface="Arial" pitchFamily="34" charset="0"/>
              </a:rPr>
              <a:t>Index of column, where non-zero element is located</a:t>
            </a:r>
            <a:endParaRPr sz="1539">
              <a:latin typeface="Arial" pitchFamily="34" charset="0"/>
              <a:cs typeface="Arial" pitchFamily="34" charset="0"/>
            </a:endParaRPr>
          </a:p>
        </p:txBody>
      </p:sp>
      <p:sp>
        <p:nvSpPr>
          <p:cNvPr id="8" name="text 1"/>
          <p:cNvSpPr txBox="1"/>
          <p:nvPr/>
        </p:nvSpPr>
        <p:spPr>
          <a:xfrm>
            <a:off x="935813" y="2586382"/>
            <a:ext cx="6273192"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a:t>
            </a:r>
            <a:r>
              <a:rPr sz="1539" b="1" spc="9">
                <a:latin typeface="Arial" pitchFamily="34" charset="0"/>
                <a:cs typeface="Arial" pitchFamily="34" charset="0"/>
              </a:rPr>
              <a:t>Value: </a:t>
            </a:r>
            <a:r>
              <a:rPr sz="1539" spc="9">
                <a:latin typeface="Arial" pitchFamily="34" charset="0"/>
                <a:cs typeface="Arial" pitchFamily="34" charset="0"/>
              </a:rPr>
              <a:t>Value of the non zero element located at index – (row, column)</a:t>
            </a:r>
            <a:endParaRPr sz="1539">
              <a:latin typeface="Arial" pitchFamily="34" charset="0"/>
              <a:cs typeface="Arial" pitchFamily="34" charset="0"/>
            </a:endParaRPr>
          </a:p>
        </p:txBody>
      </p:sp>
      <p:sp>
        <p:nvSpPr>
          <p:cNvPr id="9" name="text 1"/>
          <p:cNvSpPr txBox="1"/>
          <p:nvPr/>
        </p:nvSpPr>
        <p:spPr>
          <a:xfrm>
            <a:off x="935813" y="2867899"/>
            <a:ext cx="3477490" cy="236860"/>
          </a:xfrm>
          <a:prstGeom prst="rect">
            <a:avLst/>
          </a:prstGeom>
        </p:spPr>
        <p:txBody>
          <a:bodyPr vert="horz" wrap="none" lIns="0" tIns="0" rIns="0" bIns="0" rtlCol="0">
            <a:spAutoFit/>
          </a:bodyPr>
          <a:lstStyle>
            <a:defPPr>
              <a:defRPr lang="en-US"/>
            </a:defPPr>
          </a:lstStyle>
          <a:p>
            <a:r>
              <a:rPr sz="1539" spc="9">
                <a:latin typeface="Arial" pitchFamily="34" charset="0"/>
                <a:cs typeface="Arial" pitchFamily="34" charset="0"/>
              </a:rPr>
              <a:t>• </a:t>
            </a:r>
            <a:r>
              <a:rPr sz="1539" b="1" spc="9">
                <a:latin typeface="Arial" pitchFamily="34" charset="0"/>
                <a:cs typeface="Arial" pitchFamily="34" charset="0"/>
              </a:rPr>
              <a:t>Next node: </a:t>
            </a:r>
            <a:r>
              <a:rPr sz="1539" spc="9">
                <a:latin typeface="Arial" pitchFamily="34" charset="0"/>
                <a:cs typeface="Arial" pitchFamily="34" charset="0"/>
              </a:rPr>
              <a:t>Address of the next node.</a:t>
            </a:r>
            <a:endParaRPr sz="1539">
              <a:latin typeface="Arial" pitchFamily="34" charset="0"/>
              <a:cs typeface="Arial" pitchFamily="34" charset="0"/>
            </a:endParaRPr>
          </a:p>
        </p:txBody>
      </p:sp>
      <p:sp>
        <p:nvSpPr>
          <p:cNvPr id="10" name="text 1"/>
          <p:cNvSpPr txBox="1"/>
          <p:nvPr/>
        </p:nvSpPr>
        <p:spPr>
          <a:xfrm>
            <a:off x="922730" y="683714"/>
            <a:ext cx="3738203" cy="461665"/>
          </a:xfrm>
          <a:prstGeom prst="rect">
            <a:avLst/>
          </a:prstGeom>
        </p:spPr>
        <p:txBody>
          <a:bodyPr vert="horz" wrap="none" lIns="0" tIns="0" rIns="0" bIns="0" rtlCol="0">
            <a:spAutoFit/>
          </a:bodyPr>
          <a:lstStyle>
            <a:defPPr>
              <a:defRPr lang="en-US"/>
            </a:defPPr>
          </a:lstStyle>
          <a:p>
            <a:pPr indent="-342900">
              <a:lnSpc>
                <a:spcPts val="3600"/>
              </a:lnSpc>
            </a:pPr>
            <a:r>
              <a:rPr sz="3600" b="1" spc="-150">
                <a:latin typeface="Arial" pitchFamily="34" charset="0"/>
                <a:cs typeface="Arial" pitchFamily="34" charset="0"/>
              </a:rPr>
              <a:t>Sparse Matrix (3/3)</a:t>
            </a:r>
          </a:p>
        </p:txBody>
      </p:sp>
      <p:sp>
        <p:nvSpPr>
          <p:cNvPr id="11" name="text 1"/>
          <p:cNvSpPr txBox="1"/>
          <p:nvPr/>
        </p:nvSpPr>
        <p:spPr>
          <a:xfrm>
            <a:off x="740327" y="5885394"/>
            <a:ext cx="3629840" cy="134204"/>
          </a:xfrm>
          <a:prstGeom prst="rect">
            <a:avLst/>
          </a:prstGeom>
        </p:spPr>
        <p:txBody>
          <a:bodyPr vert="horz" wrap="none" lIns="0" tIns="0" rIns="0" bIns="0" rtlCol="0">
            <a:spAutoFit/>
          </a:bodyPr>
          <a:lstStyle>
            <a:defPPr>
              <a:defRPr lang="en-US"/>
            </a:defPPr>
          </a:lstStyle>
          <a:p>
            <a:r>
              <a:rPr sz="872" i="1" spc="9">
                <a:latin typeface="Arial" pitchFamily="34" charset="0"/>
                <a:cs typeface="Arial" pitchFamily="34" charset="0"/>
              </a:rPr>
              <a:t>Sources: </a:t>
            </a:r>
            <a:r>
              <a:rPr sz="872" i="1" spc="9">
                <a:solidFill>
                  <a:srgbClr val="0000FF"/>
                </a:solidFill>
                <a:latin typeface="Arial" pitchFamily="34" charset="0"/>
                <a:cs typeface="Arial" pitchFamily="34" charset="0"/>
              </a:rPr>
              <a:t>http://btechsmartclass.com/data_structures/sparse-matrix.html</a:t>
            </a:r>
            <a:endParaRPr sz="855">
              <a:latin typeface="Arial" pitchFamily="34" charset="0"/>
              <a:cs typeface="Arial" pitchFamily="34" charset="0"/>
            </a:endParaRPr>
          </a:p>
        </p:txBody>
      </p:sp>
      <p:pic>
        <p:nvPicPr>
          <p:cNvPr id="1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64" y="6000914"/>
            <a:ext cx="3141137" cy="7820"/>
          </a:xfrm>
          <a:prstGeom prst="rect">
            <a:avLst/>
          </a:prstGeom>
        </p:spPr>
      </p:pic>
      <p:sp>
        <p:nvSpPr>
          <p:cNvPr id="13" name="text 1"/>
          <p:cNvSpPr txBox="1"/>
          <p:nvPr/>
        </p:nvSpPr>
        <p:spPr>
          <a:xfrm>
            <a:off x="1131353" y="6022290"/>
            <a:ext cx="3083345" cy="134204"/>
          </a:xfrm>
          <a:prstGeom prst="rect">
            <a:avLst/>
          </a:prstGeom>
        </p:spPr>
        <p:txBody>
          <a:bodyPr vert="horz" wrap="none" lIns="0" tIns="0" rIns="0" bIns="0" rtlCol="0">
            <a:spAutoFit/>
          </a:bodyPr>
          <a:lstStyle>
            <a:defPPr>
              <a:defRPr lang="en-US"/>
            </a:defPPr>
          </a:lstStyle>
          <a:p>
            <a:r>
              <a:rPr sz="872" i="1" spc="9">
                <a:solidFill>
                  <a:srgbClr val="0000FF"/>
                </a:solidFill>
                <a:latin typeface="Arial" pitchFamily="34" charset="0"/>
                <a:cs typeface="Arial" pitchFamily="34" charset="0"/>
              </a:rPr>
              <a:t>https://www.geeksforgeeks.org/sparse-matrix-representation/</a:t>
            </a:r>
            <a:endParaRPr sz="855">
              <a:latin typeface="Arial" pitchFamily="34" charset="0"/>
              <a:cs typeface="Arial" pitchFamily="34" charset="0"/>
            </a:endParaRPr>
          </a:p>
        </p:txBody>
      </p:sp>
      <p:pic>
        <p:nvPicPr>
          <p:cNvPr id="1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027" y="6137769"/>
            <a:ext cx="3087699" cy="7820"/>
          </a:xfrm>
          <a:prstGeom prst="rect">
            <a:avLst/>
          </a:prstGeom>
        </p:spPr>
      </p:pic>
      <p:pic>
        <p:nvPicPr>
          <p:cNvPr id="4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611" y="3125666"/>
            <a:ext cx="7490504" cy="2520730"/>
          </a:xfrm>
          <a:prstGeom prst="rect">
            <a:avLst/>
          </a:prstGeom>
        </p:spPr>
      </p:pic>
    </p:spTree>
    <p:extLst>
      <p:ext uri="{BB962C8B-B14F-4D97-AF65-F5344CB8AC3E}">
        <p14:creationId xmlns:p14="http://schemas.microsoft.com/office/powerpoint/2010/main" val="345257171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hlinkClick r:id="rId2"/>
              </a:rPr>
              <a:t>https://</a:t>
            </a:r>
            <a:r>
              <a:rPr lang="en-US" smtClean="0">
                <a:hlinkClick r:id="rId2"/>
              </a:rPr>
              <a:t>www.python-course.eu/graphs_python.php</a:t>
            </a:r>
            <a:endParaRPr lang="en-US" smtClean="0"/>
          </a:p>
          <a:p>
            <a:r>
              <a:rPr lang="en-US">
                <a:hlinkClick r:id="rId3"/>
              </a:rPr>
              <a:t>https://www.python.org/doc/essays/graphs</a:t>
            </a:r>
            <a:r>
              <a:rPr lang="en-US" smtClean="0">
                <a:hlinkClick r:id="rId3"/>
              </a:rPr>
              <a:t>/</a:t>
            </a:r>
            <a:endParaRPr lang="en-US" smtClean="0"/>
          </a:p>
          <a:p>
            <a:endParaRPr lang="en-US"/>
          </a:p>
          <a:p>
            <a:endParaRPr lang="en-US"/>
          </a:p>
        </p:txBody>
      </p:sp>
      <p:sp>
        <p:nvSpPr>
          <p:cNvPr id="3" name="Content Placeholder 2"/>
          <p:cNvSpPr>
            <a:spLocks noGrp="1"/>
          </p:cNvSpPr>
          <p:nvPr>
            <p:ph sz="quarter" idx="10"/>
          </p:nvPr>
        </p:nvSpPr>
        <p:spPr/>
        <p:txBody>
          <a:bodyPr/>
          <a:lstStyle>
            <a:defPPr/>
          </a:lstStyle>
          <a:p>
            <a:r>
              <a:rPr lang="en-US" smtClean="0"/>
              <a:t>Libraries – Graphs and Networks in Python</a:t>
            </a:r>
            <a:endParaRPr lang="en-US"/>
          </a:p>
        </p:txBody>
      </p:sp>
      <p:sp>
        <p:nvSpPr>
          <p:cNvPr id="4" name="Rectangle 1"/>
          <p:cNvSpPr>
            <a:spLocks noChangeArrowheads="1"/>
          </p:cNvSpPr>
          <p:nvPr/>
        </p:nvSpPr>
        <p:spPr bwMode="auto">
          <a:xfrm>
            <a:off x="304800" y="2514600"/>
            <a:ext cx="5562600" cy="1656807"/>
          </a:xfrm>
          <a:prstGeom prst="rect">
            <a:avLst/>
          </a:prstGeom>
          <a:solidFill>
            <a:srgbClr val="DDFF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6654" tIns="88872" rIns="66654" bIns="88872"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smtClean="0">
                <a:ln>
                  <a:noFill/>
                </a:ln>
                <a:solidFill>
                  <a:srgbClr val="000066"/>
                </a:solidFill>
                <a:effectLst/>
                <a:latin typeface="Courier New" panose="02070309020205020404" pitchFamily="49" charset="0"/>
                <a:cs typeface="Courier New" panose="02070309020205020404" pitchFamily="49" charset="0"/>
              </a:rPr>
              <a:t>graph = { "a" : ["c"],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smtClean="0">
                <a:ln>
                  <a:noFill/>
                </a:ln>
                <a:solidFill>
                  <a:srgbClr val="000066"/>
                </a:solidFill>
                <a:effectLst/>
                <a:latin typeface="Courier New" panose="02070309020205020404" pitchFamily="49" charset="0"/>
                <a:cs typeface="Courier New" panose="02070309020205020404" pitchFamily="49" charset="0"/>
              </a:rPr>
              <a:t>"b" : ["c", "e"],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smtClean="0">
                <a:ln>
                  <a:noFill/>
                </a:ln>
                <a:solidFill>
                  <a:srgbClr val="000066"/>
                </a:solidFill>
                <a:effectLst/>
                <a:latin typeface="Courier New" panose="02070309020205020404" pitchFamily="49" charset="0"/>
                <a:cs typeface="Courier New" panose="02070309020205020404" pitchFamily="49" charset="0"/>
              </a:rPr>
              <a:t>"c" : ["a", "b", "d", "e"],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smtClean="0">
                <a:ln>
                  <a:noFill/>
                </a:ln>
                <a:solidFill>
                  <a:srgbClr val="000066"/>
                </a:solidFill>
                <a:effectLst/>
                <a:latin typeface="Courier New" panose="02070309020205020404" pitchFamily="49" charset="0"/>
                <a:cs typeface="Courier New" panose="02070309020205020404" pitchFamily="49" charset="0"/>
              </a:rPr>
              <a:t>"d" : ["c"],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smtClean="0">
                <a:ln>
                  <a:noFill/>
                </a:ln>
                <a:solidFill>
                  <a:srgbClr val="000066"/>
                </a:solidFill>
                <a:effectLst/>
                <a:latin typeface="Courier New" panose="02070309020205020404" pitchFamily="49" charset="0"/>
                <a:cs typeface="Courier New" panose="02070309020205020404" pitchFamily="49" charset="0"/>
              </a:rPr>
              <a:t>"e" : ["c", "b"],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smtClean="0">
                <a:ln>
                  <a:noFill/>
                </a:ln>
                <a:solidFill>
                  <a:srgbClr val="000066"/>
                </a:solidFill>
                <a:effectLst/>
                <a:latin typeface="Courier New" panose="02070309020205020404" pitchFamily="49" charset="0"/>
                <a:cs typeface="Courier New" panose="02070309020205020404" pitchFamily="49" charset="0"/>
              </a:rPr>
              <a:t>"f" : [] }</a:t>
            </a:r>
            <a:r>
              <a:rPr kumimoji="0" lang="en-US" altLang="en-US" sz="1400" b="0" i="0" u="none" strike="noStrike" cap="none" normalizeH="0" baseline="0" smtClean="0">
                <a:ln>
                  <a:noFill/>
                </a:ln>
                <a:solidFill>
                  <a:schemeClr val="tx1"/>
                </a:solidFill>
                <a:effectLst/>
              </a:rPr>
              <a:t> </a:t>
            </a:r>
            <a:endParaRPr kumimoji="0" lang="en-US" altLang="en-US" sz="40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59290963"/>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221163"/>
          </a:xfrm>
        </p:spPr>
        <p:txBody>
          <a:bodyPr>
            <a:normAutofit fontScale="85000" lnSpcReduction="10000"/>
          </a:bodyPr>
          <a:lstStyle>
            <a:defPPr/>
          </a:lstStyle>
          <a:p>
            <a:r>
              <a:rPr lang="en-US" smtClean="0"/>
              <a:t>Data Format defines the format in which data is coded. </a:t>
            </a:r>
          </a:p>
          <a:p>
            <a:endParaRPr lang="en-US" smtClean="0"/>
          </a:p>
          <a:p>
            <a:pPr>
              <a:buFont typeface="Arial" pitchFamily="34" charset="0"/>
              <a:buChar char="•"/>
            </a:pPr>
            <a:r>
              <a:rPr lang="en-US" smtClean="0"/>
              <a:t>The </a:t>
            </a:r>
            <a:r>
              <a:rPr lang="en-US"/>
              <a:t>information is coded in such a way that a program or application can recognize, read and use the data</a:t>
            </a:r>
            <a:r>
              <a:rPr lang="en-US" smtClean="0"/>
              <a:t>.</a:t>
            </a:r>
          </a:p>
          <a:p>
            <a:pPr>
              <a:buFont typeface="Arial" pitchFamily="34" charset="0"/>
              <a:buChar char="•"/>
            </a:pPr>
            <a:r>
              <a:rPr lang="en-US"/>
              <a:t>If software/hardware is no longer used, data can become unreadable. In order to prevent this, it is vital to choose an </a:t>
            </a:r>
            <a:r>
              <a:rPr lang="en-US" b="1"/>
              <a:t>open format</a:t>
            </a:r>
            <a:r>
              <a:rPr lang="en-US"/>
              <a:t>: that is a software format that is not attached to a certain software supplier (proprietary software</a:t>
            </a:r>
            <a:r>
              <a:rPr lang="en-US" smtClean="0"/>
              <a:t>).</a:t>
            </a:r>
          </a:p>
          <a:p>
            <a:pPr>
              <a:buFont typeface="Arial" pitchFamily="34" charset="0"/>
              <a:buChar char="•"/>
            </a:pPr>
            <a:r>
              <a:rPr lang="en-US"/>
              <a:t>Data formats are often indicated by their </a:t>
            </a:r>
            <a:r>
              <a:rPr lang="en-US" b="1"/>
              <a:t>MIME type</a:t>
            </a:r>
            <a:r>
              <a:rPr lang="en-US"/>
              <a:t>. MIME stands for </a:t>
            </a:r>
            <a:r>
              <a:rPr lang="en-US" b="1"/>
              <a:t>Multipart (Multipurpose) Internet Mail Extension.</a:t>
            </a:r>
            <a:r>
              <a:rPr lang="en-US"/>
              <a:t> MIME provides web browser information on how to deal with a file</a:t>
            </a:r>
            <a:r>
              <a:rPr lang="en-US" smtClean="0"/>
              <a:t>.</a:t>
            </a:r>
          </a:p>
          <a:p>
            <a:pPr>
              <a:buFont typeface="Arial" pitchFamily="34" charset="0"/>
              <a:buChar char="•"/>
            </a:pPr>
            <a:r>
              <a:rPr lang="en-US"/>
              <a:t>A MIME type is noted as two indications separated by a slash (MIME </a:t>
            </a:r>
            <a:r>
              <a:rPr lang="en-US" b="1"/>
              <a:t>type/subtype</a:t>
            </a:r>
            <a:r>
              <a:rPr lang="en-US"/>
              <a:t>). Example: text/plain is the MIME type for plain text</a:t>
            </a:r>
            <a:r>
              <a:rPr lang="en-US" smtClean="0"/>
              <a:t>.</a:t>
            </a:r>
            <a:endParaRPr lang="en-US"/>
          </a:p>
        </p:txBody>
      </p:sp>
      <p:sp>
        <p:nvSpPr>
          <p:cNvPr id="3" name="Content Placeholder 2"/>
          <p:cNvSpPr>
            <a:spLocks noGrp="1"/>
          </p:cNvSpPr>
          <p:nvPr>
            <p:ph sz="quarter" idx="10"/>
          </p:nvPr>
        </p:nvSpPr>
        <p:spPr/>
        <p:txBody>
          <a:bodyPr/>
          <a:lstStyle>
            <a:defPPr/>
          </a:lstStyle>
          <a:p>
            <a:r>
              <a:rPr lang="en-US"/>
              <a:t>Data </a:t>
            </a:r>
            <a:r>
              <a:rPr lang="en-US" smtClean="0"/>
              <a:t>Coding Formats</a:t>
            </a:r>
            <a:endParaRPr lang="en-US"/>
          </a:p>
        </p:txBody>
      </p:sp>
    </p:spTree>
    <p:extLst>
      <p:ext uri="{BB962C8B-B14F-4D97-AF65-F5344CB8AC3E}">
        <p14:creationId xmlns:p14="http://schemas.microsoft.com/office/powerpoint/2010/main" val="33851068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endParaRPr lang="en-US"/>
          </a:p>
        </p:txBody>
      </p:sp>
      <p:sp>
        <p:nvSpPr>
          <p:cNvPr id="3" name="Content Placeholder 2"/>
          <p:cNvSpPr>
            <a:spLocks noGrp="1"/>
          </p:cNvSpPr>
          <p:nvPr>
            <p:ph sz="quarter" idx="10"/>
          </p:nvPr>
        </p:nvSpPr>
        <p:spPr/>
        <p:txBody>
          <a:bodyPr/>
          <a:lstStyle>
            <a:defPPr/>
          </a:lstStyle>
          <a:p>
            <a:r>
              <a:rPr lang="en-US"/>
              <a:t>Data Science Vs. </a:t>
            </a:r>
            <a:r>
              <a:rPr lang="en-US" smtClean="0"/>
              <a:t>Statistics</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856851992"/>
              </p:ext>
            </p:extLst>
          </p:nvPr>
        </p:nvGraphicFramePr>
        <p:xfrm>
          <a:off x="76199" y="1295400"/>
          <a:ext cx="8991601" cy="5347811"/>
        </p:xfrm>
        <a:graphic>
          <a:graphicData uri="http://schemas.openxmlformats.org/drawingml/2006/table">
            <a:tbl>
              <a:tblPr firstRow="1" bandRow="1">
                <a:tableStyleId>{5C22544A-7EE6-4342-B048-85BDC9FD1C3A}</a:tableStyleId>
              </a:tblPr>
              <a:tblGrid>
                <a:gridCol w="1316211">
                  <a:extLst>
                    <a:ext uri="{9D8B030D-6E8A-4147-A177-3AD203B41FA5}">
                      <a16:colId xmlns:a16="http://schemas.microsoft.com/office/drawing/2014/main" val="753726129"/>
                    </a:ext>
                  </a:extLst>
                </a:gridCol>
                <a:gridCol w="4122565">
                  <a:extLst>
                    <a:ext uri="{9D8B030D-6E8A-4147-A177-3AD203B41FA5}">
                      <a16:colId xmlns:a16="http://schemas.microsoft.com/office/drawing/2014/main" val="2109352265"/>
                    </a:ext>
                  </a:extLst>
                </a:gridCol>
                <a:gridCol w="3552825">
                  <a:extLst>
                    <a:ext uri="{9D8B030D-6E8A-4147-A177-3AD203B41FA5}">
                      <a16:colId xmlns:a16="http://schemas.microsoft.com/office/drawing/2014/main" val="1006370661"/>
                    </a:ext>
                  </a:extLst>
                </a:gridCol>
              </a:tblGrid>
              <a:tr h="318611">
                <a:tc>
                  <a:txBody>
                    <a:bodyPr/>
                    <a:lstStyle>
                      <a:defPPr/>
                    </a:lstStyle>
                    <a:p>
                      <a:r>
                        <a:rPr lang="en-US" sz="1400" smtClean="0"/>
                        <a:t>Comparison</a:t>
                      </a:r>
                      <a:endParaRPr lang="en-US" sz="1400"/>
                    </a:p>
                  </a:txBody>
                  <a:tcPr/>
                </a:tc>
                <a:tc>
                  <a:txBody>
                    <a:bodyPr/>
                    <a:lstStyle>
                      <a:defPPr/>
                    </a:lstStyle>
                    <a:p>
                      <a:pPr algn="ctr"/>
                      <a:r>
                        <a:rPr lang="en-US" sz="1400" smtClean="0"/>
                        <a:t>Data Science</a:t>
                      </a:r>
                      <a:endParaRPr lang="en-US" sz="1400"/>
                    </a:p>
                  </a:txBody>
                  <a:tcPr/>
                </a:tc>
                <a:tc>
                  <a:txBody>
                    <a:bodyPr/>
                    <a:lstStyle>
                      <a:defPPr/>
                    </a:lstStyle>
                    <a:p>
                      <a:pPr algn="ctr"/>
                      <a:r>
                        <a:rPr lang="en-US" sz="1400" smtClean="0"/>
                        <a:t>Statistics</a:t>
                      </a:r>
                      <a:endParaRPr lang="en-US" sz="1400"/>
                    </a:p>
                  </a:txBody>
                  <a:tcPr/>
                </a:tc>
                <a:extLst>
                  <a:ext uri="{0D108BD9-81ED-4DB2-BD59-A6C34878D82A}">
                    <a16:rowId xmlns:a16="http://schemas.microsoft.com/office/drawing/2014/main" val="195481892"/>
                  </a:ext>
                </a:extLst>
              </a:tr>
              <a:tr h="630767">
                <a:tc>
                  <a:txBody>
                    <a:bodyPr/>
                    <a:lstStyle>
                      <a:defPPr/>
                    </a:lstStyle>
                    <a:p>
                      <a:r>
                        <a:rPr lang="en-US" sz="1200" smtClean="0"/>
                        <a:t>1# Meaning</a:t>
                      </a:r>
                      <a:endParaRPr lang="en-US" sz="1200"/>
                    </a:p>
                  </a:txBody>
                  <a:tcPr/>
                </a:tc>
                <a:tc>
                  <a:txBody>
                    <a:bodyPr/>
                    <a:lstStyle>
                      <a:defPPr/>
                    </a:lstStyle>
                    <a:p>
                      <a:r>
                        <a:rPr lang="en-US" sz="1200" smtClean="0"/>
                        <a:t>Data science is </a:t>
                      </a:r>
                      <a:r>
                        <a:rPr lang="en-US" sz="1200" b="1" smtClean="0"/>
                        <a:t>the business of learning from data</a:t>
                      </a:r>
                      <a:r>
                        <a:rPr lang="en-US" sz="1200" smtClean="0"/>
                        <a:t>, which is traditionally the business of statistics. Data science, is often understood as a broader, task-driven and computationally-oriented version of statistics; which is an</a:t>
                      </a:r>
                      <a:r>
                        <a:rPr lang="en-US" sz="1200" baseline="0" smtClean="0"/>
                        <a:t> inter-disciplinary area of scientific techniques</a:t>
                      </a:r>
                      <a:r>
                        <a:rPr lang="en-US" sz="1200" smtClean="0"/>
                        <a:t>. </a:t>
                      </a:r>
                      <a:endParaRPr lang="en-US" sz="1200"/>
                    </a:p>
                  </a:txBody>
                  <a:tcPr/>
                </a:tc>
                <a:tc>
                  <a:txBody>
                    <a:bodyPr/>
                    <a:lstStyle>
                      <a:defPPr/>
                    </a:lstStyle>
                    <a:p>
                      <a:r>
                        <a:rPr lang="en-US" sz="1200" smtClean="0"/>
                        <a:t>Statistics is</a:t>
                      </a:r>
                      <a:r>
                        <a:rPr lang="en-US" sz="1200" baseline="0" smtClean="0"/>
                        <a:t> a </a:t>
                      </a:r>
                      <a:r>
                        <a:rPr lang="en-US" sz="1200" b="1" baseline="0" smtClean="0"/>
                        <a:t>mathematics branch</a:t>
                      </a:r>
                      <a:r>
                        <a:rPr lang="en-US" sz="1200" baseline="0" smtClean="0"/>
                        <a:t>, which also aims to provide methods for data representation, analysis &amp; further evaluations.</a:t>
                      </a:r>
                      <a:endParaRPr lang="en-US" sz="1200"/>
                    </a:p>
                  </a:txBody>
                  <a:tcPr/>
                </a:tc>
                <a:extLst>
                  <a:ext uri="{0D108BD9-81ED-4DB2-BD59-A6C34878D82A}">
                    <a16:rowId xmlns:a16="http://schemas.microsoft.com/office/drawing/2014/main" val="2215685327"/>
                  </a:ext>
                </a:extLst>
              </a:tr>
              <a:tr h="630767">
                <a:tc>
                  <a:txBody>
                    <a:bodyPr/>
                    <a:lstStyle>
                      <a:defPPr/>
                    </a:lstStyle>
                    <a:p>
                      <a:r>
                        <a:rPr lang="en-US" sz="1200" smtClean="0"/>
                        <a:t>2# Concept of models</a:t>
                      </a:r>
                      <a:endParaRPr lang="en-US" sz="1200"/>
                    </a:p>
                  </a:txBody>
                  <a:tcPr/>
                </a:tc>
                <a:tc>
                  <a:txBody>
                    <a:bodyPr/>
                    <a:lstStyle>
                      <a:defPPr/>
                    </a:lstStyle>
                    <a:p>
                      <a:r>
                        <a:rPr lang="en-US" sz="1200" smtClean="0"/>
                        <a:t>Modelling process in data science is done by </a:t>
                      </a:r>
                      <a:r>
                        <a:rPr lang="en-AU" sz="1200" b="1" kern="1200" smtClean="0">
                          <a:solidFill>
                            <a:schemeClr val="dk1"/>
                          </a:solidFill>
                          <a:latin typeface="+mn-lt"/>
                          <a:ea typeface="+mn-ea"/>
                          <a:cs typeface="+mn-cs"/>
                        </a:rPr>
                        <a:t>comparing the predictive accuracy of different machine learning methods</a:t>
                      </a:r>
                      <a:r>
                        <a:rPr lang="en-AU" sz="1200" kern="1200" smtClean="0">
                          <a:solidFill>
                            <a:schemeClr val="dk1"/>
                          </a:solidFill>
                          <a:latin typeface="+mn-lt"/>
                          <a:ea typeface="+mn-ea"/>
                          <a:cs typeface="+mn-cs"/>
                        </a:rPr>
                        <a:t>, choosing the model which is most accurate.</a:t>
                      </a:r>
                    </a:p>
                    <a:p>
                      <a:r>
                        <a:rPr lang="en-US" sz="1200" kern="1200" smtClean="0">
                          <a:solidFill>
                            <a:schemeClr val="dk1"/>
                          </a:solidFill>
                          <a:latin typeface="+mn-lt"/>
                          <a:ea typeface="+mn-ea"/>
                          <a:cs typeface="+mn-cs"/>
                        </a:rPr>
                        <a:t>While data science focuses on comparing many methods to create the best machine learning model, statistics instead improves a single, simple model to best suit the data.</a:t>
                      </a:r>
                      <a:endParaRPr lang="en-US" sz="1200" kern="1200">
                        <a:solidFill>
                          <a:schemeClr val="dk1"/>
                        </a:solidFill>
                        <a:latin typeface="+mn-lt"/>
                        <a:ea typeface="+mn-ea"/>
                        <a:cs typeface="+mn-cs"/>
                      </a:endParaRPr>
                    </a:p>
                  </a:txBody>
                  <a:tcPr/>
                </a:tc>
                <a:tc>
                  <a:txBody>
                    <a:bodyPr/>
                    <a:lstStyle>
                      <a:defPPr/>
                    </a:lstStyle>
                    <a:p>
                      <a:r>
                        <a:rPr lang="en-US" sz="1200" smtClean="0"/>
                        <a:t>Statisticians take a different approach to building and testing their models. </a:t>
                      </a:r>
                      <a:r>
                        <a:rPr lang="en-US" sz="1200" b="1" smtClean="0"/>
                        <a:t>The starting point in statistics is usually a simple model (e.g., linear regression), and the data is checked to see if it consistent with the assumptions of that model. </a:t>
                      </a:r>
                      <a:r>
                        <a:rPr lang="en-US" sz="1200" b="0" smtClean="0"/>
                        <a:t>The model is improved by addressing any assumptions in the model that are violated.</a:t>
                      </a:r>
                      <a:endParaRPr lang="en-US" sz="1200" b="0"/>
                    </a:p>
                  </a:txBody>
                  <a:tcPr/>
                </a:tc>
                <a:extLst>
                  <a:ext uri="{0D108BD9-81ED-4DB2-BD59-A6C34878D82A}">
                    <a16:rowId xmlns:a16="http://schemas.microsoft.com/office/drawing/2014/main" val="2422336847"/>
                  </a:ext>
                </a:extLst>
              </a:tr>
              <a:tr h="630767">
                <a:tc>
                  <a:txBody>
                    <a:bodyPr/>
                    <a:lstStyle>
                      <a:defPPr/>
                    </a:lstStyle>
                    <a:p>
                      <a:r>
                        <a:rPr lang="en-US" sz="1200" smtClean="0"/>
                        <a:t>3# Big Data</a:t>
                      </a:r>
                      <a:endParaRPr lang="en-US" sz="1200"/>
                    </a:p>
                  </a:txBody>
                  <a:tcPr/>
                </a:tc>
                <a:tc>
                  <a:txBody>
                    <a:bodyPr/>
                    <a:lstStyle>
                      <a:defPPr/>
                    </a:lstStyle>
                    <a:p>
                      <a:r>
                        <a:rPr lang="en-US" sz="1200" smtClean="0"/>
                        <a:t>Data scientists often deal with </a:t>
                      </a:r>
                      <a:r>
                        <a:rPr lang="en-US" sz="1200" b="1" smtClean="0"/>
                        <a:t>huge databases </a:t>
                      </a:r>
                      <a:r>
                        <a:rPr lang="en-US" sz="1200" smtClean="0"/>
                        <a:t>- so big that they cannot be stored on a single computer.</a:t>
                      </a:r>
                      <a:endParaRPr lang="en-US" sz="1200"/>
                    </a:p>
                  </a:txBody>
                  <a:tcPr/>
                </a:tc>
                <a:tc>
                  <a:txBody>
                    <a:bodyPr/>
                    <a:lstStyle>
                      <a:defPPr/>
                    </a:lstStyle>
                    <a:p>
                      <a:r>
                        <a:rPr lang="en-US" sz="1200" smtClean="0"/>
                        <a:t>Historically, the focus on statistics has been much more about what can be learned from </a:t>
                      </a:r>
                      <a:r>
                        <a:rPr lang="en-US" sz="1200" b="1" smtClean="0"/>
                        <a:t>very small quantities of data.</a:t>
                      </a:r>
                      <a:endParaRPr lang="en-US" sz="1200" b="1"/>
                    </a:p>
                  </a:txBody>
                  <a:tcPr/>
                </a:tc>
                <a:extLst>
                  <a:ext uri="{0D108BD9-81ED-4DB2-BD59-A6C34878D82A}">
                    <a16:rowId xmlns:a16="http://schemas.microsoft.com/office/drawing/2014/main" val="3336397655"/>
                  </a:ext>
                </a:extLst>
              </a:tr>
              <a:tr h="630767">
                <a:tc>
                  <a:txBody>
                    <a:bodyPr/>
                    <a:lstStyle>
                      <a:defPPr/>
                    </a:lstStyle>
                    <a:p>
                      <a:r>
                        <a:rPr lang="en-US" sz="1200" smtClean="0"/>
                        <a:t>4# Types of problems </a:t>
                      </a:r>
                      <a:endParaRPr lang="en-US" sz="1200"/>
                    </a:p>
                  </a:txBody>
                  <a:tcPr/>
                </a:tc>
                <a:tc>
                  <a:txBody>
                    <a:bodyPr/>
                    <a:lstStyle>
                      <a:defPPr/>
                    </a:lstStyle>
                    <a:p>
                      <a:r>
                        <a:rPr lang="en-US" sz="1200" smtClean="0"/>
                        <a:t>Data science problems often relate to making </a:t>
                      </a:r>
                      <a:r>
                        <a:rPr lang="en-US" sz="1200" b="1" smtClean="0"/>
                        <a:t>predictions and optimizing search of large databases</a:t>
                      </a:r>
                      <a:r>
                        <a:rPr lang="en-US" sz="1200" smtClean="0"/>
                        <a:t>. The end-goal of data science analysis is more often to do with a specific database or predictive model.</a:t>
                      </a:r>
                      <a:endParaRPr lang="en-US" sz="1200"/>
                    </a:p>
                  </a:txBody>
                  <a:tcPr/>
                </a:tc>
                <a:tc>
                  <a:txBody>
                    <a:bodyPr/>
                    <a:lstStyle>
                      <a:defPPr/>
                    </a:lstStyle>
                    <a:p>
                      <a:r>
                        <a:rPr lang="en-US" sz="1200" smtClean="0"/>
                        <a:t>In contrast, the problems studied by statistics are </a:t>
                      </a:r>
                      <a:r>
                        <a:rPr lang="en-US" sz="1200" b="1" smtClean="0"/>
                        <a:t>more</a:t>
                      </a:r>
                      <a:r>
                        <a:rPr lang="en-US" sz="1200" smtClean="0"/>
                        <a:t> </a:t>
                      </a:r>
                      <a:r>
                        <a:rPr lang="en-US" sz="1200" b="1" smtClean="0"/>
                        <a:t>often focused on drawing conclusions about the world at large.</a:t>
                      </a:r>
                      <a:r>
                        <a:rPr lang="en-US" sz="1200" smtClean="0"/>
                        <a:t> The end-goal of statistical analysis is often to draw a conclusion about </a:t>
                      </a:r>
                      <a:r>
                        <a:rPr lang="en-US" sz="1200" b="1" smtClean="0"/>
                        <a:t>what causes what, based on the quantification of uncertainty.</a:t>
                      </a:r>
                      <a:endParaRPr lang="en-US" sz="1200" b="1"/>
                    </a:p>
                  </a:txBody>
                  <a:tcPr/>
                </a:tc>
                <a:extLst>
                  <a:ext uri="{0D108BD9-81ED-4DB2-BD59-A6C34878D82A}">
                    <a16:rowId xmlns:a16="http://schemas.microsoft.com/office/drawing/2014/main" val="59580181"/>
                  </a:ext>
                </a:extLst>
              </a:tr>
              <a:tr h="630767">
                <a:tc>
                  <a:txBody>
                    <a:bodyPr/>
                    <a:lstStyle>
                      <a:defPPr/>
                    </a:lstStyle>
                    <a:p>
                      <a:r>
                        <a:rPr lang="en-US" sz="1200" smtClean="0"/>
                        <a:t>5# Skillset</a:t>
                      </a:r>
                      <a:r>
                        <a:rPr lang="en-US" sz="1200" baseline="0" smtClean="0"/>
                        <a:t> &amp; Language</a:t>
                      </a:r>
                      <a:endParaRPr lang="en-US" sz="1200"/>
                    </a:p>
                  </a:txBody>
                  <a:tcPr/>
                </a:tc>
                <a:tc>
                  <a:txBody>
                    <a:bodyPr/>
                    <a:lstStyle>
                      <a:defPPr/>
                    </a:lstStyle>
                    <a:p>
                      <a:r>
                        <a:rPr lang="en-US" sz="1200" smtClean="0"/>
                        <a:t>Data scientists tend to come from engineering backgrounds. Language used – Machine learning, Feature engineering, Supervised learning, Labeling, one-hot coding</a:t>
                      </a:r>
                      <a:endParaRPr lang="en-US" sz="1200"/>
                    </a:p>
                  </a:txBody>
                  <a:tcPr/>
                </a:tc>
                <a:tc>
                  <a:txBody>
                    <a:bodyPr/>
                    <a:lstStyle>
                      <a:defPPr/>
                    </a:lstStyle>
                    <a:p>
                      <a:r>
                        <a:rPr lang="en-US" sz="1200" smtClean="0"/>
                        <a:t>Statisticians are usually trained by math departments.</a:t>
                      </a:r>
                    </a:p>
                    <a:p>
                      <a:r>
                        <a:rPr lang="en-US" sz="1200" smtClean="0"/>
                        <a:t>Language used- Estimating,</a:t>
                      </a:r>
                      <a:r>
                        <a:rPr lang="en-US" sz="1200" baseline="0" smtClean="0"/>
                        <a:t> Classification, Covariate/predictor/independent variable; Response/output/dependent variable; dummy variable/indicator coding</a:t>
                      </a:r>
                      <a:endParaRPr lang="en-US" sz="1200"/>
                    </a:p>
                  </a:txBody>
                  <a:tcPr/>
                </a:tc>
                <a:extLst>
                  <a:ext uri="{0D108BD9-81ED-4DB2-BD59-A6C34878D82A}">
                    <a16:rowId xmlns:a16="http://schemas.microsoft.com/office/drawing/2014/main" val="2018916354"/>
                  </a:ext>
                </a:extLst>
              </a:tr>
            </a:tbl>
          </a:graphicData>
        </a:graphic>
      </p:graphicFrame>
    </p:spTree>
    <p:extLst>
      <p:ext uri="{BB962C8B-B14F-4D97-AF65-F5344CB8AC3E}">
        <p14:creationId xmlns:p14="http://schemas.microsoft.com/office/powerpoint/2010/main" val="54174519"/>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Data </a:t>
            </a:r>
            <a:r>
              <a:rPr lang="en-US" smtClean="0"/>
              <a:t>Coding Formats</a:t>
            </a:r>
            <a:endParaRPr lang="en-US"/>
          </a:p>
        </p:txBody>
      </p:sp>
      <p:graphicFrame>
        <p:nvGraphicFramePr>
          <p:cNvPr id="4" name="Content Placeholder 3"/>
          <p:cNvGraphicFramePr>
            <a:graphicFrameLocks noGrp="1"/>
          </p:cNvGraphicFramePr>
          <p:nvPr>
            <p:ph idx="1"/>
            <p:extLst/>
          </p:nvPr>
        </p:nvGraphicFramePr>
        <p:xfrm>
          <a:off x="152400" y="1371600"/>
          <a:ext cx="8839201" cy="518668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3393730088"/>
                    </a:ext>
                  </a:extLst>
                </a:gridCol>
                <a:gridCol w="3276600">
                  <a:extLst>
                    <a:ext uri="{9D8B030D-6E8A-4147-A177-3AD203B41FA5}">
                      <a16:colId xmlns:a16="http://schemas.microsoft.com/office/drawing/2014/main" val="1209917797"/>
                    </a:ext>
                  </a:extLst>
                </a:gridCol>
                <a:gridCol w="1981201">
                  <a:extLst>
                    <a:ext uri="{9D8B030D-6E8A-4147-A177-3AD203B41FA5}">
                      <a16:colId xmlns:a16="http://schemas.microsoft.com/office/drawing/2014/main" val="1163173311"/>
                    </a:ext>
                  </a:extLst>
                </a:gridCol>
              </a:tblGrid>
              <a:tr h="370840">
                <a:tc>
                  <a:txBody>
                    <a:bodyPr/>
                    <a:lstStyle>
                      <a:defPPr/>
                    </a:lstStyle>
                    <a:p>
                      <a:r>
                        <a:rPr lang="en-US" sz="1100" smtClean="0"/>
                        <a:t>Application/subtypes</a:t>
                      </a:r>
                      <a:endParaRPr lang="en-US" sz="1100"/>
                    </a:p>
                  </a:txBody>
                  <a:tcPr/>
                </a:tc>
                <a:tc>
                  <a:txBody>
                    <a:bodyPr/>
                    <a:lstStyle>
                      <a:defPPr/>
                    </a:lstStyle>
                    <a:p>
                      <a:r>
                        <a:rPr lang="en-US" sz="1100" smtClean="0"/>
                        <a:t>Text</a:t>
                      </a:r>
                      <a:r>
                        <a:rPr lang="en-US" sz="1100" baseline="0" smtClean="0"/>
                        <a:t>/subtypes</a:t>
                      </a:r>
                      <a:endParaRPr lang="en-US" sz="1100"/>
                    </a:p>
                  </a:txBody>
                  <a:tcPr/>
                </a:tc>
                <a:tc>
                  <a:txBody>
                    <a:bodyPr/>
                    <a:lstStyle>
                      <a:defPPr/>
                    </a:lstStyle>
                    <a:p>
                      <a:r>
                        <a:rPr lang="en-US" sz="1100" smtClean="0"/>
                        <a:t>Numerical data formats</a:t>
                      </a:r>
                      <a:endParaRPr lang="en-US" sz="1100"/>
                    </a:p>
                  </a:txBody>
                  <a:tcPr/>
                </a:tc>
                <a:extLst>
                  <a:ext uri="{0D108BD9-81ED-4DB2-BD59-A6C34878D82A}">
                    <a16:rowId xmlns:a16="http://schemas.microsoft.com/office/drawing/2014/main" val="1313330053"/>
                  </a:ext>
                </a:extLst>
              </a:tr>
              <a:tr h="370840">
                <a:tc>
                  <a:txBody>
                    <a:bodyPr/>
                    <a:lstStyle>
                      <a:defPPr/>
                    </a:lstStyle>
                    <a:p>
                      <a:r>
                        <a:rPr lang="en-US" sz="1100" b="1" smtClean="0"/>
                        <a:t>Application/pdf: </a:t>
                      </a:r>
                    </a:p>
                    <a:p>
                      <a:r>
                        <a:rPr lang="en-US" sz="1100" b="0" i="0" kern="1200" smtClean="0">
                          <a:solidFill>
                            <a:schemeClr val="dk1"/>
                          </a:solidFill>
                          <a:effectLst/>
                          <a:latin typeface="+mn-lt"/>
                          <a:ea typeface="+mn-ea"/>
                          <a:cs typeface="+mn-cs"/>
                        </a:rPr>
                        <a:t>In transferring a file from one program to another, text layout has a tendency to shift or disappear. To prevent this, applications exist that ensure a universally identical rendering of the document. One example is the PDF (Portable Document Format) type, a universal file format for the electronic exchange of documents while maintaining their layout.</a:t>
                      </a:r>
                      <a:endParaRPr lang="en-US" sz="1100"/>
                    </a:p>
                  </a:txBody>
                  <a:tcPr/>
                </a:tc>
                <a:tc>
                  <a:txBody>
                    <a:bodyPr/>
                    <a:lstStyle>
                      <a:defPPr/>
                    </a:lstStyle>
                    <a:p>
                      <a:r>
                        <a:rPr lang="en-US" sz="1100" b="1" smtClean="0"/>
                        <a:t>Text/plain:</a:t>
                      </a:r>
                    </a:p>
                    <a:p>
                      <a:r>
                        <a:rPr lang="en-US" sz="1100" smtClean="0"/>
                        <a:t>means that the text has not been given any layout.</a:t>
                      </a:r>
                      <a:endParaRPr lang="en-US" sz="1100"/>
                    </a:p>
                  </a:txBody>
                  <a:tcPr/>
                </a:tc>
                <a:tc>
                  <a:txBody>
                    <a:bodyPr/>
                    <a:lstStyle>
                      <a:defPPr/>
                    </a:lstStyle>
                    <a:p>
                      <a:r>
                        <a:rPr lang="en-US" sz="1100" b="1" smtClean="0"/>
                        <a:t>application/x-matlab-data</a:t>
                      </a:r>
                      <a:r>
                        <a:rPr lang="en-US" sz="1100" smtClean="0"/>
                        <a:t> </a:t>
                      </a:r>
                    </a:p>
                    <a:p>
                      <a:r>
                        <a:rPr lang="en-US" sz="1100" smtClean="0"/>
                        <a:t>numerical data type: MATLAB is an advanced scientific computation program.</a:t>
                      </a:r>
                      <a:endParaRPr lang="en-US" sz="1100"/>
                    </a:p>
                  </a:txBody>
                  <a:tcPr/>
                </a:tc>
                <a:extLst>
                  <a:ext uri="{0D108BD9-81ED-4DB2-BD59-A6C34878D82A}">
                    <a16:rowId xmlns:a16="http://schemas.microsoft.com/office/drawing/2014/main" val="3471223576"/>
                  </a:ext>
                </a:extLst>
              </a:tr>
              <a:tr h="370840">
                <a:tc>
                  <a:txBody>
                    <a:bodyPr/>
                    <a:lstStyle>
                      <a:defPPr/>
                    </a:lstStyle>
                    <a:p>
                      <a:r>
                        <a:rPr lang="en-US" sz="1100" b="1" smtClean="0"/>
                        <a:t>Application/gml+xml:</a:t>
                      </a:r>
                    </a:p>
                    <a:p>
                      <a:r>
                        <a:rPr lang="en-US" sz="1100" smtClean="0"/>
                        <a:t>GML stands for Geographic Markup Language: a standard way of describing geographic information. Geographic data describe the world in spatial terms, in regular plain text. As such, this is a language independent of any sort of data visualization</a:t>
                      </a:r>
                      <a:endParaRPr lang="en-US" sz="11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100" b="1" smtClean="0"/>
                        <a:t>Text/HTML</a:t>
                      </a:r>
                    </a:p>
                    <a:p>
                      <a:r>
                        <a:rPr lang="en-US" sz="1100" smtClean="0"/>
                        <a:t>(HyperText Markup Language) is a format that indicates how the information should be visualized on a website. Its code allows you to indicate what text should look like, for example bold or in italics. This kind of layout is not present in plain text format.</a:t>
                      </a:r>
                      <a:endParaRPr lang="en-US" sz="1100"/>
                    </a:p>
                  </a:txBody>
                  <a:tcPr/>
                </a:tc>
                <a:tc rowSpan="4">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100" b="1" smtClean="0"/>
                        <a:t>HDF5 (application/x-hdf5) &amp; NetCDF (application/x-netcdf): : </a:t>
                      </a:r>
                      <a:r>
                        <a:rPr lang="en-US" sz="1100" smtClean="0"/>
                        <a:t> store large amounts of numerical data (information in the form of numbers). A file containing numerical data is also called a </a:t>
                      </a:r>
                      <a:r>
                        <a:rPr lang="en-US" sz="1100" b="1" smtClean="0"/>
                        <a:t>binary file</a:t>
                      </a:r>
                      <a:r>
                        <a:rPr lang="en-US" sz="1100" smtClean="0"/>
                        <a:t>. Represent dataset with multidimensional arrays. HDF5 and NetCDF allow you to add metadata to the dataset as a whole, but also to the variables and dimensions within the set. Both HDF5 and NetCDF have standard definitions for the values plotted on specific axes.</a:t>
                      </a:r>
                      <a:endParaRPr lang="en-US" sz="1100"/>
                    </a:p>
                  </a:txBody>
                  <a:tcPr/>
                </a:tc>
                <a:extLst>
                  <a:ext uri="{0D108BD9-81ED-4DB2-BD59-A6C34878D82A}">
                    <a16:rowId xmlns:a16="http://schemas.microsoft.com/office/drawing/2014/main" val="2843232910"/>
                  </a:ext>
                </a:extLst>
              </a:tr>
              <a:tr h="370840">
                <a:tc>
                  <a:txBody>
                    <a:bodyPr/>
                    <a:lstStyle>
                      <a:defPPr/>
                    </a:lstStyle>
                    <a:p>
                      <a:r>
                        <a:rPr lang="en-US" sz="1100" b="1" smtClean="0"/>
                        <a:t>Application/vnd.google-earth.kml+xml:</a:t>
                      </a:r>
                    </a:p>
                    <a:p>
                      <a:r>
                        <a:rPr lang="en-US" sz="1100" smtClean="0"/>
                        <a:t>geographic data is encoded in such a way that it can be read by so-called earth browsers, such as Google Earth, Google Maps, and Google Maps for mobile. Unlike the standard GML format, earth browsers do visualize data.</a:t>
                      </a:r>
                      <a:endParaRPr lang="en-US" sz="11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100" b="1" smtClean="0"/>
                        <a:t>Text/XML</a:t>
                      </a:r>
                    </a:p>
                    <a:p>
                      <a:r>
                        <a:rPr lang="en-US" sz="1100" smtClean="0"/>
                        <a:t>(eXtensible Markup Language) format does not include layout either, but allows you to provide additional information about the contents of the file. Metadata can be added, such as &lt;title&gt; for a title and &lt;creator&gt; for the person who created the document</a:t>
                      </a:r>
                      <a:endParaRPr lang="en-US" sz="1100"/>
                    </a:p>
                  </a:txBody>
                  <a:tcPr/>
                </a:tc>
                <a:tc vMerge="1">
                  <a:txBody>
                    <a:bodyPr/>
                    <a:lstStyle>
                      <a:defPPr/>
                    </a:lstStyle>
                    <a:p>
                      <a:endParaRPr lang="en-US" sz="1100"/>
                    </a:p>
                  </a:txBody>
                  <a:tcPr/>
                </a:tc>
                <a:extLst>
                  <a:ext uri="{0D108BD9-81ED-4DB2-BD59-A6C34878D82A}">
                    <a16:rowId xmlns:a16="http://schemas.microsoft.com/office/drawing/2014/main" val="103003316"/>
                  </a:ext>
                </a:extLst>
              </a:tr>
              <a:tr h="370840">
                <a:tc>
                  <a:txBody>
                    <a:bodyPr/>
                    <a:lstStyle>
                      <a:defPPr/>
                    </a:lstStyle>
                    <a:p>
                      <a:r>
                        <a:rPr lang="en-US" sz="1100" b="1" smtClean="0"/>
                        <a:t>Application/x-java-archive:</a:t>
                      </a:r>
                    </a:p>
                    <a:p>
                      <a:r>
                        <a:rPr lang="en-US" sz="1100" smtClean="0"/>
                        <a:t>dataset is related to the Java programming language.</a:t>
                      </a:r>
                      <a:endParaRPr lang="en-US" sz="1100"/>
                    </a:p>
                  </a:txBody>
                  <a:tcPr/>
                </a:tc>
                <a:tc>
                  <a:txBody>
                    <a:bodyPr/>
                    <a:lstStyle>
                      <a:defPPr/>
                    </a:lstStyle>
                    <a:p>
                      <a:endParaRPr lang="en-US" sz="1100"/>
                    </a:p>
                  </a:txBody>
                  <a:tcPr/>
                </a:tc>
                <a:tc vMerge="1">
                  <a:txBody>
                    <a:bodyPr/>
                    <a:lstStyle>
                      <a:defPPr/>
                    </a:lstStyle>
                    <a:p>
                      <a:endParaRPr lang="en-US" sz="1100"/>
                    </a:p>
                  </a:txBody>
                  <a:tcPr/>
                </a:tc>
                <a:extLst>
                  <a:ext uri="{0D108BD9-81ED-4DB2-BD59-A6C34878D82A}">
                    <a16:rowId xmlns:a16="http://schemas.microsoft.com/office/drawing/2014/main" val="3082270006"/>
                  </a:ext>
                </a:extLst>
              </a:tr>
              <a:tr h="370840">
                <a:tc>
                  <a:txBody>
                    <a:bodyPr/>
                    <a:lstStyle>
                      <a:defPPr/>
                    </a:lstStyle>
                    <a:p>
                      <a:r>
                        <a:rPr lang="en-US" sz="1100" b="1" smtClean="0"/>
                        <a:t>Application/octet-stream:</a:t>
                      </a:r>
                    </a:p>
                    <a:p>
                      <a:r>
                        <a:rPr lang="en-US" sz="1100" smtClean="0"/>
                        <a:t>This MIME type covers a general kind of binary data not otherwise defined. It is a residual category used for datasets of an unclear or uncertain nature</a:t>
                      </a:r>
                      <a:endParaRPr lang="en-US" sz="1100"/>
                    </a:p>
                  </a:txBody>
                  <a:tcPr/>
                </a:tc>
                <a:tc>
                  <a:txBody>
                    <a:bodyPr/>
                    <a:lstStyle>
                      <a:defPPr/>
                    </a:lstStyle>
                    <a:p>
                      <a:endParaRPr lang="en-US" sz="1100"/>
                    </a:p>
                  </a:txBody>
                  <a:tcPr/>
                </a:tc>
                <a:tc vMerge="1">
                  <a:txBody>
                    <a:bodyPr/>
                    <a:lstStyle>
                      <a:defPPr/>
                    </a:lstStyle>
                    <a:p>
                      <a:endParaRPr lang="en-US" sz="1100"/>
                    </a:p>
                  </a:txBody>
                  <a:tcPr/>
                </a:tc>
                <a:extLst>
                  <a:ext uri="{0D108BD9-81ED-4DB2-BD59-A6C34878D82A}">
                    <a16:rowId xmlns:a16="http://schemas.microsoft.com/office/drawing/2014/main" val="4242561402"/>
                  </a:ext>
                </a:extLst>
              </a:tr>
            </a:tbl>
          </a:graphicData>
        </a:graphic>
      </p:graphicFrame>
    </p:spTree>
    <p:extLst>
      <p:ext uri="{BB962C8B-B14F-4D97-AF65-F5344CB8AC3E}">
        <p14:creationId xmlns:p14="http://schemas.microsoft.com/office/powerpoint/2010/main" val="257979388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endParaRPr lang="en-US" sz="3200"/>
          </a:p>
        </p:txBody>
      </p:sp>
      <p:sp>
        <p:nvSpPr>
          <p:cNvPr id="3" name="Content Placeholder 2"/>
          <p:cNvSpPr>
            <a:spLocks noGrp="1"/>
          </p:cNvSpPr>
          <p:nvPr>
            <p:ph sz="quarter" idx="10"/>
          </p:nvPr>
        </p:nvSpPr>
        <p:spPr/>
        <p:txBody>
          <a:bodyPr/>
          <a:lstStyle>
            <a:defPPr/>
          </a:lstStyle>
          <a:p>
            <a:r>
              <a:rPr lang="en-US"/>
              <a:t>Data </a:t>
            </a:r>
            <a:r>
              <a:rPr lang="en-US" smtClean="0"/>
              <a:t>Formats</a:t>
            </a:r>
            <a:endParaRPr lang="en-US"/>
          </a:p>
        </p:txBody>
      </p:sp>
      <p:graphicFrame>
        <p:nvGraphicFramePr>
          <p:cNvPr id="4" name="Content Placeholder 3"/>
          <p:cNvGraphicFramePr>
            <a:graphicFrameLocks noGrp="1"/>
          </p:cNvGraphicFramePr>
          <p:nvPr>
            <p:extLst/>
          </p:nvPr>
        </p:nvGraphicFramePr>
        <p:xfrm>
          <a:off x="152400" y="1493837"/>
          <a:ext cx="8686800" cy="4699000"/>
        </p:xfrm>
        <a:graphic>
          <a:graphicData uri="http://schemas.openxmlformats.org/drawingml/2006/table">
            <a:tbl>
              <a:tblPr firstRow="1" bandRow="1">
                <a:tableStyleId>{5C22544A-7EE6-4342-B048-85BDC9FD1C3A}</a:tableStyleId>
              </a:tblPr>
              <a:tblGrid>
                <a:gridCol w="1388097">
                  <a:extLst>
                    <a:ext uri="{9D8B030D-6E8A-4147-A177-3AD203B41FA5}">
                      <a16:colId xmlns:a16="http://schemas.microsoft.com/office/drawing/2014/main" val="3393730088"/>
                    </a:ext>
                  </a:extLst>
                </a:gridCol>
                <a:gridCol w="1507503">
                  <a:extLst>
                    <a:ext uri="{9D8B030D-6E8A-4147-A177-3AD203B41FA5}">
                      <a16:colId xmlns:a16="http://schemas.microsoft.com/office/drawing/2014/main" val="1209917797"/>
                    </a:ext>
                  </a:extLst>
                </a:gridCol>
                <a:gridCol w="1608667">
                  <a:extLst>
                    <a:ext uri="{9D8B030D-6E8A-4147-A177-3AD203B41FA5}">
                      <a16:colId xmlns:a16="http://schemas.microsoft.com/office/drawing/2014/main" val="1163173311"/>
                    </a:ext>
                  </a:extLst>
                </a:gridCol>
                <a:gridCol w="1608667">
                  <a:extLst>
                    <a:ext uri="{9D8B030D-6E8A-4147-A177-3AD203B41FA5}">
                      <a16:colId xmlns:a16="http://schemas.microsoft.com/office/drawing/2014/main" val="3584592691"/>
                    </a:ext>
                  </a:extLst>
                </a:gridCol>
                <a:gridCol w="1409656">
                  <a:extLst>
                    <a:ext uri="{9D8B030D-6E8A-4147-A177-3AD203B41FA5}">
                      <a16:colId xmlns:a16="http://schemas.microsoft.com/office/drawing/2014/main" val="4143645651"/>
                    </a:ext>
                  </a:extLst>
                </a:gridCol>
                <a:gridCol w="1164210">
                  <a:extLst>
                    <a:ext uri="{9D8B030D-6E8A-4147-A177-3AD203B41FA5}">
                      <a16:colId xmlns:a16="http://schemas.microsoft.com/office/drawing/2014/main" val="3766358404"/>
                    </a:ext>
                  </a:extLst>
                </a:gridCol>
              </a:tblGrid>
              <a:tr h="370840">
                <a:tc>
                  <a:txBody>
                    <a:bodyPr/>
                    <a:lstStyle>
                      <a:defPPr/>
                    </a:lstStyle>
                    <a:p>
                      <a:r>
                        <a:rPr lang="en-US" sz="1400" smtClean="0"/>
                        <a:t>Still Image</a:t>
                      </a:r>
                      <a:endParaRPr lang="en-US" sz="1400"/>
                    </a:p>
                  </a:txBody>
                  <a:tcPr/>
                </a:tc>
                <a:tc>
                  <a:txBody>
                    <a:bodyPr/>
                    <a:lstStyle>
                      <a:defPPr/>
                    </a:lstStyle>
                    <a:p>
                      <a:r>
                        <a:rPr lang="en-US" sz="1400" smtClean="0"/>
                        <a:t>Geospatial</a:t>
                      </a:r>
                      <a:endParaRPr lang="en-US" sz="1400"/>
                    </a:p>
                  </a:txBody>
                  <a:tcPr/>
                </a:tc>
                <a:tc>
                  <a:txBody>
                    <a:bodyPr/>
                    <a:lstStyle>
                      <a:defPPr/>
                    </a:lstStyle>
                    <a:p>
                      <a:r>
                        <a:rPr lang="en-US" sz="1400" smtClean="0"/>
                        <a:t>Graphic Image</a:t>
                      </a:r>
                      <a:endParaRPr lang="en-US" sz="1400"/>
                    </a:p>
                  </a:txBody>
                  <a:tcPr/>
                </a:tc>
                <a:tc>
                  <a:txBody>
                    <a:bodyPr/>
                    <a:lstStyle>
                      <a:defPPr/>
                    </a:lstStyle>
                    <a:p>
                      <a:r>
                        <a:rPr lang="en-US" sz="1400" smtClean="0"/>
                        <a:t>Audio</a:t>
                      </a:r>
                      <a:endParaRPr lang="en-US" sz="1400"/>
                    </a:p>
                  </a:txBody>
                  <a:tcPr/>
                </a:tc>
                <a:tc>
                  <a:txBody>
                    <a:bodyPr/>
                    <a:lstStyle>
                      <a:defPPr/>
                    </a:lstStyle>
                    <a:p>
                      <a:r>
                        <a:rPr lang="en-US" sz="1400" smtClean="0"/>
                        <a:t>Video</a:t>
                      </a:r>
                      <a:endParaRPr lang="en-US" sz="1400"/>
                    </a:p>
                  </a:txBody>
                  <a:tcPr/>
                </a:tc>
                <a:tc>
                  <a:txBody>
                    <a:bodyPr/>
                    <a:lstStyle>
                      <a:defPPr/>
                    </a:lstStyle>
                    <a:p>
                      <a:r>
                        <a:rPr lang="en-US" sz="1400" smtClean="0"/>
                        <a:t>Database</a:t>
                      </a:r>
                      <a:endParaRPr lang="en-US" sz="1400"/>
                    </a:p>
                  </a:txBody>
                  <a:tcPr/>
                </a:tc>
                <a:extLst>
                  <a:ext uri="{0D108BD9-81ED-4DB2-BD59-A6C34878D82A}">
                    <a16:rowId xmlns:a16="http://schemas.microsoft.com/office/drawing/2014/main" val="1313330053"/>
                  </a:ext>
                </a:extLst>
              </a:tr>
              <a:tr h="370840">
                <a:tc>
                  <a:txBody>
                    <a:bodyPr/>
                    <a:lstStyle>
                      <a:defPPr/>
                    </a:lstStyle>
                    <a:p>
                      <a:r>
                        <a:rPr lang="en-US" sz="1400" smtClean="0"/>
                        <a:t>TIFF, JPEG 2000, PNG, JPEG/JFIF, DNG (digital negative), BMP, GIF.</a:t>
                      </a:r>
                      <a:endParaRPr lang="en-US" sz="1400"/>
                    </a:p>
                  </a:txBody>
                  <a:tcPr/>
                </a:tc>
                <a:tc>
                  <a:txBody>
                    <a:bodyPr/>
                    <a:lstStyle>
                      <a:defPPr/>
                    </a:lstStyle>
                    <a:p>
                      <a:r>
                        <a:rPr lang="en-US" sz="1400" err="1" smtClean="0"/>
                        <a:t>Shapefile (SHP, DBF, SHX), GeoTIFF, NetCDF.</a:t>
                      </a:r>
                      <a:endParaRPr lang="en-US" sz="1400"/>
                    </a:p>
                  </a:txBody>
                  <a:tcPr/>
                </a:tc>
                <a:tc>
                  <a:txBody>
                    <a:bodyPr/>
                    <a:lstStyle>
                      <a:defPPr/>
                    </a:lstStyle>
                    <a:p>
                      <a:r>
                        <a:rPr lang="en-US" sz="1400" smtClean="0"/>
                        <a:t>raster formats: TIFF, JPEG2000, PNG, JPEG/JFIF, DNG, BMP, GIF.</a:t>
                      </a:r>
                      <a:endParaRPr lang="en-US" sz="1400"/>
                    </a:p>
                  </a:txBody>
                  <a:tcPr/>
                </a:tc>
                <a:tc>
                  <a:txBody>
                    <a:bodyPr/>
                    <a:lstStyle>
                      <a:defPPr/>
                    </a:lstStyle>
                    <a:p>
                      <a:r>
                        <a:rPr lang="en-US" sz="1400" smtClean="0"/>
                        <a:t>WAVE, AIFF, MP3, MXF, FLAC.</a:t>
                      </a:r>
                      <a:endParaRPr lang="en-US" sz="1400"/>
                    </a:p>
                  </a:txBody>
                  <a:tcPr/>
                </a:tc>
                <a:tc>
                  <a:txBody>
                    <a:bodyPr/>
                    <a:lstStyle>
                      <a:defPPr/>
                    </a:lstStyle>
                    <a:p>
                      <a:r>
                        <a:rPr lang="en-US" sz="1400" smtClean="0"/>
                        <a:t>MOV, MPEG-4, AVI, MXF.</a:t>
                      </a:r>
                      <a:endParaRPr lang="en-US" sz="1400"/>
                    </a:p>
                  </a:txBody>
                  <a:tcPr/>
                </a:tc>
                <a:tc>
                  <a:txBody>
                    <a:bodyPr/>
                    <a:lstStyle>
                      <a:defPPr/>
                    </a:lstStyle>
                    <a:p>
                      <a:r>
                        <a:rPr lang="en-US" sz="1400" smtClean="0"/>
                        <a:t> XML, CSV, TAB</a:t>
                      </a:r>
                      <a:endParaRPr lang="en-US" sz="1400"/>
                    </a:p>
                  </a:txBody>
                  <a:tcPr/>
                </a:tc>
                <a:extLst>
                  <a:ext uri="{0D108BD9-81ED-4DB2-BD59-A6C34878D82A}">
                    <a16:rowId xmlns:a16="http://schemas.microsoft.com/office/drawing/2014/main" val="3471223576"/>
                  </a:ext>
                </a:extLst>
              </a:tr>
              <a:tr h="370840">
                <a:tc>
                  <a:txBody>
                    <a:bodyPr/>
                    <a:lstStyle>
                      <a:defPPr/>
                    </a:lstStyle>
                    <a:p>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smtClean="0"/>
                        <a:t>vector formats: Scalable vector graphics, AutoCAD Drawing Interchange Format, Encapsulated Postscripts, Shape files.</a:t>
                      </a:r>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smtClean="0"/>
                        <a:t>RDBMS</a:t>
                      </a:r>
                      <a:endParaRPr lang="en-US" sz="1400"/>
                    </a:p>
                  </a:txBody>
                  <a:tcPr/>
                </a:tc>
                <a:extLst>
                  <a:ext uri="{0D108BD9-81ED-4DB2-BD59-A6C34878D82A}">
                    <a16:rowId xmlns:a16="http://schemas.microsoft.com/office/drawing/2014/main" val="2843232910"/>
                  </a:ext>
                </a:extLst>
              </a:tr>
              <a:tr h="370840">
                <a:tc>
                  <a:txBody>
                    <a:bodyPr/>
                    <a:lstStyle>
                      <a:defPPr/>
                    </a:lstStyle>
                    <a:p>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smtClean="0"/>
                        <a:t>cartographic: Most complete data, GeoTIFF, GeoPDF, GeoJPEG2000, Shapefile.</a:t>
                      </a:r>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smtClean="0"/>
                        <a:t>NOSQL</a:t>
                      </a:r>
                      <a:endParaRPr lang="en-US" sz="1400"/>
                    </a:p>
                  </a:txBody>
                  <a:tcPr/>
                </a:tc>
                <a:extLst>
                  <a:ext uri="{0D108BD9-81ED-4DB2-BD59-A6C34878D82A}">
                    <a16:rowId xmlns:a16="http://schemas.microsoft.com/office/drawing/2014/main" val="103003316"/>
                  </a:ext>
                </a:extLst>
              </a:tr>
            </a:tbl>
          </a:graphicData>
        </a:graphic>
      </p:graphicFrame>
    </p:spTree>
    <p:extLst>
      <p:ext uri="{BB962C8B-B14F-4D97-AF65-F5344CB8AC3E}">
        <p14:creationId xmlns:p14="http://schemas.microsoft.com/office/powerpoint/2010/main" val="313717951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defPPr/>
          </a:lstStyle>
          <a:p>
            <a:r>
              <a:rPr lang="en-IN" sz="3600" b="1" smtClean="0">
                <a:latin typeface="+mn-lt"/>
              </a:rPr>
              <a:t>Data Quality</a:t>
            </a:r>
            <a:endParaRPr lang="en-US" sz="3600" b="1">
              <a:latin typeface="+mn-lt"/>
            </a:endParaRPr>
          </a:p>
        </p:txBody>
      </p:sp>
      <p:sp>
        <p:nvSpPr>
          <p:cNvPr id="4" name="TextBox 2"/>
          <p:cNvSpPr txBox="1">
            <a:spLocks noChangeArrowheads="1"/>
          </p:cNvSpPr>
          <p:nvPr/>
        </p:nvSpPr>
        <p:spPr bwMode="auto">
          <a:xfrm>
            <a:off x="152400" y="5715000"/>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0" latinLnBrk="0" hangingPunct="0">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0" latinLnBrk="0" hangingPunct="0">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0" latinLnBrk="0" hangingPunct="0">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a:latin typeface="Arial Narrow" panose="020B0606020202030204" pitchFamily="34" charset="0"/>
              </a:rPr>
              <a:t>Source Courtesy</a:t>
            </a:r>
            <a:r>
              <a:rPr lang="en-US" altLang="en-US" sz="1050">
                <a:latin typeface="Arial Narrow" panose="020B0606020202030204" pitchFamily="34" charset="0"/>
              </a:rPr>
              <a:t>: Some of the contents of this PPT are sourced from materials provided by publishers of prescribed books</a:t>
            </a:r>
            <a:endParaRPr lang="en-IN" altLang="en-US" sz="1050">
              <a:latin typeface="Arial Narrow" panose="020B0606020202030204" pitchFamily="34" charset="0"/>
            </a:endParaRPr>
          </a:p>
        </p:txBody>
      </p:sp>
    </p:spTree>
    <p:extLst>
      <p:ext uri="{BB962C8B-B14F-4D97-AF65-F5344CB8AC3E}">
        <p14:creationId xmlns:p14="http://schemas.microsoft.com/office/powerpoint/2010/main" val="3638785585"/>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sz="2000"/>
              <a:t>Data quality is a perception or an assessment of data's fitness to serve its purpose in a given context</a:t>
            </a:r>
            <a:r>
              <a:rPr lang="en-US" sz="2000" smtClean="0"/>
              <a:t>.</a:t>
            </a:r>
          </a:p>
        </p:txBody>
      </p:sp>
      <p:sp>
        <p:nvSpPr>
          <p:cNvPr id="3" name="Content Placeholder 2"/>
          <p:cNvSpPr>
            <a:spLocks noGrp="1"/>
          </p:cNvSpPr>
          <p:nvPr>
            <p:ph sz="quarter" idx="10"/>
          </p:nvPr>
        </p:nvSpPr>
        <p:spPr/>
        <p:txBody>
          <a:bodyPr/>
          <a:lstStyle>
            <a:defPPr/>
          </a:lstStyle>
          <a:p>
            <a:r>
              <a:rPr lang="en-US" smtClean="0"/>
              <a:t>Data Quality 1/</a:t>
            </a:r>
            <a:endParaRPr lang="en-US"/>
          </a:p>
        </p:txBody>
      </p:sp>
      <p:graphicFrame>
        <p:nvGraphicFramePr>
          <p:cNvPr id="5" name="Content Placeholder 3"/>
          <p:cNvGraphicFramePr/>
          <p:nvPr>
            <p:extLst>
              <p:ext uri="{D42A27DB-BD31-4B8C-83A1-F6EECF244321}">
                <p14:modId xmlns:p14="http://schemas.microsoft.com/office/powerpoint/2010/main" val="2822389405"/>
              </p:ext>
            </p:extLst>
          </p:nvPr>
        </p:nvGraphicFramePr>
        <p:xfrm>
          <a:off x="304800" y="2209800"/>
          <a:ext cx="8458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288870"/>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2" name="Rectangle 6"/>
          <p:cNvSpPr>
            <a:spLocks noGrp="1" noChangeArrowheads="1"/>
          </p:cNvSpPr>
          <p:nvPr>
            <p:ph idx="1"/>
          </p:nvPr>
        </p:nvSpPr>
        <p:spPr/>
        <p:txBody>
          <a:bodyPr>
            <a:normAutofit lnSpcReduction="10000"/>
          </a:bodyPr>
          <a:lstStyle>
            <a:defPPr/>
          </a:lstStyle>
          <a:p>
            <a:r>
              <a:rPr lang="en-US" altLang="en-US" sz="3200"/>
              <a:t>What kinds of data quality problems?</a:t>
            </a:r>
          </a:p>
          <a:p>
            <a:r>
              <a:rPr lang="en-US" altLang="en-US" sz="3200"/>
              <a:t>How can we detect problems with the data? </a:t>
            </a:r>
          </a:p>
          <a:p>
            <a:r>
              <a:rPr lang="en-US" altLang="en-US" sz="3200"/>
              <a:t>What can we do about these problems? </a:t>
            </a:r>
          </a:p>
          <a:p>
            <a:pPr lvl="4"/>
            <a:endParaRPr lang="en-US" altLang="en-US" sz="2800"/>
          </a:p>
          <a:p>
            <a:r>
              <a:rPr lang="en-US" altLang="en-US" sz="3200" smtClean="0"/>
              <a:t>Examples </a:t>
            </a:r>
            <a:r>
              <a:rPr lang="en-US" altLang="en-US" sz="3200"/>
              <a:t>of data quality problems: </a:t>
            </a:r>
          </a:p>
          <a:p>
            <a:pPr lvl="1"/>
            <a:r>
              <a:rPr lang="en-US" altLang="en-US" sz="2000" smtClean="0"/>
              <a:t>Measurement and Collection Errors</a:t>
            </a:r>
          </a:p>
          <a:p>
            <a:pPr lvl="1"/>
            <a:r>
              <a:rPr lang="en-US" altLang="en-US" sz="2000" smtClean="0"/>
              <a:t>Accuracy, Precision and Bias in data</a:t>
            </a:r>
          </a:p>
          <a:p>
            <a:pPr lvl="1"/>
            <a:r>
              <a:rPr lang="en-US" altLang="en-US" sz="2000" smtClean="0"/>
              <a:t>Noise </a:t>
            </a:r>
            <a:r>
              <a:rPr lang="en-US" altLang="en-US" sz="2000"/>
              <a:t>and </a:t>
            </a:r>
            <a:r>
              <a:rPr lang="en-US" altLang="en-US" sz="2000" smtClean="0"/>
              <a:t>Outliers </a:t>
            </a:r>
            <a:endParaRPr lang="en-US" altLang="en-US" sz="2000"/>
          </a:p>
          <a:p>
            <a:pPr lvl="1"/>
            <a:r>
              <a:rPr lang="en-US" altLang="en-US" sz="2000" smtClean="0"/>
              <a:t>Missing </a:t>
            </a:r>
            <a:r>
              <a:rPr lang="en-US" altLang="en-US" sz="2000"/>
              <a:t>values </a:t>
            </a:r>
          </a:p>
          <a:p>
            <a:pPr lvl="1"/>
            <a:r>
              <a:rPr lang="en-US" altLang="en-US" sz="2000"/>
              <a:t>D</a:t>
            </a:r>
            <a:r>
              <a:rPr lang="en-US" altLang="en-US" sz="2000" smtClean="0"/>
              <a:t>uplicate </a:t>
            </a:r>
            <a:r>
              <a:rPr lang="en-US" altLang="en-US" sz="2000"/>
              <a:t>data </a:t>
            </a:r>
          </a:p>
        </p:txBody>
      </p:sp>
      <p:sp>
        <p:nvSpPr>
          <p:cNvPr id="2" name="Content Placeholder 1"/>
          <p:cNvSpPr>
            <a:spLocks noGrp="1"/>
          </p:cNvSpPr>
          <p:nvPr>
            <p:ph sz="quarter" idx="10"/>
          </p:nvPr>
        </p:nvSpPr>
        <p:spPr/>
        <p:txBody>
          <a:bodyPr/>
          <a:lstStyle>
            <a:defPPr/>
          </a:lstStyle>
          <a:p>
            <a:r>
              <a:rPr lang="en-US" altLang="en-US"/>
              <a:t>Data Quality </a:t>
            </a:r>
            <a:endParaRPr lang="en-US"/>
          </a:p>
        </p:txBody>
      </p:sp>
    </p:spTree>
    <p:extLst>
      <p:ext uri="{BB962C8B-B14F-4D97-AF65-F5344CB8AC3E}">
        <p14:creationId xmlns:p14="http://schemas.microsoft.com/office/powerpoint/2010/main" val="3781403398"/>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525963"/>
          </a:xfrm>
        </p:spPr>
        <p:txBody>
          <a:bodyPr>
            <a:normAutofit/>
          </a:bodyPr>
          <a:lstStyle>
            <a:defPPr/>
          </a:lstStyle>
          <a:p>
            <a:pPr>
              <a:buFont typeface="Arial" pitchFamily="34" charset="0"/>
              <a:buChar char="•"/>
            </a:pPr>
            <a:r>
              <a:rPr lang="en-US" sz="1400" b="1" smtClean="0"/>
              <a:t>Accuracy</a:t>
            </a:r>
            <a:r>
              <a:rPr lang="en-US" sz="1400" smtClean="0"/>
              <a:t> – Measure of how close the current value is to the “</a:t>
            </a:r>
            <a:r>
              <a:rPr lang="en-US" sz="1400" b="1" smtClean="0"/>
              <a:t>True/Reference value</a:t>
            </a:r>
            <a:r>
              <a:rPr lang="en-US" sz="1400" smtClean="0"/>
              <a:t>”. </a:t>
            </a:r>
          </a:p>
          <a:p>
            <a:pPr lvl="1">
              <a:buFont typeface="Arial" pitchFamily="34" charset="0"/>
              <a:buChar char="•"/>
            </a:pPr>
            <a:r>
              <a:rPr lang="en-US" sz="1000"/>
              <a:t>The term </a:t>
            </a:r>
            <a:r>
              <a:rPr lang="en-US" sz="1000" b="1"/>
              <a:t>measurement error</a:t>
            </a:r>
            <a:r>
              <a:rPr lang="en-US" sz="1000"/>
              <a:t> refers to any problem resulting from the </a:t>
            </a:r>
            <a:r>
              <a:rPr lang="en-US" sz="1000" b="1" smtClean="0"/>
              <a:t>measurement process</a:t>
            </a:r>
            <a:r>
              <a:rPr lang="en-US" sz="1000"/>
              <a:t>. A common problem is that the value recorded differs </a:t>
            </a:r>
            <a:r>
              <a:rPr lang="en-US" sz="1000" smtClean="0"/>
              <a:t>from the </a:t>
            </a:r>
            <a:r>
              <a:rPr lang="en-US" sz="1000"/>
              <a:t>true value to some extent. For continuous attributes, the numerical </a:t>
            </a:r>
            <a:r>
              <a:rPr lang="en-US" sz="1000" smtClean="0"/>
              <a:t>difference of </a:t>
            </a:r>
            <a:r>
              <a:rPr lang="en-US" sz="1000"/>
              <a:t>the measured and true value is called the </a:t>
            </a:r>
            <a:r>
              <a:rPr lang="en-US" sz="1000" b="1"/>
              <a:t>error</a:t>
            </a:r>
            <a:r>
              <a:rPr lang="en-US" sz="1000" smtClean="0"/>
              <a:t>.</a:t>
            </a:r>
          </a:p>
          <a:p>
            <a:pPr lvl="1">
              <a:buFont typeface="Arial" pitchFamily="34" charset="0"/>
              <a:buChar char="•"/>
            </a:pPr>
            <a:r>
              <a:rPr lang="en-US" sz="1000"/>
              <a:t>The term </a:t>
            </a:r>
            <a:r>
              <a:rPr lang="en-US" sz="1000" b="1" smtClean="0"/>
              <a:t>data collection </a:t>
            </a:r>
            <a:r>
              <a:rPr lang="en-US" sz="1000" b="1"/>
              <a:t>error </a:t>
            </a:r>
            <a:r>
              <a:rPr lang="en-US" sz="1000"/>
              <a:t>refers to errors such as omitting data objects or </a:t>
            </a:r>
            <a:r>
              <a:rPr lang="en-US" sz="1000" smtClean="0"/>
              <a:t>attribute values</a:t>
            </a:r>
            <a:r>
              <a:rPr lang="en-US" sz="1000"/>
              <a:t>, or inappropriately including a data object. For example, a study </a:t>
            </a:r>
            <a:r>
              <a:rPr lang="en-US" sz="1000" smtClean="0"/>
              <a:t>of animals </a:t>
            </a:r>
            <a:r>
              <a:rPr lang="en-US" sz="1000"/>
              <a:t>of a certain species might include animals of a related species that </a:t>
            </a:r>
            <a:r>
              <a:rPr lang="en-US" sz="1000" smtClean="0"/>
              <a:t>are similar </a:t>
            </a:r>
            <a:r>
              <a:rPr lang="en-US" sz="1000"/>
              <a:t>in appearance to the species of interest. </a:t>
            </a:r>
            <a:endParaRPr lang="en-US" sz="1000" smtClean="0"/>
          </a:p>
          <a:p>
            <a:pPr lvl="1">
              <a:buFont typeface="Arial" pitchFamily="34" charset="0"/>
              <a:buChar char="•"/>
            </a:pPr>
            <a:r>
              <a:rPr lang="en-US" sz="1000" smtClean="0"/>
              <a:t>Both </a:t>
            </a:r>
            <a:r>
              <a:rPr lang="en-US" sz="1000"/>
              <a:t>measurement errors </a:t>
            </a:r>
            <a:r>
              <a:rPr lang="en-US" sz="1000" smtClean="0"/>
              <a:t>and data </a:t>
            </a:r>
            <a:r>
              <a:rPr lang="en-US" sz="1000"/>
              <a:t>collection errors can be either systematic or random.</a:t>
            </a:r>
            <a:endParaRPr lang="en-US" sz="1000" smtClean="0"/>
          </a:p>
          <a:p>
            <a:pPr>
              <a:buFont typeface="Arial" pitchFamily="34" charset="0"/>
              <a:buChar char="•"/>
            </a:pPr>
            <a:r>
              <a:rPr lang="en-US" sz="1400" b="1" smtClean="0"/>
              <a:t>Precision </a:t>
            </a:r>
            <a:r>
              <a:rPr lang="en-US" sz="1400"/>
              <a:t>refers to unreproducible random measurement error that leads to variation among multiple measurements of the same quantity; how close the data is with each other. Definition 2.3 (Precision). The closeness of repeated measurements( of the same quantity) to one another.</a:t>
            </a:r>
          </a:p>
          <a:p>
            <a:pPr>
              <a:buFont typeface="Arial" pitchFamily="34" charset="0"/>
              <a:buChar char="•"/>
            </a:pPr>
            <a:r>
              <a:rPr lang="en-US" sz="1400" b="1"/>
              <a:t>Definition 2.4 (Bias)</a:t>
            </a:r>
            <a:r>
              <a:rPr lang="en-US" sz="1400"/>
              <a:t>. A systematic variation of measurement from the qu</a:t>
            </a:r>
            <a:r>
              <a:rPr lang="en-US" sz="1600" smtClean="0"/>
              <a:t>antity </a:t>
            </a:r>
            <a:r>
              <a:rPr lang="en-US" sz="1600"/>
              <a:t>being measured</a:t>
            </a:r>
          </a:p>
        </p:txBody>
      </p:sp>
      <p:sp>
        <p:nvSpPr>
          <p:cNvPr id="3" name="Content Placeholder 2"/>
          <p:cNvSpPr>
            <a:spLocks noGrp="1"/>
          </p:cNvSpPr>
          <p:nvPr>
            <p:ph sz="quarter" idx="10"/>
          </p:nvPr>
        </p:nvSpPr>
        <p:spPr/>
        <p:txBody>
          <a:bodyPr/>
          <a:lstStyle>
            <a:defPPr/>
          </a:lstStyle>
          <a:p>
            <a:r>
              <a:rPr lang="en-US" smtClean="0"/>
              <a:t>Data Quality – Accuracy Measure Statistically</a:t>
            </a:r>
            <a:endParaRPr lang="en-US"/>
          </a:p>
        </p:txBody>
      </p:sp>
      <p:pic>
        <p:nvPicPr>
          <p:cNvPr id="1026" name="Picture 2" descr="https://upload.wikimedia.org/wikipedia/commons/thumb/3/38/Accuracy_and_precision.svg/1024px-Accuracy_and_precision.svg.png"/>
          <p:cNvPicPr>
            <a:picLocks noChangeAspect="1" noChangeArrowheads="1"/>
          </p:cNvPicPr>
          <p:nvPr/>
        </p:nvPicPr>
        <p:blipFill>
          <a:blip r:embed="rId3" cstate="print">
            <a:extLst>
              <a:ext uri="{28A0092B-C50C-407E-A947-70E740481C1C}">
                <a14:useLocalDpi xmlns:a14="http://schemas.microsoft.com/office/drawing/2010/main" val="0"/>
              </a:ext>
            </a:extLst>
          </a:blip>
          <a:srcRect l="979" t="1965" r="2422"/>
          <a:stretch>
            <a:fillRect/>
          </a:stretch>
        </p:blipFill>
        <p:spPr bwMode="auto">
          <a:xfrm>
            <a:off x="304800" y="4165296"/>
            <a:ext cx="3733800" cy="21343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331368" y="4165296"/>
            <a:ext cx="4812632" cy="2308324"/>
          </a:xfrm>
          <a:prstGeom prst="rect">
            <a:avLst/>
          </a:prstGeom>
        </p:spPr>
        <p:txBody>
          <a:bodyPr wrap="square">
            <a:spAutoFit/>
          </a:bodyPr>
          <a:lstStyle>
            <a:defPPr>
              <a:defRPr lang="en-US"/>
            </a:defPPr>
          </a:lstStyle>
          <a:p>
            <a:r>
              <a:rPr lang="en-US" sz="1200" b="1">
                <a:solidFill>
                  <a:schemeClr val="accent1"/>
                </a:solidFill>
                <a:latin typeface="Verdana" panose="020B0604030504040204" pitchFamily="34" charset="0"/>
              </a:rPr>
              <a:t>Variance (S</a:t>
            </a:r>
            <a:r>
              <a:rPr lang="en-US" sz="1200" b="1" baseline="30000">
                <a:solidFill>
                  <a:schemeClr val="accent1"/>
                </a:solidFill>
                <a:latin typeface="Verdana" panose="020B0604030504040204" pitchFamily="34" charset="0"/>
              </a:rPr>
              <a:t>2</a:t>
            </a:r>
            <a:r>
              <a:rPr lang="en-US" sz="1200" b="1">
                <a:solidFill>
                  <a:schemeClr val="accent1"/>
                </a:solidFill>
                <a:latin typeface="Verdana" panose="020B0604030504040204" pitchFamily="34" charset="0"/>
              </a:rPr>
              <a:t>) = average squared deviation of values from </a:t>
            </a:r>
            <a:r>
              <a:rPr lang="en-US" sz="1200" b="1" smtClean="0">
                <a:solidFill>
                  <a:schemeClr val="accent1"/>
                </a:solidFill>
                <a:latin typeface="Verdana" panose="020B0604030504040204" pitchFamily="34" charset="0"/>
              </a:rPr>
              <a:t>mean</a:t>
            </a:r>
          </a:p>
          <a:p>
            <a:r>
              <a:rPr lang="en-US" sz="1200">
                <a:solidFill>
                  <a:schemeClr val="accent1"/>
                </a:solidFill>
              </a:rPr>
              <a:t>[squaring deviation from the mean] ÷ number of observations = </a:t>
            </a:r>
            <a:r>
              <a:rPr lang="en-US" sz="1200" smtClean="0">
                <a:solidFill>
                  <a:schemeClr val="accent1"/>
                </a:solidFill>
              </a:rPr>
              <a:t>variance</a:t>
            </a:r>
          </a:p>
          <a:p>
            <a:endParaRPr lang="en-US" sz="1200" b="1" smtClean="0">
              <a:solidFill>
                <a:schemeClr val="accent1"/>
              </a:solidFill>
              <a:latin typeface="Verdana" panose="020B0604030504040204" pitchFamily="34" charset="0"/>
            </a:endParaRPr>
          </a:p>
          <a:p>
            <a:r>
              <a:rPr lang="en-US" sz="1200" b="1" smtClean="0">
                <a:solidFill>
                  <a:schemeClr val="accent1"/>
                </a:solidFill>
                <a:latin typeface="Verdana" panose="020B0604030504040204" pitchFamily="34" charset="0"/>
              </a:rPr>
              <a:t>Standard </a:t>
            </a:r>
            <a:r>
              <a:rPr lang="en-US" sz="1200" b="1">
                <a:solidFill>
                  <a:schemeClr val="accent1"/>
                </a:solidFill>
                <a:latin typeface="Verdana" panose="020B0604030504040204" pitchFamily="34" charset="0"/>
              </a:rPr>
              <a:t>deviation (S) = square root of the variance</a:t>
            </a:r>
          </a:p>
          <a:p>
            <a:r>
              <a:rPr lang="en-US" sz="1200" b="1">
                <a:solidFill>
                  <a:schemeClr val="accent1"/>
                </a:solidFill>
              </a:rPr>
              <a:t>Standard deviation </a:t>
            </a:r>
            <a:r>
              <a:rPr lang="en-US" sz="1200">
                <a:solidFill>
                  <a:schemeClr val="accent1"/>
                </a:solidFill>
              </a:rPr>
              <a:t>of this random noise characterizes the precision of the measurement instrument (where a larger standard deviation corresponds to poorer precision</a:t>
            </a:r>
            <a:r>
              <a:rPr lang="en-US" sz="1200" smtClean="0">
                <a:solidFill>
                  <a:schemeClr val="accent1"/>
                </a:solidFill>
              </a:rPr>
              <a:t>).</a:t>
            </a:r>
          </a:p>
          <a:p>
            <a:endParaRPr lang="en-US" sz="1200">
              <a:solidFill>
                <a:schemeClr val="accent1"/>
              </a:solidFill>
            </a:endParaRPr>
          </a:p>
          <a:p>
            <a:r>
              <a:rPr lang="en-US" sz="1200">
                <a:solidFill>
                  <a:schemeClr val="accent1"/>
                </a:solidFill>
                <a:latin typeface="q_serif"/>
              </a:rPr>
              <a:t>Variance is a measure of heterogeneity in a given data. Higher the variance, more heterogeneous is it and smaller the variance, more homogeneous is it</a:t>
            </a:r>
            <a:r>
              <a:rPr lang="en-US" sz="1200" smtClean="0">
                <a:solidFill>
                  <a:schemeClr val="accent1"/>
                </a:solidFill>
                <a:latin typeface="q_serif"/>
              </a:rPr>
              <a:t>.</a:t>
            </a:r>
            <a:endParaRPr lang="en-US" sz="1200">
              <a:solidFill>
                <a:schemeClr val="accent1"/>
              </a:solidFill>
            </a:endParaRPr>
          </a:p>
        </p:txBody>
      </p:sp>
      <p:sp>
        <p:nvSpPr>
          <p:cNvPr id="7" name="Rectangle 6"/>
          <p:cNvSpPr/>
          <p:nvPr/>
        </p:nvSpPr>
        <p:spPr>
          <a:xfrm>
            <a:off x="152400" y="6299679"/>
            <a:ext cx="4575175" cy="307777"/>
          </a:xfrm>
          <a:prstGeom prst="rect">
            <a:avLst/>
          </a:prstGeom>
        </p:spPr>
        <p:txBody>
          <a:bodyPr wrap="square">
            <a:spAutoFit/>
          </a:bodyPr>
          <a:lstStyle>
            <a:defPPr>
              <a:defRPr lang="en-US"/>
            </a:defPPr>
          </a:lstStyle>
          <a:p>
            <a:r>
              <a:rPr lang="en-US" sz="1400">
                <a:hlinkClick r:id="rId4"/>
              </a:rPr>
              <a:t>https://www.youtube.com/watch?v=0IiHPKAvo7g</a:t>
            </a:r>
            <a:endParaRPr lang="en-US" sz="1400"/>
          </a:p>
        </p:txBody>
      </p:sp>
    </p:spTree>
    <p:extLst>
      <p:ext uri="{BB962C8B-B14F-4D97-AF65-F5344CB8AC3E}">
        <p14:creationId xmlns:p14="http://schemas.microsoft.com/office/powerpoint/2010/main" val="285079255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u="sng">
                <a:hlinkClick r:id="rId2"/>
              </a:rPr>
              <a:t>https://towardsdatascience.com/what-is-ai-bias-6606a3bcb814</a:t>
            </a:r>
            <a:endParaRPr lang="en-US"/>
          </a:p>
          <a:p>
            <a:endParaRPr lang="en-US"/>
          </a:p>
        </p:txBody>
      </p:sp>
      <p:sp>
        <p:nvSpPr>
          <p:cNvPr id="3" name="Content Placeholder 2"/>
          <p:cNvSpPr>
            <a:spLocks noGrp="1"/>
          </p:cNvSpPr>
          <p:nvPr>
            <p:ph sz="quarter" idx="10"/>
          </p:nvPr>
        </p:nvSpPr>
        <p:spPr/>
        <p:txBody>
          <a:bodyPr/>
          <a:lstStyle>
            <a:defPPr/>
          </a:lstStyle>
          <a:p>
            <a:r>
              <a:rPr lang="en-US" smtClean="0"/>
              <a:t>What is Bias &amp; Variance in data</a:t>
            </a:r>
            <a:endParaRPr lang="en-US"/>
          </a:p>
        </p:txBody>
      </p:sp>
      <p:pic>
        <p:nvPicPr>
          <p:cNvPr id="4" name="Picture 3" descr="https://miro.medium.com/max/674/1*TkJHRQw9x9-SsIIV3ge8eA.png"/>
          <p:cNvPicPr/>
          <p:nvPr/>
        </p:nvPicPr>
        <p:blipFill>
          <a:blip r:embed="rId3">
            <a:extLst>
              <a:ext uri="{28A0092B-C50C-407E-A947-70E740481C1C}">
                <a14:useLocalDpi xmlns:a14="http://schemas.microsoft.com/office/drawing/2010/main" val="0"/>
              </a:ext>
            </a:extLst>
          </a:blip>
          <a:stretch>
            <a:fillRect/>
          </a:stretch>
        </p:blipFill>
        <p:spPr bwMode="auto">
          <a:xfrm>
            <a:off x="1524000" y="2435542"/>
            <a:ext cx="5943600" cy="3782695"/>
          </a:xfrm>
          <a:prstGeom prst="rect">
            <a:avLst/>
          </a:prstGeom>
          <a:noFill/>
          <a:ln>
            <a:noFill/>
          </a:ln>
        </p:spPr>
      </p:pic>
    </p:spTree>
    <p:extLst>
      <p:ext uri="{BB962C8B-B14F-4D97-AF65-F5344CB8AC3E}">
        <p14:creationId xmlns:p14="http://schemas.microsoft.com/office/powerpoint/2010/main" val="99545747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sz="1800" smtClean="0"/>
              <a:t>Noise is the </a:t>
            </a:r>
            <a:r>
              <a:rPr lang="en-US" sz="1800" b="1" smtClean="0"/>
              <a:t>random component </a:t>
            </a:r>
            <a:r>
              <a:rPr lang="en-US" sz="1800" smtClean="0"/>
              <a:t>of a </a:t>
            </a:r>
            <a:r>
              <a:rPr lang="en-US" sz="1800" b="1" smtClean="0"/>
              <a:t>measurement error</a:t>
            </a:r>
            <a:r>
              <a:rPr lang="en-US" sz="1800" smtClean="0"/>
              <a:t>. It may involve the distortion of a value or the addition of spurious objects.</a:t>
            </a:r>
          </a:p>
          <a:p>
            <a:r>
              <a:rPr lang="en-US" sz="1800"/>
              <a:t>The term noise is often used in connection with data that has a spatial </a:t>
            </a:r>
            <a:r>
              <a:rPr lang="en-US" sz="1800" smtClean="0"/>
              <a:t>or temporal </a:t>
            </a:r>
            <a:r>
              <a:rPr lang="en-US" sz="1800"/>
              <a:t>component. </a:t>
            </a:r>
            <a:endParaRPr lang="en-US" sz="1800" smtClean="0"/>
          </a:p>
          <a:p>
            <a:r>
              <a:rPr lang="en-US" sz="1800" smtClean="0"/>
              <a:t>In </a:t>
            </a:r>
            <a:r>
              <a:rPr lang="en-US" sz="1800"/>
              <a:t>such cases, techniques from signal or image </a:t>
            </a:r>
            <a:r>
              <a:rPr lang="en-US" sz="1800" smtClean="0"/>
              <a:t>processing can </a:t>
            </a:r>
            <a:r>
              <a:rPr lang="en-US" sz="1800"/>
              <a:t>frequently be used to reduce noise and thus, help to discover </a:t>
            </a:r>
            <a:r>
              <a:rPr lang="en-US" sz="1800" smtClean="0"/>
              <a:t>patterns(signals</a:t>
            </a:r>
            <a:r>
              <a:rPr lang="en-US" sz="1800"/>
              <a:t>) that might be "lost in the noise." Nonetheless, the elimination </a:t>
            </a:r>
            <a:r>
              <a:rPr lang="en-US" sz="1800" smtClean="0"/>
              <a:t>of noise </a:t>
            </a:r>
            <a:r>
              <a:rPr lang="en-US" sz="1800"/>
              <a:t>is frequently difficult, and much work in data mining focuses on </a:t>
            </a:r>
            <a:r>
              <a:rPr lang="en-US" sz="1800" smtClean="0"/>
              <a:t>devising </a:t>
            </a:r>
            <a:r>
              <a:rPr lang="en-US" sz="1800" b="1" smtClean="0"/>
              <a:t>robust </a:t>
            </a:r>
            <a:r>
              <a:rPr lang="en-US" sz="1800" b="1"/>
              <a:t>algorithms </a:t>
            </a:r>
            <a:r>
              <a:rPr lang="en-US" sz="1800"/>
              <a:t>that produce acceptable results even when noise </a:t>
            </a:r>
            <a:r>
              <a:rPr lang="en-US" sz="1800" smtClean="0"/>
              <a:t>is present</a:t>
            </a:r>
            <a:r>
              <a:rPr lang="en-US" sz="1800"/>
              <a:t>.</a:t>
            </a:r>
          </a:p>
        </p:txBody>
      </p:sp>
      <p:sp>
        <p:nvSpPr>
          <p:cNvPr id="3" name="Content Placeholder 2"/>
          <p:cNvSpPr>
            <a:spLocks noGrp="1"/>
          </p:cNvSpPr>
          <p:nvPr>
            <p:ph sz="quarter" idx="10"/>
          </p:nvPr>
        </p:nvSpPr>
        <p:spPr/>
        <p:txBody>
          <a:bodyPr/>
          <a:lstStyle>
            <a:defPPr/>
          </a:lstStyle>
          <a:p>
            <a:r>
              <a:rPr lang="en-US" smtClean="0"/>
              <a:t>Noise</a:t>
            </a:r>
            <a:endParaRPr lang="en-US"/>
          </a:p>
        </p:txBody>
      </p:sp>
      <p:grpSp>
        <p:nvGrpSpPr>
          <p:cNvPr id="7" name="Group 6"/>
          <p:cNvGrpSpPr/>
          <p:nvPr/>
        </p:nvGrpSpPr>
        <p:grpSpPr>
          <a:xfrm>
            <a:off x="1158324" y="4419600"/>
            <a:ext cx="6522551" cy="2106386"/>
            <a:chOff x="1219200" y="2703625"/>
            <a:chExt cx="6522551" cy="2106386"/>
          </a:xfrm>
        </p:grpSpPr>
        <p:pic>
          <p:nvPicPr>
            <p:cNvPr id="4" name="Picture 3"/>
            <p:cNvPicPr>
              <a:picLocks noChangeAspect="1"/>
            </p:cNvPicPr>
            <p:nvPr/>
          </p:nvPicPr>
          <p:blipFill>
            <a:blip r:embed="rId2"/>
            <a:stretch>
              <a:fillRect/>
            </a:stretch>
          </p:blipFill>
          <p:spPr>
            <a:xfrm>
              <a:off x="1219200" y="2703625"/>
              <a:ext cx="6400800" cy="2106386"/>
            </a:xfrm>
            <a:prstGeom prst="rect">
              <a:avLst/>
            </a:prstGeom>
          </p:spPr>
        </p:pic>
        <p:sp>
          <p:nvSpPr>
            <p:cNvPr id="5" name="Rectangle 4"/>
            <p:cNvSpPr/>
            <p:nvPr/>
          </p:nvSpPr>
          <p:spPr>
            <a:xfrm>
              <a:off x="1768391" y="4440679"/>
              <a:ext cx="1774909" cy="369332"/>
            </a:xfrm>
            <a:prstGeom prst="rect">
              <a:avLst/>
            </a:prstGeom>
          </p:spPr>
          <p:txBody>
            <a:bodyPr wrap="none">
              <a:spAutoFit/>
            </a:bodyPr>
            <a:lstStyle>
              <a:defPPr>
                <a:defRPr lang="en-US"/>
              </a:defPPr>
            </a:lstStyle>
            <a:p>
              <a:r>
                <a:rPr lang="en-US">
                  <a:latin typeface="Arial" pitchFamily="34" charset="0"/>
                </a:rPr>
                <a:t>(a) Time series.</a:t>
              </a:r>
              <a:endParaRPr lang="en-US"/>
            </a:p>
          </p:txBody>
        </p:sp>
        <p:sp>
          <p:nvSpPr>
            <p:cNvPr id="6" name="Rectangle 5"/>
            <p:cNvSpPr/>
            <p:nvPr/>
          </p:nvSpPr>
          <p:spPr>
            <a:xfrm>
              <a:off x="4876800" y="4440679"/>
              <a:ext cx="2864951" cy="369332"/>
            </a:xfrm>
            <a:prstGeom prst="rect">
              <a:avLst/>
            </a:prstGeom>
          </p:spPr>
          <p:txBody>
            <a:bodyPr wrap="none">
              <a:spAutoFit/>
            </a:bodyPr>
            <a:lstStyle>
              <a:defPPr>
                <a:defRPr lang="en-US"/>
              </a:defPPr>
            </a:lstStyle>
            <a:p>
              <a:r>
                <a:rPr lang="en-US">
                  <a:latin typeface="Arial" pitchFamily="34" charset="0"/>
                </a:rPr>
                <a:t>(b) Time series with noise.</a:t>
              </a:r>
              <a:endParaRPr lang="en-US"/>
            </a:p>
          </p:txBody>
        </p:sp>
      </p:grpSp>
    </p:spTree>
    <p:extLst>
      <p:ext uri="{BB962C8B-B14F-4D97-AF65-F5344CB8AC3E}">
        <p14:creationId xmlns:p14="http://schemas.microsoft.com/office/powerpoint/2010/main" val="2266445370"/>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pPr>
              <a:buFont typeface="Arial" pitchFamily="34" charset="0"/>
              <a:buChar char="•"/>
            </a:pPr>
            <a:r>
              <a:rPr lang="en-US"/>
              <a:t>Outliers are either </a:t>
            </a:r>
            <a:endParaRPr lang="en-US" smtClean="0"/>
          </a:p>
          <a:p>
            <a:pPr lvl="1">
              <a:buFont typeface="Arial" pitchFamily="34" charset="0"/>
              <a:buChar char="•"/>
            </a:pPr>
            <a:r>
              <a:rPr lang="en-US" smtClean="0"/>
              <a:t>(</a:t>
            </a:r>
            <a:r>
              <a:rPr lang="en-US"/>
              <a:t>1) data objects that, in some sense, have </a:t>
            </a:r>
            <a:r>
              <a:rPr lang="en-US" smtClean="0"/>
              <a:t>characteristics that </a:t>
            </a:r>
            <a:r>
              <a:rPr lang="en-US"/>
              <a:t>are different from most of the other data objects in the data set, </a:t>
            </a:r>
            <a:r>
              <a:rPr lang="en-US" smtClean="0"/>
              <a:t>or </a:t>
            </a:r>
          </a:p>
          <a:p>
            <a:pPr lvl="1">
              <a:buFont typeface="Arial" pitchFamily="34" charset="0"/>
              <a:buChar char="•"/>
            </a:pPr>
            <a:r>
              <a:rPr lang="en-US" smtClean="0"/>
              <a:t>(2</a:t>
            </a:r>
            <a:r>
              <a:rPr lang="en-US"/>
              <a:t>) values of an attribute that are unusual with respect to the typical </a:t>
            </a:r>
            <a:r>
              <a:rPr lang="en-US" smtClean="0"/>
              <a:t>values for </a:t>
            </a:r>
            <a:r>
              <a:rPr lang="en-US"/>
              <a:t>that attribute. Alternatively, we can speak of anomalous objects </a:t>
            </a:r>
            <a:r>
              <a:rPr lang="en-US" smtClean="0"/>
              <a:t>or values</a:t>
            </a:r>
            <a:r>
              <a:rPr lang="en-US"/>
              <a:t>. </a:t>
            </a:r>
          </a:p>
          <a:p>
            <a:pPr>
              <a:buFont typeface="Arial" pitchFamily="34" charset="0"/>
              <a:buChar char="•"/>
            </a:pPr>
            <a:r>
              <a:rPr lang="en-US" smtClean="0"/>
              <a:t>Furthermore</a:t>
            </a:r>
            <a:r>
              <a:rPr lang="en-US"/>
              <a:t>, it is important to distinguish between the </a:t>
            </a:r>
            <a:r>
              <a:rPr lang="en-US" smtClean="0"/>
              <a:t>notions of </a:t>
            </a:r>
            <a:r>
              <a:rPr lang="en-US"/>
              <a:t>noise and outliers</a:t>
            </a:r>
            <a:r>
              <a:rPr lang="en-US" smtClean="0"/>
              <a:t>. </a:t>
            </a:r>
            <a:r>
              <a:rPr lang="en-US"/>
              <a:t>Outliers can be legitimate data objects or values. </a:t>
            </a:r>
            <a:r>
              <a:rPr lang="en-US" smtClean="0"/>
              <a:t>Thus, unlike </a:t>
            </a:r>
            <a:r>
              <a:rPr lang="en-US"/>
              <a:t>noise, outliers may sometimes be of interest. </a:t>
            </a:r>
            <a:endParaRPr lang="en-US" smtClean="0"/>
          </a:p>
          <a:p>
            <a:pPr>
              <a:buFont typeface="Arial" pitchFamily="34" charset="0"/>
              <a:buChar char="•"/>
            </a:pPr>
            <a:r>
              <a:rPr lang="en-US" smtClean="0"/>
              <a:t>In </a:t>
            </a:r>
            <a:r>
              <a:rPr lang="en-US"/>
              <a:t>fraud and </a:t>
            </a:r>
            <a:r>
              <a:rPr lang="en-US" smtClean="0"/>
              <a:t>network intrusion </a:t>
            </a:r>
            <a:r>
              <a:rPr lang="en-US"/>
              <a:t>detection, for example, the goal is to find unusual objects or </a:t>
            </a:r>
            <a:r>
              <a:rPr lang="en-US" smtClean="0"/>
              <a:t>events from </a:t>
            </a:r>
            <a:r>
              <a:rPr lang="en-US"/>
              <a:t>among a large number of normal ones.</a:t>
            </a:r>
          </a:p>
        </p:txBody>
      </p:sp>
      <p:sp>
        <p:nvSpPr>
          <p:cNvPr id="3" name="Content Placeholder 2"/>
          <p:cNvSpPr>
            <a:spLocks noGrp="1"/>
          </p:cNvSpPr>
          <p:nvPr>
            <p:ph sz="quarter" idx="10"/>
          </p:nvPr>
        </p:nvSpPr>
        <p:spPr/>
        <p:txBody>
          <a:bodyPr/>
          <a:lstStyle>
            <a:defPPr/>
          </a:lstStyle>
          <a:p>
            <a:r>
              <a:rPr lang="en-US" b="0"/>
              <a:t>Outliers</a:t>
            </a:r>
            <a:endParaRPr lang="en-US"/>
          </a:p>
        </p:txBody>
      </p:sp>
    </p:spTree>
    <p:extLst>
      <p:ext uri="{BB962C8B-B14F-4D97-AF65-F5344CB8AC3E}">
        <p14:creationId xmlns:p14="http://schemas.microsoft.com/office/powerpoint/2010/main" val="1235206904"/>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401763"/>
          </a:xfrm>
        </p:spPr>
        <p:txBody>
          <a:bodyPr>
            <a:noAutofit/>
          </a:bodyPr>
          <a:lstStyle>
            <a:defPPr/>
          </a:lstStyle>
          <a:p>
            <a:r>
              <a:rPr lang="en-US" sz="1800"/>
              <a:t>A Data Dimension is a set of data attributes pertaining to something of interest to a business</a:t>
            </a:r>
            <a:r>
              <a:rPr lang="en-US" sz="1800" smtClean="0"/>
              <a:t>.</a:t>
            </a:r>
          </a:p>
          <a:p>
            <a:r>
              <a:rPr lang="en-US" sz="1800" smtClean="0"/>
              <a:t>Dimensions </a:t>
            </a:r>
            <a:r>
              <a:rPr lang="en-US" sz="1800"/>
              <a:t>store the textual descriptions of the business. With out the dimensions, we cannot measure the facts. The different types of dimension tables are explained in detail below.</a:t>
            </a:r>
          </a:p>
          <a:p>
            <a:r>
              <a:rPr lang="en-US" sz="1800" smtClean="0"/>
              <a:t>For </a:t>
            </a:r>
            <a:r>
              <a:rPr lang="en-US" sz="1800"/>
              <a:t>example, a business might want to know how may blue widgets were sold at a specific store in </a:t>
            </a:r>
            <a:r>
              <a:rPr lang="en-US" sz="1800" smtClean="0"/>
              <a:t>India last </a:t>
            </a:r>
            <a:r>
              <a:rPr lang="en-US" sz="1800"/>
              <a:t>month.</a:t>
            </a:r>
          </a:p>
          <a:p>
            <a:r>
              <a:rPr lang="en-US" sz="1800"/>
              <a:t/>
            </a:r>
            <a:br>
              <a:rPr lang="en-US" sz="1800"/>
            </a:br>
            <a:endParaRPr lang="en-US" sz="1800"/>
          </a:p>
        </p:txBody>
      </p:sp>
      <p:sp>
        <p:nvSpPr>
          <p:cNvPr id="3" name="Content Placeholder 2"/>
          <p:cNvSpPr>
            <a:spLocks noGrp="1"/>
          </p:cNvSpPr>
          <p:nvPr>
            <p:ph sz="quarter" idx="10"/>
          </p:nvPr>
        </p:nvSpPr>
        <p:spPr/>
        <p:txBody>
          <a:bodyPr/>
          <a:lstStyle>
            <a:defPPr/>
          </a:lstStyle>
          <a:p>
            <a:r>
              <a:rPr lang="en-US" smtClean="0"/>
              <a:t>Data Dimensions</a:t>
            </a:r>
            <a:endParaRPr lang="en-US"/>
          </a:p>
        </p:txBody>
      </p:sp>
      <p:pic>
        <p:nvPicPr>
          <p:cNvPr id="4" name="Picture 3"/>
          <p:cNvPicPr>
            <a:picLocks noChangeAspect="1"/>
          </p:cNvPicPr>
          <p:nvPr/>
        </p:nvPicPr>
        <p:blipFill>
          <a:blip r:embed="rId2"/>
          <a:stretch>
            <a:fillRect/>
          </a:stretch>
        </p:blipFill>
        <p:spPr>
          <a:xfrm>
            <a:off x="1828800" y="3627521"/>
            <a:ext cx="5334000" cy="2854152"/>
          </a:xfrm>
          <a:prstGeom prst="rect">
            <a:avLst/>
          </a:prstGeom>
        </p:spPr>
      </p:pic>
    </p:spTree>
    <p:extLst>
      <p:ext uri="{BB962C8B-B14F-4D97-AF65-F5344CB8AC3E}">
        <p14:creationId xmlns:p14="http://schemas.microsoft.com/office/powerpoint/2010/main" val="377847618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3850" y="1600200"/>
            <a:ext cx="8439331" cy="4572000"/>
          </a:xfrm>
          <a:prstGeom prst="rect">
            <a:avLst/>
          </a:prstGeom>
        </p:spPr>
      </p:pic>
      <p:sp>
        <p:nvSpPr>
          <p:cNvPr id="3" name="Content Placeholder 2"/>
          <p:cNvSpPr>
            <a:spLocks noGrp="1"/>
          </p:cNvSpPr>
          <p:nvPr>
            <p:ph sz="quarter" idx="10"/>
          </p:nvPr>
        </p:nvSpPr>
        <p:spPr/>
        <p:txBody>
          <a:bodyPr/>
          <a:lstStyle>
            <a:defPPr/>
          </a:lstStyle>
          <a:p>
            <a:r>
              <a:rPr lang="en-US" smtClean="0"/>
              <a:t>Data Science Vs. Business Intelligence (BI)</a:t>
            </a:r>
            <a:endParaRPr lang="en-US"/>
          </a:p>
        </p:txBody>
      </p:sp>
    </p:spTree>
    <p:extLst>
      <p:ext uri="{BB962C8B-B14F-4D97-AF65-F5344CB8AC3E}">
        <p14:creationId xmlns:p14="http://schemas.microsoft.com/office/powerpoint/2010/main" val="3135147009"/>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defPPr/>
          </a:lstStyle>
          <a:p>
            <a:r>
              <a:rPr lang="en-US" b="1"/>
              <a:t>High Dimensional</a:t>
            </a:r>
            <a:r>
              <a:rPr lang="en-US"/>
              <a:t> means that the number of dimensions are staggeringly high — so high that calculations become extremely difficult. </a:t>
            </a:r>
            <a:r>
              <a:rPr lang="en-US" smtClean="0"/>
              <a:t>With </a:t>
            </a:r>
            <a:r>
              <a:rPr lang="en-US"/>
              <a:t>high dimensional data, the number of features can exceed the number of observations. </a:t>
            </a:r>
            <a:endParaRPr lang="en-US" smtClean="0"/>
          </a:p>
          <a:p>
            <a:r>
              <a:rPr lang="en-US" smtClean="0"/>
              <a:t>For </a:t>
            </a:r>
            <a:r>
              <a:rPr lang="en-US"/>
              <a:t>example, microarrays, which measure gene expression, can contain tens of hundreds of samples. Each sample can </a:t>
            </a:r>
            <a:r>
              <a:rPr lang="en-US" smtClean="0"/>
              <a:t>contain </a:t>
            </a:r>
            <a:r>
              <a:rPr lang="en-US"/>
              <a:t>tens of thousands of genes</a:t>
            </a:r>
            <a:r>
              <a:rPr lang="en-US" smtClean="0"/>
              <a:t>.</a:t>
            </a:r>
          </a:p>
          <a:p>
            <a:endParaRPr lang="en-US"/>
          </a:p>
          <a:p>
            <a:r>
              <a:rPr lang="en-US" smtClean="0"/>
              <a:t>So if “p” is the number of dimensions and “n” is the number of observations, then if “p &gt; n” it is a high dimension dataset i.e. the number of features available in dataset is more that the number of observations available.</a:t>
            </a:r>
            <a:endParaRPr lang="en-US"/>
          </a:p>
        </p:txBody>
      </p:sp>
      <p:sp>
        <p:nvSpPr>
          <p:cNvPr id="3" name="Content Placeholder 2"/>
          <p:cNvSpPr>
            <a:spLocks noGrp="1"/>
          </p:cNvSpPr>
          <p:nvPr>
            <p:ph sz="quarter" idx="10"/>
          </p:nvPr>
        </p:nvSpPr>
        <p:spPr/>
        <p:txBody>
          <a:bodyPr/>
          <a:lstStyle>
            <a:defPPr/>
          </a:lstStyle>
          <a:p>
            <a:r>
              <a:rPr lang="en-US" smtClean="0"/>
              <a:t>High Dimensionality of Data</a:t>
            </a:r>
            <a:endParaRPr lang="en-US"/>
          </a:p>
        </p:txBody>
      </p:sp>
    </p:spTree>
    <p:extLst>
      <p:ext uri="{BB962C8B-B14F-4D97-AF65-F5344CB8AC3E}">
        <p14:creationId xmlns:p14="http://schemas.microsoft.com/office/powerpoint/2010/main" val="254094783"/>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t>The </a:t>
            </a:r>
            <a:r>
              <a:rPr lang="en-US" b="1"/>
              <a:t>curse of dimensionality </a:t>
            </a:r>
            <a:r>
              <a:rPr lang="en-US"/>
              <a:t>usually refers to what happens when you add more and more variables to a multivariate model.  Each added variable results in an exponential </a:t>
            </a:r>
            <a:r>
              <a:rPr lang="en-US" i="1"/>
              <a:t>decrease </a:t>
            </a:r>
            <a:r>
              <a:rPr lang="en-US"/>
              <a:t>in predictive power</a:t>
            </a:r>
            <a:r>
              <a:rPr lang="en-US" smtClean="0"/>
              <a:t>.</a:t>
            </a:r>
          </a:p>
          <a:p>
            <a:r>
              <a:rPr lang="en-US"/>
              <a:t>The </a:t>
            </a:r>
            <a:r>
              <a:rPr lang="en-US" b="1"/>
              <a:t>statistical curse of dimensionality</a:t>
            </a:r>
            <a:r>
              <a:rPr lang="en-US"/>
              <a:t> refers to a related fact: a required </a:t>
            </a:r>
            <a:r>
              <a:rPr lang="en-US">
                <a:hlinkClick r:id="rId2"/>
              </a:rPr>
              <a:t>sample size</a:t>
            </a:r>
            <a:r>
              <a:rPr lang="en-US"/>
              <a:t> </a:t>
            </a:r>
            <a:r>
              <a:rPr lang="en-US" i="1"/>
              <a:t>n </a:t>
            </a:r>
            <a:r>
              <a:rPr lang="en-US"/>
              <a:t>will grow exponentially with data that has </a:t>
            </a:r>
            <a:r>
              <a:rPr lang="en-US" i="1"/>
              <a:t>d </a:t>
            </a:r>
            <a:r>
              <a:rPr lang="en-US"/>
              <a:t>dimensions. In simple terms, adding more dimensions could mean that the sample size you need quickly become unmanageable.</a:t>
            </a:r>
          </a:p>
        </p:txBody>
      </p:sp>
      <p:sp>
        <p:nvSpPr>
          <p:cNvPr id="3" name="Content Placeholder 2"/>
          <p:cNvSpPr>
            <a:spLocks noGrp="1"/>
          </p:cNvSpPr>
          <p:nvPr>
            <p:ph sz="quarter" idx="10"/>
          </p:nvPr>
        </p:nvSpPr>
        <p:spPr/>
        <p:txBody>
          <a:bodyPr/>
          <a:lstStyle>
            <a:defPPr/>
          </a:lstStyle>
          <a:p>
            <a:r>
              <a:rPr lang="en-US" smtClean="0"/>
              <a:t>Curse of Dimensionality</a:t>
            </a:r>
            <a:endParaRPr lang="en-US"/>
          </a:p>
        </p:txBody>
      </p:sp>
    </p:spTree>
    <p:extLst>
      <p:ext uri="{BB962C8B-B14F-4D97-AF65-F5344CB8AC3E}">
        <p14:creationId xmlns:p14="http://schemas.microsoft.com/office/powerpoint/2010/main" val="256827555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defPPr/>
          </a:lstStyle>
          <a:p>
            <a:r>
              <a:rPr lang="en-IN" sz="3600" b="1" smtClean="0">
                <a:latin typeface="+mn-lt"/>
              </a:rPr>
              <a:t>Epicycle of Data Analysis</a:t>
            </a:r>
            <a:endParaRPr lang="en-US" sz="3600" b="1">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0" latinLnBrk="0" hangingPunct="0">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0" latinLnBrk="0" hangingPunct="0">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0" latinLnBrk="0" hangingPunct="0">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a:latin typeface="Arial Narrow" panose="020B0606020202030204" pitchFamily="34" charset="0"/>
              </a:rPr>
              <a:t>Source Courtesy</a:t>
            </a:r>
            <a:r>
              <a:rPr lang="en-US" altLang="en-US" sz="1050">
                <a:latin typeface="Arial Narrow" panose="020B0606020202030204" pitchFamily="34" charset="0"/>
              </a:rPr>
              <a:t>: Some of the contents of this PPT are sourced from materials provided by publishers of prescribed books</a:t>
            </a:r>
            <a:endParaRPr lang="en-IN" altLang="en-US" sz="1050">
              <a:latin typeface="Arial Narrow" panose="020B0606020202030204" pitchFamily="34" charset="0"/>
            </a:endParaRPr>
          </a:p>
        </p:txBody>
      </p:sp>
    </p:spTree>
    <p:extLst>
      <p:ext uri="{BB962C8B-B14F-4D97-AF65-F5344CB8AC3E}">
        <p14:creationId xmlns:p14="http://schemas.microsoft.com/office/powerpoint/2010/main" val="2188107397"/>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defPPr/>
          </a:lstStyle>
          <a:p>
            <a:r>
              <a:rPr lang="en-US" altLang="en-US" smtClean="0"/>
              <a:t>Epicycle of Data Analysis</a:t>
            </a:r>
            <a:endParaRPr lang="en-US"/>
          </a:p>
        </p:txBody>
      </p:sp>
      <p:pic>
        <p:nvPicPr>
          <p:cNvPr id="11266" name="Picture 2" descr="Epicycles of Analysi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8065" t="-457" r="4839" b="457"/>
          <a:stretch>
            <a:fillRect/>
          </a:stretch>
        </p:blipFill>
        <p:spPr bwMode="auto">
          <a:xfrm>
            <a:off x="152400" y="1347019"/>
            <a:ext cx="4114799" cy="53807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81400" y="1347019"/>
            <a:ext cx="5562600" cy="523220"/>
          </a:xfrm>
          <a:prstGeom prst="rect">
            <a:avLst/>
          </a:prstGeom>
        </p:spPr>
        <p:txBody>
          <a:bodyPr wrap="square">
            <a:spAutoFit/>
          </a:bodyPr>
          <a:lstStyle>
            <a:defPPr>
              <a:defRPr lang="en-US"/>
            </a:defPPr>
          </a:lstStyle>
          <a:p>
            <a:r>
              <a:rPr lang="en-US" sz="1400">
                <a:hlinkClick r:id="rId4"/>
              </a:rPr>
              <a:t>https://bookdown.org/rdpeng/artofdatascience/epicycles-of-analysis.html</a:t>
            </a:r>
            <a:endParaRPr lang="en-US" sz="1400"/>
          </a:p>
        </p:txBody>
      </p:sp>
      <p:sp>
        <p:nvSpPr>
          <p:cNvPr id="4" name="Rectangle 3"/>
          <p:cNvSpPr/>
          <p:nvPr/>
        </p:nvSpPr>
        <p:spPr>
          <a:xfrm>
            <a:off x="4523508" y="1870239"/>
            <a:ext cx="4620492" cy="4616648"/>
          </a:xfrm>
          <a:prstGeom prst="rect">
            <a:avLst/>
          </a:prstGeom>
        </p:spPr>
        <p:txBody>
          <a:bodyPr wrap="square">
            <a:spAutoFit/>
          </a:bodyPr>
          <a:lstStyle>
            <a:defPPr>
              <a:defRPr lang="en-US"/>
            </a:defPPr>
          </a:lstStyle>
          <a:p>
            <a:r>
              <a:rPr lang="en-US" sz="1400">
                <a:latin typeface="Arial" pitchFamily="34" charset="0"/>
                <a:cs typeface="Arial" pitchFamily="34" charset="0"/>
              </a:rPr>
              <a:t>There are 5 core activities of data analysis:</a:t>
            </a:r>
          </a:p>
          <a:p>
            <a:pPr marL="342900" indent="-342900">
              <a:buFont typeface="+mj-lt"/>
              <a:buAutoNum type="arabicPeriod"/>
            </a:pPr>
            <a:r>
              <a:rPr lang="en-US" sz="1400" smtClean="0">
                <a:latin typeface="Arial" pitchFamily="34" charset="0"/>
                <a:cs typeface="Arial" pitchFamily="34" charset="0"/>
              </a:rPr>
              <a:t>Stating </a:t>
            </a:r>
            <a:r>
              <a:rPr lang="en-US" sz="1400">
                <a:latin typeface="Arial" pitchFamily="34" charset="0"/>
                <a:cs typeface="Arial" pitchFamily="34" charset="0"/>
              </a:rPr>
              <a:t>and refining the question</a:t>
            </a:r>
          </a:p>
          <a:p>
            <a:pPr marL="342900" indent="-342900">
              <a:buFont typeface="+mj-lt"/>
              <a:buAutoNum type="arabicPeriod"/>
            </a:pPr>
            <a:r>
              <a:rPr lang="en-US" sz="1400" smtClean="0">
                <a:latin typeface="Arial" pitchFamily="34" charset="0"/>
                <a:cs typeface="Arial" pitchFamily="34" charset="0"/>
              </a:rPr>
              <a:t>Exploring </a:t>
            </a:r>
            <a:r>
              <a:rPr lang="en-US" sz="1400">
                <a:latin typeface="Arial" pitchFamily="34" charset="0"/>
                <a:cs typeface="Arial" pitchFamily="34" charset="0"/>
              </a:rPr>
              <a:t>the data</a:t>
            </a:r>
          </a:p>
          <a:p>
            <a:pPr marL="342900" indent="-342900">
              <a:buFont typeface="+mj-lt"/>
              <a:buAutoNum type="arabicPeriod"/>
            </a:pPr>
            <a:r>
              <a:rPr lang="en-US" sz="1400" smtClean="0">
                <a:latin typeface="Arial" pitchFamily="34" charset="0"/>
                <a:cs typeface="Arial" pitchFamily="34" charset="0"/>
              </a:rPr>
              <a:t>Building </a:t>
            </a:r>
            <a:r>
              <a:rPr lang="en-US" sz="1400">
                <a:latin typeface="Arial" pitchFamily="34" charset="0"/>
                <a:cs typeface="Arial" pitchFamily="34" charset="0"/>
              </a:rPr>
              <a:t>formal statistical models</a:t>
            </a:r>
          </a:p>
          <a:p>
            <a:pPr marL="342900" indent="-342900">
              <a:buFont typeface="+mj-lt"/>
              <a:buAutoNum type="arabicPeriod"/>
            </a:pPr>
            <a:r>
              <a:rPr lang="en-US" sz="1400" smtClean="0">
                <a:latin typeface="Arial" pitchFamily="34" charset="0"/>
                <a:cs typeface="Arial" pitchFamily="34" charset="0"/>
              </a:rPr>
              <a:t>Interpreting </a:t>
            </a:r>
            <a:r>
              <a:rPr lang="en-US" sz="1400">
                <a:latin typeface="Arial" pitchFamily="34" charset="0"/>
                <a:cs typeface="Arial" pitchFamily="34" charset="0"/>
              </a:rPr>
              <a:t>the results</a:t>
            </a:r>
          </a:p>
          <a:p>
            <a:pPr marL="342900" indent="-342900">
              <a:buFont typeface="+mj-lt"/>
              <a:buAutoNum type="arabicPeriod"/>
            </a:pPr>
            <a:r>
              <a:rPr lang="en-US" sz="1400" smtClean="0">
                <a:latin typeface="Arial" pitchFamily="34" charset="0"/>
                <a:cs typeface="Arial" pitchFamily="34" charset="0"/>
              </a:rPr>
              <a:t>Communicating </a:t>
            </a:r>
            <a:r>
              <a:rPr lang="en-US" sz="1400">
                <a:latin typeface="Arial" pitchFamily="34" charset="0"/>
                <a:cs typeface="Arial" pitchFamily="34" charset="0"/>
              </a:rPr>
              <a:t>the </a:t>
            </a:r>
            <a:r>
              <a:rPr lang="en-US" sz="1400" smtClean="0">
                <a:latin typeface="Arial" pitchFamily="34" charset="0"/>
                <a:cs typeface="Arial" pitchFamily="34" charset="0"/>
              </a:rPr>
              <a:t>results  	</a:t>
            </a:r>
          </a:p>
          <a:p>
            <a:endParaRPr lang="en-US" sz="1400">
              <a:latin typeface="Arial" pitchFamily="34" charset="0"/>
              <a:cs typeface="Arial" pitchFamily="34" charset="0"/>
            </a:endParaRPr>
          </a:p>
          <a:p>
            <a:r>
              <a:rPr lang="en-US" sz="1400" smtClean="0">
                <a:latin typeface="Arial" pitchFamily="34" charset="0"/>
                <a:cs typeface="Arial" pitchFamily="34" charset="0"/>
              </a:rPr>
              <a:t>More specifically</a:t>
            </a:r>
            <a:r>
              <a:rPr lang="en-US" sz="1400">
                <a:latin typeface="Arial" pitchFamily="34" charset="0"/>
                <a:cs typeface="Arial" pitchFamily="34" charset="0"/>
              </a:rPr>
              <a:t>, for each of the five core activities, it is </a:t>
            </a:r>
            <a:r>
              <a:rPr lang="en-US" sz="1400" smtClean="0">
                <a:latin typeface="Arial" pitchFamily="34" charset="0"/>
                <a:cs typeface="Arial" pitchFamily="34" charset="0"/>
              </a:rPr>
              <a:t>critical that </a:t>
            </a:r>
            <a:r>
              <a:rPr lang="en-US" sz="1400">
                <a:latin typeface="Arial" pitchFamily="34" charset="0"/>
                <a:cs typeface="Arial" pitchFamily="34" charset="0"/>
              </a:rPr>
              <a:t>you engage in the following steps:</a:t>
            </a:r>
          </a:p>
          <a:p>
            <a:pPr marL="342900" indent="-342900">
              <a:buFont typeface="+mj-lt"/>
              <a:buAutoNum type="arabicPeriod"/>
            </a:pPr>
            <a:r>
              <a:rPr lang="en-US" sz="1400" smtClean="0">
                <a:latin typeface="Arial" pitchFamily="34" charset="0"/>
                <a:cs typeface="Arial" pitchFamily="34" charset="0"/>
              </a:rPr>
              <a:t>Setting </a:t>
            </a:r>
            <a:r>
              <a:rPr lang="en-US" sz="1400">
                <a:latin typeface="Arial" pitchFamily="34" charset="0"/>
                <a:cs typeface="Arial" pitchFamily="34" charset="0"/>
              </a:rPr>
              <a:t>Expectations,</a:t>
            </a:r>
          </a:p>
          <a:p>
            <a:pPr marL="342900" indent="-342900">
              <a:buFont typeface="+mj-lt"/>
              <a:buAutoNum type="arabicPeriod"/>
            </a:pPr>
            <a:r>
              <a:rPr lang="en-US" sz="1400" smtClean="0">
                <a:latin typeface="Arial" pitchFamily="34" charset="0"/>
                <a:cs typeface="Arial" pitchFamily="34" charset="0"/>
              </a:rPr>
              <a:t>Collecting </a:t>
            </a:r>
            <a:r>
              <a:rPr lang="en-US" sz="1400">
                <a:latin typeface="Arial" pitchFamily="34" charset="0"/>
                <a:cs typeface="Arial" pitchFamily="34" charset="0"/>
              </a:rPr>
              <a:t>information (data), comparing the data </a:t>
            </a:r>
            <a:r>
              <a:rPr lang="en-US" sz="1400" smtClean="0">
                <a:latin typeface="Arial" pitchFamily="34" charset="0"/>
                <a:cs typeface="Arial" pitchFamily="34" charset="0"/>
              </a:rPr>
              <a:t>to your </a:t>
            </a:r>
            <a:r>
              <a:rPr lang="en-US" sz="1400">
                <a:latin typeface="Arial" pitchFamily="34" charset="0"/>
                <a:cs typeface="Arial" pitchFamily="34" charset="0"/>
              </a:rPr>
              <a:t>expectations, and if the </a:t>
            </a:r>
            <a:r>
              <a:rPr lang="en-US" sz="1400" smtClean="0">
                <a:latin typeface="Arial" pitchFamily="34" charset="0"/>
                <a:cs typeface="Arial" pitchFamily="34" charset="0"/>
              </a:rPr>
              <a:t>expectations </a:t>
            </a:r>
            <a:r>
              <a:rPr lang="en-US" sz="1400">
                <a:latin typeface="Arial" pitchFamily="34" charset="0"/>
                <a:cs typeface="Arial" pitchFamily="34" charset="0"/>
              </a:rPr>
              <a:t>don’t match,</a:t>
            </a:r>
          </a:p>
          <a:p>
            <a:pPr marL="342900" indent="-342900">
              <a:buFont typeface="+mj-lt"/>
              <a:buAutoNum type="arabicPeriod"/>
            </a:pPr>
            <a:r>
              <a:rPr lang="en-US" sz="1400" smtClean="0">
                <a:latin typeface="Arial" pitchFamily="34" charset="0"/>
                <a:cs typeface="Arial" pitchFamily="34" charset="0"/>
              </a:rPr>
              <a:t>Revising </a:t>
            </a:r>
            <a:r>
              <a:rPr lang="en-US" sz="1400">
                <a:latin typeface="Arial" pitchFamily="34" charset="0"/>
                <a:cs typeface="Arial" pitchFamily="34" charset="0"/>
              </a:rPr>
              <a:t>your expectations or fixing the data so </a:t>
            </a:r>
            <a:r>
              <a:rPr lang="en-US" sz="1400" smtClean="0">
                <a:latin typeface="Arial" pitchFamily="34" charset="0"/>
                <a:cs typeface="Arial" pitchFamily="34" charset="0"/>
              </a:rPr>
              <a:t>your data </a:t>
            </a:r>
            <a:r>
              <a:rPr lang="en-US" sz="1400">
                <a:latin typeface="Arial" pitchFamily="34" charset="0"/>
                <a:cs typeface="Arial" pitchFamily="34" charset="0"/>
              </a:rPr>
              <a:t>and your expectations match.</a:t>
            </a:r>
          </a:p>
          <a:p>
            <a:r>
              <a:rPr lang="en-US" sz="1400">
                <a:latin typeface="Arial" pitchFamily="34" charset="0"/>
                <a:cs typeface="Arial" pitchFamily="34" charset="0"/>
              </a:rPr>
              <a:t>Iterating through this 3-step process is what we call the</a:t>
            </a:r>
          </a:p>
          <a:p>
            <a:r>
              <a:rPr lang="en-US" sz="1400">
                <a:latin typeface="Arial" pitchFamily="34" charset="0"/>
                <a:cs typeface="Arial" pitchFamily="34" charset="0"/>
              </a:rPr>
              <a:t>“epicycle of data analysis.” As you go through every </a:t>
            </a:r>
            <a:r>
              <a:rPr lang="en-US" sz="1400" smtClean="0">
                <a:latin typeface="Arial" pitchFamily="34" charset="0"/>
                <a:cs typeface="Arial" pitchFamily="34" charset="0"/>
              </a:rPr>
              <a:t>stage of </a:t>
            </a:r>
            <a:r>
              <a:rPr lang="en-US" sz="1400">
                <a:latin typeface="Arial" pitchFamily="34" charset="0"/>
                <a:cs typeface="Arial" pitchFamily="34" charset="0"/>
              </a:rPr>
              <a:t>an analysis, you will need to go through the epicycle </a:t>
            </a:r>
            <a:r>
              <a:rPr lang="en-US" sz="1400" smtClean="0">
                <a:latin typeface="Arial" pitchFamily="34" charset="0"/>
                <a:cs typeface="Arial" pitchFamily="34" charset="0"/>
              </a:rPr>
              <a:t>to continuously </a:t>
            </a:r>
            <a:r>
              <a:rPr lang="en-US" sz="1400">
                <a:latin typeface="Arial" pitchFamily="34" charset="0"/>
                <a:cs typeface="Arial" pitchFamily="34" charset="0"/>
              </a:rPr>
              <a:t>refine your question, your exploratory </a:t>
            </a:r>
            <a:r>
              <a:rPr lang="en-US" sz="1400" smtClean="0">
                <a:latin typeface="Arial" pitchFamily="34" charset="0"/>
                <a:cs typeface="Arial" pitchFamily="34" charset="0"/>
              </a:rPr>
              <a:t>data analysis</a:t>
            </a:r>
            <a:r>
              <a:rPr lang="en-US" sz="1400">
                <a:latin typeface="Arial" pitchFamily="34" charset="0"/>
                <a:cs typeface="Arial" pitchFamily="34" charset="0"/>
              </a:rPr>
              <a:t>, your formal models, your interpretation, and </a:t>
            </a:r>
            <a:r>
              <a:rPr lang="en-US" sz="1400" smtClean="0">
                <a:latin typeface="Arial" pitchFamily="34" charset="0"/>
                <a:cs typeface="Arial" pitchFamily="34" charset="0"/>
              </a:rPr>
              <a:t>your communication</a:t>
            </a:r>
            <a:r>
              <a:rPr lang="en-US" sz="1400">
                <a:latin typeface="Arial" pitchFamily="34" charset="0"/>
                <a:cs typeface="Arial" pitchFamily="34" charset="0"/>
              </a:rPr>
              <a:t>.</a:t>
            </a:r>
          </a:p>
        </p:txBody>
      </p:sp>
    </p:spTree>
    <p:extLst>
      <p:ext uri="{BB962C8B-B14F-4D97-AF65-F5344CB8AC3E}">
        <p14:creationId xmlns:p14="http://schemas.microsoft.com/office/powerpoint/2010/main" val="349102614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pPr>
              <a:buFont typeface="Arial" pitchFamily="34" charset="0"/>
              <a:buChar char="•"/>
            </a:pPr>
            <a:r>
              <a:rPr lang="en-US">
                <a:hlinkClick r:id="rId2"/>
              </a:rPr>
              <a:t>https://</a:t>
            </a:r>
            <a:r>
              <a:rPr lang="en-US" smtClean="0">
                <a:hlinkClick r:id="rId2"/>
              </a:rPr>
              <a:t>unstats.un.org/unsd/dnss/docs-nqaf/UK-Guidelines_Subject.pdf</a:t>
            </a:r>
            <a:endParaRPr lang="en-US"/>
          </a:p>
          <a:p>
            <a:pPr>
              <a:buFont typeface="Arial" pitchFamily="34" charset="0"/>
              <a:buChar char="•"/>
            </a:pPr>
            <a:r>
              <a:rPr lang="en-US" smtClean="0">
                <a:hlinkClick r:id="rId3"/>
              </a:rPr>
              <a:t>https</a:t>
            </a:r>
            <a:r>
              <a:rPr lang="en-US">
                <a:hlinkClick r:id="rId3"/>
              </a:rPr>
              <a:t>://</a:t>
            </a:r>
            <a:r>
              <a:rPr lang="en-US" smtClean="0">
                <a:hlinkClick r:id="rId3"/>
              </a:rPr>
              <a:t>www.folkstalk.com/2010/01/types-of-dimensions.html?m=1</a:t>
            </a:r>
            <a:endParaRPr lang="en-US" smtClean="0"/>
          </a:p>
          <a:p>
            <a:pPr>
              <a:buFont typeface="Arial" pitchFamily="34" charset="0"/>
              <a:buChar char="•"/>
            </a:pPr>
            <a:r>
              <a:rPr lang="en-US">
                <a:hlinkClick r:id="rId4"/>
              </a:rPr>
              <a:t>https://</a:t>
            </a:r>
            <a:r>
              <a:rPr lang="en-US" smtClean="0">
                <a:hlinkClick r:id="rId4"/>
              </a:rPr>
              <a:t>www.folkstalk.com/2010/01/data-warehouse-dimensional-modelling.html</a:t>
            </a:r>
            <a:endParaRPr lang="en-US" smtClean="0"/>
          </a:p>
          <a:p>
            <a:pPr>
              <a:buFont typeface="Arial" pitchFamily="34" charset="0"/>
              <a:buChar char="•"/>
            </a:pPr>
            <a:r>
              <a:rPr lang="en-US">
                <a:hlinkClick r:id="rId5"/>
              </a:rPr>
              <a:t>https://www.metrology-journal.org/articles/ijmqe/full_html/2017/01/ijmqe160046/ijmqe160046.html</a:t>
            </a:r>
            <a:endParaRPr lang="en-US"/>
          </a:p>
        </p:txBody>
      </p:sp>
      <p:sp>
        <p:nvSpPr>
          <p:cNvPr id="3" name="Content Placeholder 2"/>
          <p:cNvSpPr>
            <a:spLocks noGrp="1"/>
          </p:cNvSpPr>
          <p:nvPr>
            <p:ph sz="quarter" idx="10"/>
          </p:nvPr>
        </p:nvSpPr>
        <p:spPr/>
        <p:txBody>
          <a:bodyPr/>
          <a:lstStyle>
            <a:defPPr/>
          </a:lstStyle>
          <a:p>
            <a:r>
              <a:rPr lang="en-US" smtClean="0"/>
              <a:t>References</a:t>
            </a:r>
            <a:endParaRPr lang="en-US"/>
          </a:p>
        </p:txBody>
      </p:sp>
    </p:spTree>
    <p:extLst>
      <p:ext uri="{BB962C8B-B14F-4D97-AF65-F5344CB8AC3E}">
        <p14:creationId xmlns:p14="http://schemas.microsoft.com/office/powerpoint/2010/main" val="4040276613"/>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defPPr/>
          </a:lstStyle>
          <a:p>
            <a:r>
              <a:rPr lang="en-US" smtClean="0"/>
              <a:t>Appendix</a:t>
            </a:r>
            <a:endParaRPr lang="en-US"/>
          </a:p>
        </p:txBody>
      </p:sp>
      <p:sp>
        <p:nvSpPr>
          <p:cNvPr id="7" name="Subtitle 6"/>
          <p:cNvSpPr>
            <a:spLocks noGrp="1"/>
          </p:cNvSpPr>
          <p:nvPr>
            <p:ph type="subTitle" idx="1"/>
          </p:nvPr>
        </p:nvSpPr>
        <p:spPr/>
        <p:txBody>
          <a:bodyPr/>
          <a:lstStyle>
            <a:defPPr/>
          </a:lstStyle>
          <a:p>
            <a:r>
              <a:rPr lang="en-US" smtClean="0"/>
              <a:t>Extra Read</a:t>
            </a:r>
            <a:endParaRPr lang="en-US"/>
          </a:p>
        </p:txBody>
      </p:sp>
    </p:spTree>
    <p:extLst>
      <p:ext uri="{BB962C8B-B14F-4D97-AF65-F5344CB8AC3E}">
        <p14:creationId xmlns:p14="http://schemas.microsoft.com/office/powerpoint/2010/main" val="1886053178"/>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0" y="1447800"/>
          <a:ext cx="9144000" cy="205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defPPr/>
          </a:lstStyle>
          <a:p>
            <a:r>
              <a:rPr lang="en-US" smtClean="0"/>
              <a:t>Type of Data Dimensions</a:t>
            </a:r>
            <a:endParaRPr lang="en-US"/>
          </a:p>
        </p:txBody>
      </p:sp>
      <p:sp>
        <p:nvSpPr>
          <p:cNvPr id="5" name="Rounded Rectangle 4"/>
          <p:cNvSpPr/>
          <p:nvPr/>
        </p:nvSpPr>
        <p:spPr>
          <a:xfrm>
            <a:off x="392062" y="3657600"/>
            <a:ext cx="205740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400" b="1" u="sng"/>
              <a:t>Conformed dimensions </a:t>
            </a:r>
            <a:r>
              <a:rPr lang="en-US" sz="1400"/>
              <a:t>mean the exact same thing with every possible fact table to which they are </a:t>
            </a:r>
            <a:r>
              <a:rPr lang="en-US" sz="1400" smtClean="0"/>
              <a:t>joined; e.g</a:t>
            </a:r>
            <a:r>
              <a:rPr lang="en-US" sz="1400"/>
              <a:t>. The date dimension </a:t>
            </a:r>
            <a:r>
              <a:rPr lang="en-US" sz="1400" smtClean="0"/>
              <a:t>connected </a:t>
            </a:r>
            <a:r>
              <a:rPr lang="en-US" sz="1400"/>
              <a:t>to the sales facts is identical to the date dimension connected to the inventory facts</a:t>
            </a:r>
          </a:p>
        </p:txBody>
      </p:sp>
      <p:sp>
        <p:nvSpPr>
          <p:cNvPr id="6" name="Rounded Rectangle 5"/>
          <p:cNvSpPr/>
          <p:nvPr/>
        </p:nvSpPr>
        <p:spPr>
          <a:xfrm>
            <a:off x="2584655" y="3657600"/>
            <a:ext cx="198120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300" b="1" u="sng" smtClean="0"/>
              <a:t>Junk </a:t>
            </a:r>
            <a:r>
              <a:rPr lang="en-US" sz="1300" b="1" u="sng"/>
              <a:t>dimension </a:t>
            </a:r>
            <a:r>
              <a:rPr lang="en-US" sz="1300"/>
              <a:t>is a collection of random transactional codes </a:t>
            </a:r>
            <a:r>
              <a:rPr lang="en-US" sz="1300" smtClean="0"/>
              <a:t>or </a:t>
            </a:r>
            <a:r>
              <a:rPr lang="en-US" sz="1300"/>
              <a:t>text </a:t>
            </a:r>
            <a:r>
              <a:rPr lang="en-US" sz="1300" smtClean="0"/>
              <a:t>attributes; to correlate some unrelated attributes. E.g. </a:t>
            </a:r>
            <a:r>
              <a:rPr lang="en-US" sz="1300"/>
              <a:t>gender </a:t>
            </a:r>
            <a:r>
              <a:rPr lang="en-US" sz="1300" smtClean="0"/>
              <a:t>&amp; </a:t>
            </a:r>
            <a:r>
              <a:rPr lang="en-US" sz="1300"/>
              <a:t>marital status </a:t>
            </a:r>
            <a:r>
              <a:rPr lang="en-US" sz="1300" smtClean="0"/>
              <a:t>dimension can be combined as one junk attribute which stores all possible combinations of these 2 attribute values</a:t>
            </a:r>
            <a:endParaRPr lang="en-US" sz="1300"/>
          </a:p>
        </p:txBody>
      </p:sp>
      <p:sp>
        <p:nvSpPr>
          <p:cNvPr id="7" name="Rounded Rectangle 6"/>
          <p:cNvSpPr/>
          <p:nvPr/>
        </p:nvSpPr>
        <p:spPr>
          <a:xfrm>
            <a:off x="4724400" y="3657600"/>
            <a:ext cx="190500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400" b="1" u="sng" smtClean="0"/>
              <a:t>Degenerated Dimension </a:t>
            </a:r>
            <a:r>
              <a:rPr lang="en-US" sz="1400" smtClean="0"/>
              <a:t>is a </a:t>
            </a:r>
            <a:r>
              <a:rPr lang="en-US" sz="1400"/>
              <a:t>dimension which is derived from the fact table and doesn't have its own dimension table</a:t>
            </a:r>
            <a:r>
              <a:rPr lang="en-US" sz="1400" smtClean="0"/>
              <a:t>. E.g.  Transactional Ids in fact table.</a:t>
            </a:r>
            <a:endParaRPr lang="en-US" sz="1400"/>
          </a:p>
        </p:txBody>
      </p:sp>
      <p:sp>
        <p:nvSpPr>
          <p:cNvPr id="8" name="Rounded Rectangle 7"/>
          <p:cNvSpPr/>
          <p:nvPr/>
        </p:nvSpPr>
        <p:spPr>
          <a:xfrm>
            <a:off x="6787945" y="3662516"/>
            <a:ext cx="190500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400" b="1" u="sng" smtClean="0"/>
              <a:t>Role-playing </a:t>
            </a:r>
            <a:r>
              <a:rPr lang="en-US" sz="1400" b="1" u="sng"/>
              <a:t>dimensions </a:t>
            </a:r>
            <a:r>
              <a:rPr lang="en-US" sz="1400" smtClean="0"/>
              <a:t>are dimensions </a:t>
            </a:r>
            <a:r>
              <a:rPr lang="en-US" sz="1400"/>
              <a:t>which are often used for multiple purposes within the same </a:t>
            </a:r>
            <a:r>
              <a:rPr lang="en-US" sz="1400" smtClean="0"/>
              <a:t>database. </a:t>
            </a:r>
            <a:r>
              <a:rPr lang="en-US" sz="1400"/>
              <a:t>For example, a date dimension can be used for “date of sale", as well as "date of delivery", or "date of hire"</a:t>
            </a:r>
          </a:p>
        </p:txBody>
      </p:sp>
    </p:spTree>
    <p:extLst>
      <p:ext uri="{BB962C8B-B14F-4D97-AF65-F5344CB8AC3E}">
        <p14:creationId xmlns:p14="http://schemas.microsoft.com/office/powerpoint/2010/main" val="2475220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676400"/>
            <a:ext cx="5257800" cy="4525963"/>
          </a:xfrm>
        </p:spPr>
        <p:txBody>
          <a:bodyPr>
            <a:noAutofit/>
          </a:bodyPr>
          <a:lstStyle>
            <a:defPPr/>
          </a:lstStyle>
          <a:p>
            <a:pPr marL="457200" indent="-457200">
              <a:buFont typeface="+mj-lt"/>
              <a:buAutoNum type="arabicPeriod"/>
            </a:pPr>
            <a:r>
              <a:rPr lang="en-US" sz="1800" b="1" smtClean="0"/>
              <a:t>Star Schema</a:t>
            </a:r>
            <a:r>
              <a:rPr lang="en-US" sz="1800" smtClean="0"/>
              <a:t>: A schema </a:t>
            </a:r>
            <a:r>
              <a:rPr lang="en-US" sz="1800"/>
              <a:t>is the one in which a central fact table is </a:t>
            </a:r>
            <a:r>
              <a:rPr lang="en-US" sz="1800" smtClean="0"/>
              <a:t>surrounded </a:t>
            </a:r>
            <a:r>
              <a:rPr lang="en-US" sz="1800"/>
              <a:t>by </a:t>
            </a:r>
            <a:r>
              <a:rPr lang="en-US" sz="1800" smtClean="0"/>
              <a:t>de-normalized </a:t>
            </a:r>
            <a:r>
              <a:rPr lang="en-US" sz="1800"/>
              <a:t>dimensional tables. A star schema can be simple or complex. A simple star schema consists of one fact table where as a complex star schema have more than one fact table</a:t>
            </a:r>
            <a:r>
              <a:rPr lang="en-US" sz="1800" smtClean="0"/>
              <a:t>.</a:t>
            </a:r>
          </a:p>
          <a:p>
            <a:pPr marL="457200" indent="-457200">
              <a:buFont typeface="+mj-lt"/>
              <a:buAutoNum type="arabicPeriod"/>
            </a:pPr>
            <a:r>
              <a:rPr lang="en-US" sz="1800" b="1" smtClean="0"/>
              <a:t>Snow flake Schema</a:t>
            </a:r>
            <a:r>
              <a:rPr lang="en-US" sz="1800" smtClean="0"/>
              <a:t>: </a:t>
            </a:r>
            <a:r>
              <a:rPr lang="en-US" sz="1800"/>
              <a:t>A snow flake schema is an enhancement of star schema by adding additional dimensions. Snow flake schema are useful when there are low cardinality attributes in the </a:t>
            </a:r>
            <a:r>
              <a:rPr lang="en-US" sz="1800" smtClean="0"/>
              <a:t>dimensions</a:t>
            </a:r>
          </a:p>
          <a:p>
            <a:pPr marL="457200" indent="-457200">
              <a:buFont typeface="+mj-lt"/>
              <a:buAutoNum type="arabicPeriod"/>
            </a:pPr>
            <a:r>
              <a:rPr lang="en-US" sz="1800" b="1" smtClean="0"/>
              <a:t>Galaxy Schema</a:t>
            </a:r>
            <a:r>
              <a:rPr lang="en-US" sz="1800" smtClean="0"/>
              <a:t>: </a:t>
            </a:r>
            <a:r>
              <a:rPr lang="en-US" sz="1800"/>
              <a:t>Galaxy schema contains many fact tables with some common dimensions (conformed dimensions). This schema is a combination of many data </a:t>
            </a:r>
            <a:r>
              <a:rPr lang="en-US" sz="1800" smtClean="0"/>
              <a:t>marts</a:t>
            </a:r>
          </a:p>
        </p:txBody>
      </p:sp>
      <p:sp>
        <p:nvSpPr>
          <p:cNvPr id="3" name="Content Placeholder 2"/>
          <p:cNvSpPr>
            <a:spLocks noGrp="1"/>
          </p:cNvSpPr>
          <p:nvPr>
            <p:ph sz="quarter" idx="10"/>
          </p:nvPr>
        </p:nvSpPr>
        <p:spPr/>
        <p:txBody>
          <a:bodyPr/>
          <a:lstStyle>
            <a:defPPr/>
          </a:lstStyle>
          <a:p>
            <a:r>
              <a:rPr lang="en-US" smtClean="0"/>
              <a:t>Data Dimensions- Storage Schemas</a:t>
            </a:r>
            <a:endParaRPr lang="en-US"/>
          </a:p>
        </p:txBody>
      </p:sp>
      <p:pic>
        <p:nvPicPr>
          <p:cNvPr id="4" name="Picture 3"/>
          <p:cNvPicPr>
            <a:picLocks noChangeAspect="1"/>
          </p:cNvPicPr>
          <p:nvPr/>
        </p:nvPicPr>
        <p:blipFill>
          <a:blip r:embed="rId3"/>
          <a:stretch>
            <a:fillRect/>
          </a:stretch>
        </p:blipFill>
        <p:spPr>
          <a:xfrm>
            <a:off x="5181600" y="1511043"/>
            <a:ext cx="3733800" cy="1615688"/>
          </a:xfrm>
          <a:prstGeom prst="rect">
            <a:avLst/>
          </a:prstGeom>
        </p:spPr>
      </p:pic>
      <p:pic>
        <p:nvPicPr>
          <p:cNvPr id="5" name="Picture 4"/>
          <p:cNvPicPr>
            <a:picLocks noChangeAspect="1"/>
          </p:cNvPicPr>
          <p:nvPr/>
        </p:nvPicPr>
        <p:blipFill>
          <a:blip r:embed="rId4"/>
          <a:stretch>
            <a:fillRect/>
          </a:stretch>
        </p:blipFill>
        <p:spPr>
          <a:xfrm>
            <a:off x="5334000" y="3307961"/>
            <a:ext cx="3622767" cy="1764506"/>
          </a:xfrm>
          <a:prstGeom prst="rect">
            <a:avLst/>
          </a:prstGeom>
        </p:spPr>
      </p:pic>
      <p:pic>
        <p:nvPicPr>
          <p:cNvPr id="6" name="Picture 5"/>
          <p:cNvPicPr>
            <a:picLocks noChangeAspect="1"/>
          </p:cNvPicPr>
          <p:nvPr/>
        </p:nvPicPr>
        <p:blipFill>
          <a:blip r:embed="rId5"/>
          <a:stretch>
            <a:fillRect/>
          </a:stretch>
        </p:blipFill>
        <p:spPr>
          <a:xfrm>
            <a:off x="5410200" y="4891237"/>
            <a:ext cx="3546567" cy="1615688"/>
          </a:xfrm>
          <a:prstGeom prst="rect">
            <a:avLst/>
          </a:prstGeom>
        </p:spPr>
      </p:pic>
    </p:spTree>
    <p:extLst>
      <p:ext uri="{BB962C8B-B14F-4D97-AF65-F5344CB8AC3E}">
        <p14:creationId xmlns:p14="http://schemas.microsoft.com/office/powerpoint/2010/main" val="2076890661"/>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defPPr/>
          </a:lstStyle>
          <a:p>
            <a:r>
              <a:rPr lang="en-IN" b="1"/>
              <a:t>Data and Data Models   </a:t>
            </a:r>
            <a:endParaRPr lang="en-US"/>
          </a:p>
        </p:txBody>
      </p:sp>
      <p:sp>
        <p:nvSpPr>
          <p:cNvPr id="7" name="Subtitle 6"/>
          <p:cNvSpPr>
            <a:spLocks noGrp="1"/>
          </p:cNvSpPr>
          <p:nvPr>
            <p:ph type="subTitle" idx="1"/>
          </p:nvPr>
        </p:nvSpPr>
        <p:spPr/>
        <p:txBody>
          <a:bodyPr/>
          <a:lstStyle>
            <a:defPPr/>
          </a:lstStyle>
          <a:p>
            <a:r>
              <a:rPr lang="en-US" smtClean="0"/>
              <a:t>Lecture – 8</a:t>
            </a:r>
          </a:p>
          <a:p>
            <a:r>
              <a:rPr lang="en-US" smtClean="0"/>
              <a:t>Sumita Narang</a:t>
            </a:r>
            <a:endParaRPr lang="en-US"/>
          </a:p>
        </p:txBody>
      </p:sp>
    </p:spTree>
    <p:extLst>
      <p:ext uri="{BB962C8B-B14F-4D97-AF65-F5344CB8AC3E}">
        <p14:creationId xmlns:p14="http://schemas.microsoft.com/office/powerpoint/2010/main" val="3630584590"/>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2590800"/>
            <a:ext cx="5943600" cy="3429000"/>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9pPr>
          </a:lstStyle>
          <a:p>
            <a:pPr algn="ctr"/>
            <a:endParaRPr lang="en-US"/>
          </a:p>
        </p:txBody>
      </p:sp>
      <p:sp>
        <p:nvSpPr>
          <p:cNvPr id="2" name="Content Placeholder 1"/>
          <p:cNvSpPr>
            <a:spLocks noGrp="1"/>
          </p:cNvSpPr>
          <p:nvPr>
            <p:ph idx="1"/>
          </p:nvPr>
        </p:nvSpPr>
        <p:spPr/>
        <p:txBody>
          <a:bodyPr>
            <a:normAutofit fontScale="92500" lnSpcReduction="10000"/>
          </a:bodyPr>
          <a:lstStyle>
            <a:defPPr/>
          </a:lstStyle>
          <a:p>
            <a:pPr lvl="0"/>
            <a:r>
              <a:rPr lang="en-IN" smtClean="0">
                <a:solidFill>
                  <a:srgbClr val="00B050"/>
                </a:solidFill>
              </a:rPr>
              <a:t>Types </a:t>
            </a:r>
            <a:r>
              <a:rPr lang="en-IN">
                <a:solidFill>
                  <a:srgbClr val="00B050"/>
                </a:solidFill>
              </a:rPr>
              <a:t>of Data and Datasets</a:t>
            </a:r>
            <a:endParaRPr lang="en-US">
              <a:solidFill>
                <a:srgbClr val="00B050"/>
              </a:solidFill>
            </a:endParaRPr>
          </a:p>
          <a:p>
            <a:pPr lvl="0"/>
            <a:r>
              <a:rPr lang="en-IN">
                <a:solidFill>
                  <a:srgbClr val="00B050"/>
                </a:solidFill>
              </a:rPr>
              <a:t>Data Quality</a:t>
            </a:r>
            <a:endParaRPr lang="en-US">
              <a:solidFill>
                <a:srgbClr val="00B050"/>
              </a:solidFill>
            </a:endParaRPr>
          </a:p>
          <a:p>
            <a:pPr lvl="0"/>
            <a:r>
              <a:rPr lang="en-IN">
                <a:solidFill>
                  <a:srgbClr val="00B050"/>
                </a:solidFill>
              </a:rPr>
              <a:t>Epicycles of Data Analysis</a:t>
            </a:r>
            <a:endParaRPr lang="en-US">
              <a:solidFill>
                <a:srgbClr val="00B050"/>
              </a:solidFill>
            </a:endParaRPr>
          </a:p>
          <a:p>
            <a:pPr lvl="0"/>
            <a:r>
              <a:rPr lang="en-IN"/>
              <a:t>Data Models</a:t>
            </a:r>
            <a:endParaRPr lang="en-US"/>
          </a:p>
          <a:p>
            <a:pPr lvl="1"/>
            <a:r>
              <a:rPr lang="en-IN"/>
              <a:t>Model as expectation</a:t>
            </a:r>
            <a:endParaRPr lang="en-US"/>
          </a:p>
          <a:p>
            <a:pPr lvl="1"/>
            <a:r>
              <a:rPr lang="en-IN"/>
              <a:t>Comparing models to reality</a:t>
            </a:r>
            <a:endParaRPr lang="en-US"/>
          </a:p>
          <a:p>
            <a:pPr lvl="1"/>
            <a:r>
              <a:rPr lang="en-IN"/>
              <a:t>Reactions to Data</a:t>
            </a:r>
            <a:endParaRPr lang="en-US"/>
          </a:p>
          <a:p>
            <a:pPr lvl="1"/>
            <a:r>
              <a:rPr lang="en-IN"/>
              <a:t>Refining our expectations</a:t>
            </a:r>
            <a:endParaRPr lang="en-US"/>
          </a:p>
          <a:p>
            <a:pPr lvl="0"/>
            <a:r>
              <a:rPr lang="en-IN"/>
              <a:t>Six Types of the Questions</a:t>
            </a:r>
            <a:endParaRPr lang="en-US"/>
          </a:p>
          <a:p>
            <a:pPr lvl="0"/>
            <a:r>
              <a:rPr lang="en-IN"/>
              <a:t>Characteristics of Good Question</a:t>
            </a:r>
            <a:endParaRPr lang="en-US"/>
          </a:p>
          <a:p>
            <a:pPr lvl="0"/>
            <a:r>
              <a:rPr lang="en-IN"/>
              <a:t>Formal modelling</a:t>
            </a:r>
            <a:endParaRPr lang="en-US"/>
          </a:p>
          <a:p>
            <a:pPr lvl="1"/>
            <a:r>
              <a:rPr lang="en-IN"/>
              <a:t>General Framework</a:t>
            </a:r>
            <a:endParaRPr lang="en-US"/>
          </a:p>
          <a:p>
            <a:pPr lvl="1"/>
            <a:r>
              <a:rPr lang="en-IN"/>
              <a:t>Associational Analyses</a:t>
            </a:r>
            <a:endParaRPr lang="en-US"/>
          </a:p>
          <a:p>
            <a:r>
              <a:rPr lang="en-US"/>
              <a:t>Prediction Analyses</a:t>
            </a:r>
          </a:p>
          <a:p>
            <a:pPr marL="0" indent="0"/>
            <a:endParaRPr lang="en-US"/>
          </a:p>
        </p:txBody>
      </p:sp>
      <p:sp>
        <p:nvSpPr>
          <p:cNvPr id="3" name="Content Placeholder 2"/>
          <p:cNvSpPr>
            <a:spLocks noGrp="1"/>
          </p:cNvSpPr>
          <p:nvPr>
            <p:ph sz="quarter" idx="10"/>
          </p:nvPr>
        </p:nvSpPr>
        <p:spPr/>
        <p:txBody>
          <a:bodyPr/>
          <a:lstStyle>
            <a:defPPr/>
          </a:lstStyle>
          <a:p>
            <a:r>
              <a:rPr lang="en-US" smtClean="0"/>
              <a:t>Objectives</a:t>
            </a:r>
            <a:endParaRPr lang="en-US"/>
          </a:p>
        </p:txBody>
      </p:sp>
    </p:spTree>
    <p:extLst>
      <p:ext uri="{BB962C8B-B14F-4D97-AF65-F5344CB8AC3E}">
        <p14:creationId xmlns:p14="http://schemas.microsoft.com/office/powerpoint/2010/main" val="324983560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314325" y="1328737"/>
            <a:ext cx="3733800" cy="630237"/>
          </a:xfrm>
        </p:spPr>
        <p:txBody>
          <a:bodyPr>
            <a:normAutofit/>
          </a:bodyPr>
          <a:lstStyle>
            <a:defPPr/>
          </a:lstStyle>
          <a:p>
            <a:pPr algn="ctr"/>
            <a:r>
              <a:rPr lang="en-US" sz="3200" smtClean="0">
                <a:latin typeface="+mn-lt"/>
              </a:rPr>
              <a:t>DATA SCIENCE</a:t>
            </a:r>
            <a:endParaRPr lang="en-US" sz="3200">
              <a:latin typeface="+mn-lt"/>
            </a:endParaRPr>
          </a:p>
        </p:txBody>
      </p:sp>
      <p:sp>
        <p:nvSpPr>
          <p:cNvPr id="2" name="Content Placeholder 1"/>
          <p:cNvSpPr>
            <a:spLocks noGrp="1"/>
          </p:cNvSpPr>
          <p:nvPr>
            <p:ph sz="quarter" idx="10"/>
          </p:nvPr>
        </p:nvSpPr>
        <p:spPr/>
        <p:txBody>
          <a:bodyPr/>
          <a:lstStyle>
            <a:defPPr/>
          </a:lstStyle>
          <a:p>
            <a:r>
              <a:rPr lang="en-US"/>
              <a:t>Data Science Vs. Business Intelligence (BI)</a:t>
            </a:r>
          </a:p>
        </p:txBody>
      </p:sp>
      <p:pic>
        <p:nvPicPr>
          <p:cNvPr id="9" name="Content Placeholder 8"/>
          <p:cNvPicPr>
            <a:picLocks noGrp="1" noChangeAspect="1"/>
          </p:cNvPicPr>
          <p:nvPr>
            <p:ph sz="half" idx="4294967295"/>
          </p:nvPr>
        </p:nvPicPr>
        <p:blipFill>
          <a:blip r:embed="rId2"/>
          <a:stretch>
            <a:fillRect/>
          </a:stretch>
        </p:blipFill>
        <p:spPr>
          <a:xfrm>
            <a:off x="152400" y="2301875"/>
            <a:ext cx="4187825" cy="3870325"/>
          </a:xfrm>
          <a:prstGeom prst="rect">
            <a:avLst/>
          </a:prstGeom>
        </p:spPr>
      </p:pic>
      <p:sp>
        <p:nvSpPr>
          <p:cNvPr id="7" name="Text Placeholder 6"/>
          <p:cNvSpPr>
            <a:spLocks noGrp="1"/>
          </p:cNvSpPr>
          <p:nvPr>
            <p:ph type="body" sz="quarter" idx="4294967295"/>
          </p:nvPr>
        </p:nvSpPr>
        <p:spPr>
          <a:xfrm>
            <a:off x="4686300" y="1319212"/>
            <a:ext cx="4419600" cy="639762"/>
          </a:xfrm>
        </p:spPr>
        <p:txBody>
          <a:bodyPr>
            <a:noAutofit/>
          </a:bodyPr>
          <a:lstStyle>
            <a:defPPr/>
          </a:lstStyle>
          <a:p>
            <a:pPr algn="ctr">
              <a:buClr>
                <a:srgbClr val="101141"/>
              </a:buClr>
              <a:buNone/>
            </a:pPr>
            <a:r>
              <a:rPr lang="en-US" sz="2800">
                <a:latin typeface="Arial" pitchFamily="34" charset="0"/>
                <a:cs typeface="Arial" pitchFamily="34" charset="0"/>
              </a:rPr>
              <a:t>BUSINESS INTELLIGENCE</a:t>
            </a:r>
          </a:p>
        </p:txBody>
      </p:sp>
      <p:pic>
        <p:nvPicPr>
          <p:cNvPr id="2050" name="Picture 2" descr="Introduction to Business Intelligenc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tretch>
            <a:fillRect/>
          </a:stretch>
        </p:blipFill>
        <p:spPr bwMode="auto">
          <a:xfrm>
            <a:off x="4686301" y="2301875"/>
            <a:ext cx="4457700" cy="387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78972"/>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defPPr/>
          </a:lstStyle>
          <a:p>
            <a:r>
              <a:rPr lang="en-US" smtClean="0"/>
              <a:t>Modelling &amp; Evaluation</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24610059"/>
              </p:ext>
            </p:extLst>
          </p:nvPr>
        </p:nvGraphicFramePr>
        <p:xfrm>
          <a:off x="304800" y="1493838"/>
          <a:ext cx="8305800" cy="4678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4212510"/>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21" name="object 2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2" name="object 2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2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23" name="object 2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4" name="object 2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25" name="object 2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548640" y="1661795"/>
            <a:ext cx="811078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first, and one of the most critical things to do, is to find out what are the</a:t>
            </a:r>
            <a:endParaRPr sz="1800">
              <a:latin typeface="Arial" pitchFamily="34" charset="0"/>
              <a:cs typeface="Arial" pitchFamily="34" charset="0"/>
            </a:endParaRPr>
          </a:p>
        </p:txBody>
      </p:sp>
      <p:sp>
        <p:nvSpPr>
          <p:cNvPr id="4" name="text 1"/>
          <p:cNvSpPr txBox="1"/>
          <p:nvPr/>
        </p:nvSpPr>
        <p:spPr>
          <a:xfrm>
            <a:off x="548640" y="1936496"/>
            <a:ext cx="780018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inputs and the expected outputs. The following questions must be answered:</a:t>
            </a:r>
            <a:endParaRPr sz="1800">
              <a:latin typeface="Arial" pitchFamily="34" charset="0"/>
              <a:cs typeface="Arial" pitchFamily="34" charset="0"/>
            </a:endParaRPr>
          </a:p>
        </p:txBody>
      </p:sp>
      <p:sp>
        <p:nvSpPr>
          <p:cNvPr id="5" name="text 1"/>
          <p:cNvSpPr txBox="1"/>
          <p:nvPr/>
        </p:nvSpPr>
        <p:spPr>
          <a:xfrm>
            <a:off x="548640" y="2485136"/>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6" name="text 1"/>
          <p:cNvSpPr txBox="1"/>
          <p:nvPr/>
        </p:nvSpPr>
        <p:spPr>
          <a:xfrm>
            <a:off x="835152" y="2485136"/>
            <a:ext cx="595477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is the main objective? What are we trying to predict?</a:t>
            </a:r>
            <a:endParaRPr sz="1800">
              <a:latin typeface="Arial" pitchFamily="34" charset="0"/>
              <a:cs typeface="Arial" pitchFamily="34" charset="0"/>
            </a:endParaRPr>
          </a:p>
        </p:txBody>
      </p:sp>
      <p:sp>
        <p:nvSpPr>
          <p:cNvPr id="7" name="text 1"/>
          <p:cNvSpPr txBox="1"/>
          <p:nvPr/>
        </p:nvSpPr>
        <p:spPr>
          <a:xfrm>
            <a:off x="548640" y="2759456"/>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8" name="text 1"/>
          <p:cNvSpPr txBox="1"/>
          <p:nvPr/>
        </p:nvSpPr>
        <p:spPr>
          <a:xfrm>
            <a:off x="835152" y="2759456"/>
            <a:ext cx="3035147"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are the target features?</a:t>
            </a:r>
            <a:endParaRPr sz="1800">
              <a:latin typeface="Arial" pitchFamily="34" charset="0"/>
              <a:cs typeface="Arial" pitchFamily="34" charset="0"/>
            </a:endParaRPr>
          </a:p>
        </p:txBody>
      </p:sp>
      <p:sp>
        <p:nvSpPr>
          <p:cNvPr id="9" name="text 1"/>
          <p:cNvSpPr txBox="1"/>
          <p:nvPr/>
        </p:nvSpPr>
        <p:spPr>
          <a:xfrm>
            <a:off x="548640" y="3033776"/>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0" name="text 1"/>
          <p:cNvSpPr txBox="1"/>
          <p:nvPr/>
        </p:nvSpPr>
        <p:spPr>
          <a:xfrm>
            <a:off x="835152" y="3033776"/>
            <a:ext cx="390839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is the input data? Is it available?</a:t>
            </a:r>
            <a:endParaRPr sz="1800">
              <a:latin typeface="Arial" pitchFamily="34" charset="0"/>
              <a:cs typeface="Arial" pitchFamily="34" charset="0"/>
            </a:endParaRPr>
          </a:p>
        </p:txBody>
      </p:sp>
      <p:sp>
        <p:nvSpPr>
          <p:cNvPr id="11" name="text 1"/>
          <p:cNvSpPr txBox="1"/>
          <p:nvPr/>
        </p:nvSpPr>
        <p:spPr>
          <a:xfrm>
            <a:off x="548640" y="3308350"/>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2" name="text 1"/>
          <p:cNvSpPr txBox="1"/>
          <p:nvPr/>
        </p:nvSpPr>
        <p:spPr>
          <a:xfrm>
            <a:off x="835152" y="3308350"/>
            <a:ext cx="718784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kind of problem are we facing? Binary classification? Clustering?</a:t>
            </a:r>
            <a:endParaRPr sz="1800">
              <a:latin typeface="Arial" pitchFamily="34" charset="0"/>
              <a:cs typeface="Arial" pitchFamily="34" charset="0"/>
            </a:endParaRPr>
          </a:p>
        </p:txBody>
      </p:sp>
      <p:sp>
        <p:nvSpPr>
          <p:cNvPr id="13" name="text 1"/>
          <p:cNvSpPr txBox="1"/>
          <p:nvPr/>
        </p:nvSpPr>
        <p:spPr>
          <a:xfrm>
            <a:off x="548640" y="3582670"/>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4" name="text 1"/>
          <p:cNvSpPr txBox="1"/>
          <p:nvPr/>
        </p:nvSpPr>
        <p:spPr>
          <a:xfrm>
            <a:off x="835152" y="3582670"/>
            <a:ext cx="370677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is the expected improvement?</a:t>
            </a:r>
            <a:endParaRPr sz="1800">
              <a:latin typeface="Arial" pitchFamily="34" charset="0"/>
              <a:cs typeface="Arial" pitchFamily="34" charset="0"/>
            </a:endParaRPr>
          </a:p>
        </p:txBody>
      </p:sp>
      <p:sp>
        <p:nvSpPr>
          <p:cNvPr id="15" name="text 1"/>
          <p:cNvSpPr txBox="1"/>
          <p:nvPr/>
        </p:nvSpPr>
        <p:spPr>
          <a:xfrm>
            <a:off x="548640" y="3856990"/>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6" name="text 1"/>
          <p:cNvSpPr txBox="1"/>
          <p:nvPr/>
        </p:nvSpPr>
        <p:spPr>
          <a:xfrm>
            <a:off x="835152" y="3856990"/>
            <a:ext cx="483829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What is the current status of the target feature?</a:t>
            </a:r>
            <a:endParaRPr sz="1800">
              <a:latin typeface="Arial" pitchFamily="34" charset="0"/>
              <a:cs typeface="Arial" pitchFamily="34" charset="0"/>
            </a:endParaRPr>
          </a:p>
        </p:txBody>
      </p:sp>
      <p:sp>
        <p:nvSpPr>
          <p:cNvPr id="17" name="text 1"/>
          <p:cNvSpPr txBox="1"/>
          <p:nvPr/>
        </p:nvSpPr>
        <p:spPr>
          <a:xfrm>
            <a:off x="548640" y="4131309"/>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26" name="text 1"/>
          <p:cNvSpPr txBox="1"/>
          <p:nvPr/>
        </p:nvSpPr>
        <p:spPr>
          <a:xfrm>
            <a:off x="835152" y="4131309"/>
            <a:ext cx="495259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How is going to be measured the target feature?</a:t>
            </a:r>
            <a:endParaRPr sz="1800">
              <a:latin typeface="Arial" pitchFamily="34" charset="0"/>
              <a:cs typeface="Arial" pitchFamily="34" charset="0"/>
            </a:endParaRPr>
          </a:p>
        </p:txBody>
      </p:sp>
      <p:sp>
        <p:nvSpPr>
          <p:cNvPr id="27"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5</a:t>
            </a:r>
            <a:endParaRPr sz="1300">
              <a:latin typeface="Calibri"/>
              <a:cs typeface="Calibri"/>
            </a:endParaRPr>
          </a:p>
        </p:txBody>
      </p:sp>
      <p:sp>
        <p:nvSpPr>
          <p:cNvPr id="28" name="text 1"/>
          <p:cNvSpPr txBox="1"/>
          <p:nvPr/>
        </p:nvSpPr>
        <p:spPr>
          <a:xfrm>
            <a:off x="461205" y="451876"/>
            <a:ext cx="7157922" cy="923330"/>
          </a:xfrm>
          <a:prstGeom prst="rect">
            <a:avLst/>
          </a:prstGeom>
        </p:spPr>
        <p:txBody>
          <a:bodyPr vert="horz" wrap="none" lIns="0" tIns="0" rIns="0" bIns="0" rtlCol="0">
            <a:spAutoFit/>
          </a:bodyPr>
          <a:lstStyle>
            <a:defPPr>
              <a:defRPr lang="en-US"/>
            </a:defPPr>
          </a:lstStyle>
          <a:p>
            <a:pPr indent="-342900">
              <a:lnSpc>
                <a:spcPts val="3600"/>
              </a:lnSpc>
            </a:pPr>
            <a:r>
              <a:rPr lang="en-US" sz="3600" b="1" spc="-150" smtClean="0">
                <a:latin typeface="Arial" pitchFamily="34" charset="0"/>
                <a:cs typeface="Arial" pitchFamily="34" charset="0"/>
              </a:rPr>
              <a:t>1. </a:t>
            </a:r>
            <a:r>
              <a:rPr sz="3600" b="1" spc="-150" smtClean="0">
                <a:latin typeface="Arial" pitchFamily="34" charset="0"/>
                <a:cs typeface="Arial" pitchFamily="34" charset="0"/>
              </a:rPr>
              <a:t>Define </a:t>
            </a:r>
            <a:r>
              <a:rPr sz="3600" b="1" spc="-150">
                <a:latin typeface="Arial" pitchFamily="34" charset="0"/>
                <a:cs typeface="Arial" pitchFamily="34" charset="0"/>
              </a:rPr>
              <a:t>Appropriately </a:t>
            </a:r>
            <a:r>
              <a:rPr sz="3600" b="1" spc="-150" smtClean="0">
                <a:latin typeface="Arial" pitchFamily="34" charset="0"/>
                <a:cs typeface="Arial" pitchFamily="34" charset="0"/>
              </a:rPr>
              <a:t>the</a:t>
            </a:r>
            <a:r>
              <a:rPr lang="en-US" sz="3600" b="1" spc="-150" smtClean="0">
                <a:latin typeface="Arial" pitchFamily="34" charset="0"/>
                <a:cs typeface="Arial" pitchFamily="34" charset="0"/>
              </a:rPr>
              <a:t> </a:t>
            </a:r>
            <a:r>
              <a:rPr lang="en-US" sz="3600" b="1" spc="-150">
                <a:latin typeface="Arial" pitchFamily="34" charset="0"/>
                <a:cs typeface="Arial" pitchFamily="34" charset="0"/>
              </a:rPr>
              <a:t>Problem</a:t>
            </a:r>
          </a:p>
          <a:p>
            <a:pPr indent="-342900">
              <a:lnSpc>
                <a:spcPts val="3600"/>
              </a:lnSpc>
            </a:pPr>
            <a:endParaRPr sz="3600" b="1" spc="-150">
              <a:latin typeface="Arial" pitchFamily="34" charset="0"/>
              <a:cs typeface="Arial" pitchFamily="34" charset="0"/>
            </a:endParaRPr>
          </a:p>
        </p:txBody>
      </p:sp>
    </p:spTree>
    <p:extLst>
      <p:ext uri="{BB962C8B-B14F-4D97-AF65-F5344CB8AC3E}">
        <p14:creationId xmlns:p14="http://schemas.microsoft.com/office/powerpoint/2010/main" val="3246330565"/>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6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81" name="object 8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82" name="object 8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6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83" name="object 8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84" name="object 8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85" name="object 8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11300"/>
            <a:ext cx="2032482"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Benchmark Model</a:t>
            </a:r>
            <a:endParaRPr sz="1800">
              <a:latin typeface="Arial" pitchFamily="34" charset="0"/>
              <a:cs typeface="Arial" pitchFamily="34" charset="0"/>
            </a:endParaRPr>
          </a:p>
        </p:txBody>
      </p:sp>
      <p:sp>
        <p:nvSpPr>
          <p:cNvPr id="4" name="text 1"/>
          <p:cNvSpPr txBox="1"/>
          <p:nvPr/>
        </p:nvSpPr>
        <p:spPr>
          <a:xfrm>
            <a:off x="394716" y="1785620"/>
            <a:ext cx="7570021" cy="276999"/>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goal in this step of the process is to develop a </a:t>
            </a:r>
            <a:r>
              <a:rPr sz="1800" spc="10" smtClean="0">
                <a:latin typeface="Arial" pitchFamily="34" charset="0"/>
                <a:cs typeface="Arial" pitchFamily="34" charset="0"/>
              </a:rPr>
              <a:t>benchmark </a:t>
            </a:r>
            <a:r>
              <a:rPr sz="1800" spc="10">
                <a:latin typeface="Arial" pitchFamily="34" charset="0"/>
                <a:cs typeface="Arial" pitchFamily="34" charset="0"/>
              </a:rPr>
              <a:t>model that</a:t>
            </a:r>
            <a:endParaRPr sz="1800">
              <a:latin typeface="Arial" pitchFamily="34" charset="0"/>
              <a:cs typeface="Arial" pitchFamily="34" charset="0"/>
            </a:endParaRPr>
          </a:p>
        </p:txBody>
      </p:sp>
      <p:sp>
        <p:nvSpPr>
          <p:cNvPr id="5" name="text 1"/>
          <p:cNvSpPr txBox="1"/>
          <p:nvPr/>
        </p:nvSpPr>
        <p:spPr>
          <a:xfrm>
            <a:off x="394716" y="2060194"/>
            <a:ext cx="810788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serves us as a baseline, upon we’ll measure the performance of a better and</a:t>
            </a:r>
            <a:endParaRPr sz="1800">
              <a:latin typeface="Arial" pitchFamily="34" charset="0"/>
              <a:cs typeface="Arial" pitchFamily="34" charset="0"/>
            </a:endParaRPr>
          </a:p>
        </p:txBody>
      </p:sp>
      <p:sp>
        <p:nvSpPr>
          <p:cNvPr id="6" name="text 1"/>
          <p:cNvSpPr txBox="1"/>
          <p:nvPr/>
        </p:nvSpPr>
        <p:spPr>
          <a:xfrm>
            <a:off x="394716" y="2334513"/>
            <a:ext cx="2474315"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more attuned algorithm.</a:t>
            </a:r>
            <a:endParaRPr sz="1800">
              <a:latin typeface="Arial" pitchFamily="34" charset="0"/>
              <a:cs typeface="Arial" pitchFamily="34" charset="0"/>
            </a:endParaRPr>
          </a:p>
        </p:txBody>
      </p:sp>
      <p:sp>
        <p:nvSpPr>
          <p:cNvPr id="7" name="text 1"/>
          <p:cNvSpPr txBox="1"/>
          <p:nvPr/>
        </p:nvSpPr>
        <p:spPr>
          <a:xfrm>
            <a:off x="394716" y="2883153"/>
            <a:ext cx="810788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Benchmarking  requires  experiments  to  be  comparable,  measurable,  and</a:t>
            </a:r>
            <a:endParaRPr sz="1800">
              <a:latin typeface="Arial" pitchFamily="34" charset="0"/>
              <a:cs typeface="Arial" pitchFamily="34" charset="0"/>
            </a:endParaRPr>
          </a:p>
        </p:txBody>
      </p:sp>
      <p:sp>
        <p:nvSpPr>
          <p:cNvPr id="8" name="text 1"/>
          <p:cNvSpPr txBox="1"/>
          <p:nvPr/>
        </p:nvSpPr>
        <p:spPr>
          <a:xfrm>
            <a:off x="394716" y="3157474"/>
            <a:ext cx="81079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reproducible. It is important to emphasize on the reproducible part of the last</a:t>
            </a:r>
            <a:endParaRPr sz="1800">
              <a:latin typeface="Arial" pitchFamily="34" charset="0"/>
              <a:cs typeface="Arial" pitchFamily="34" charset="0"/>
            </a:endParaRPr>
          </a:p>
        </p:txBody>
      </p:sp>
      <p:sp>
        <p:nvSpPr>
          <p:cNvPr id="9" name="text 1"/>
          <p:cNvSpPr txBox="1"/>
          <p:nvPr/>
        </p:nvSpPr>
        <p:spPr>
          <a:xfrm>
            <a:off x="394716" y="3431518"/>
            <a:ext cx="8110321"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statement. Now a day’s data science libraries perform random splits of data,</a:t>
            </a:r>
            <a:endParaRPr sz="1800">
              <a:latin typeface="Arial" pitchFamily="34" charset="0"/>
              <a:cs typeface="Arial" pitchFamily="34" charset="0"/>
            </a:endParaRPr>
          </a:p>
        </p:txBody>
      </p:sp>
      <p:sp>
        <p:nvSpPr>
          <p:cNvPr id="10" name="text 1"/>
          <p:cNvSpPr txBox="1"/>
          <p:nvPr/>
        </p:nvSpPr>
        <p:spPr>
          <a:xfrm>
            <a:off x="394716" y="3706495"/>
            <a:ext cx="8111541"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this randomness must be consistent through all runs. Most random generators</a:t>
            </a:r>
            <a:endParaRPr sz="1800">
              <a:latin typeface="Arial" pitchFamily="34" charset="0"/>
              <a:cs typeface="Arial" pitchFamily="34" charset="0"/>
            </a:endParaRPr>
          </a:p>
        </p:txBody>
      </p:sp>
      <p:sp>
        <p:nvSpPr>
          <p:cNvPr id="11" name="text 1"/>
          <p:cNvSpPr txBox="1"/>
          <p:nvPr/>
        </p:nvSpPr>
        <p:spPr>
          <a:xfrm>
            <a:off x="394716" y="3980815"/>
            <a:ext cx="810917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support setting a seed for this purpose. In Python we will use the random.seed</a:t>
            </a:r>
            <a:endParaRPr sz="1800">
              <a:latin typeface="Arial" pitchFamily="34" charset="0"/>
              <a:cs typeface="Arial" pitchFamily="34" charset="0"/>
            </a:endParaRPr>
          </a:p>
        </p:txBody>
      </p:sp>
      <p:sp>
        <p:nvSpPr>
          <p:cNvPr id="12" name="text 1"/>
          <p:cNvSpPr txBox="1"/>
          <p:nvPr/>
        </p:nvSpPr>
        <p:spPr>
          <a:xfrm>
            <a:off x="394716" y="4255135"/>
            <a:ext cx="3553688"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method from the random package.</a:t>
            </a:r>
            <a:endParaRPr sz="1800">
              <a:latin typeface="Arial" pitchFamily="34" charset="0"/>
              <a:cs typeface="Arial" pitchFamily="34" charset="0"/>
            </a:endParaRPr>
          </a:p>
        </p:txBody>
      </p:sp>
      <p:sp>
        <p:nvSpPr>
          <p:cNvPr id="13"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17</a:t>
            </a:r>
            <a:endParaRPr sz="1400">
              <a:latin typeface="Calibri"/>
              <a:cs typeface="Calibri"/>
            </a:endParaRPr>
          </a:p>
        </p:txBody>
      </p:sp>
      <p:sp>
        <p:nvSpPr>
          <p:cNvPr id="14" name="text 1"/>
          <p:cNvSpPr txBox="1"/>
          <p:nvPr/>
        </p:nvSpPr>
        <p:spPr>
          <a:xfrm>
            <a:off x="548640" y="156361"/>
            <a:ext cx="5655394" cy="923330"/>
          </a:xfrm>
          <a:prstGeom prst="rect">
            <a:avLst/>
          </a:prstGeom>
        </p:spPr>
        <p:txBody>
          <a:bodyPr vert="horz" wrap="none" lIns="0" tIns="0" rIns="0" bIns="0" rtlCol="0">
            <a:spAutoFit/>
          </a:bodyPr>
          <a:lstStyle>
            <a:defPPr>
              <a:defRPr lang="en-US"/>
            </a:defPPr>
            <a:lvl1pPr marL="0" indent="-342900" algn="l" defTabSz="914400" rtl="0" eaLnBrk="1" latinLnBrk="0" hangingPunct="1">
              <a:lnSpc>
                <a:spcPts val="3600"/>
              </a:lnSpc>
              <a:defRPr sz="3600" b="1" kern="1200" spc="-150">
                <a:solidFill>
                  <a:schemeClr val="tx1"/>
                </a:solidFill>
                <a:latin typeface="Arial" pitchFamily="34" charset="0"/>
                <a:ea typeface="+mn-ea"/>
                <a:cs typeface="Arial" pitchFamily="34" charset="0"/>
              </a:defRPr>
            </a:lvl1pPr>
          </a:lstStyle>
          <a:p>
            <a:r>
              <a:rPr lang="en-US" smtClean="0"/>
              <a:t>2. </a:t>
            </a:r>
            <a:r>
              <a:rPr smtClean="0"/>
              <a:t>Developing </a:t>
            </a:r>
            <a:r>
              <a:rPr/>
              <a:t>a </a:t>
            </a:r>
            <a:r>
              <a:rPr smtClean="0"/>
              <a:t>Benchmark</a:t>
            </a:r>
            <a:r>
              <a:rPr lang="en-US" smtClean="0"/>
              <a:t> </a:t>
            </a:r>
          </a:p>
          <a:p>
            <a:r>
              <a:rPr lang="en-US" smtClean="0"/>
              <a:t>Model</a:t>
            </a:r>
            <a:endParaRPr/>
          </a:p>
        </p:txBody>
      </p:sp>
      <p:sp>
        <p:nvSpPr>
          <p:cNvPr id="24" name="text 1"/>
          <p:cNvSpPr txBox="1"/>
          <p:nvPr/>
        </p:nvSpPr>
        <p:spPr>
          <a:xfrm>
            <a:off x="450946" y="4772465"/>
            <a:ext cx="8174260" cy="1107996"/>
          </a:xfrm>
          <a:prstGeom prst="rect">
            <a:avLst/>
          </a:prstGeom>
        </p:spPr>
        <p:txBody>
          <a:bodyPr vert="horz" wrap="square" lIns="0" tIns="0" rIns="0" bIns="0" rtlCol="0">
            <a:spAutoFit/>
          </a:bodyPr>
          <a:lstStyle>
            <a:defPPr>
              <a:defRPr lang="en-US"/>
            </a:defPPr>
          </a:lstStyle>
          <a:p>
            <a:pPr marL="0">
              <a:lnSpc>
                <a:spcPct val="100000"/>
              </a:lnSpc>
            </a:pPr>
            <a:r>
              <a:rPr sz="2400" b="1" spc="10">
                <a:latin typeface="Calibri"/>
                <a:cs typeface="Calibri"/>
              </a:rPr>
              <a:t>Null Model                                               </a:t>
            </a:r>
            <a:r>
              <a:rPr lang="en-US" sz="2400" b="1" spc="10" smtClean="0">
                <a:latin typeface="Calibri"/>
                <a:cs typeface="Calibri"/>
              </a:rPr>
              <a:t>	</a:t>
            </a:r>
            <a:r>
              <a:rPr sz="2400" b="1" spc="10" smtClean="0">
                <a:latin typeface="Calibri"/>
                <a:cs typeface="Calibri"/>
              </a:rPr>
              <a:t>Bayes </a:t>
            </a:r>
            <a:r>
              <a:rPr sz="2400" b="1" spc="10">
                <a:latin typeface="Calibri"/>
                <a:cs typeface="Calibri"/>
              </a:rPr>
              <a:t>rate </a:t>
            </a:r>
            <a:r>
              <a:rPr sz="2400" b="1" spc="10" smtClean="0">
                <a:latin typeface="Calibri"/>
                <a:cs typeface="Calibri"/>
              </a:rPr>
              <a:t>model</a:t>
            </a:r>
            <a:endParaRPr lang="en-US" sz="2400" b="1" spc="10" smtClean="0">
              <a:latin typeface="Calibri"/>
              <a:cs typeface="Calibri"/>
            </a:endParaRPr>
          </a:p>
          <a:p>
            <a:pPr marL="0">
              <a:lnSpc>
                <a:spcPct val="100000"/>
              </a:lnSpc>
            </a:pPr>
            <a:endParaRPr lang="en-US" sz="2400" b="1" spc="10">
              <a:latin typeface="Calibri"/>
              <a:cs typeface="Calibri"/>
            </a:endParaRPr>
          </a:p>
          <a:p>
            <a:r>
              <a:rPr lang="en-US" sz="2400" b="1" spc="10" smtClean="0">
                <a:cs typeface="Calibri"/>
              </a:rPr>
              <a:t>			Normal </a:t>
            </a:r>
            <a:r>
              <a:rPr lang="en-US" sz="2400" b="1" spc="10">
                <a:cs typeface="Calibri"/>
              </a:rPr>
              <a:t>Model		</a:t>
            </a:r>
            <a:endParaRPr sz="2400" b="1">
              <a:latin typeface="Calibri"/>
              <a:cs typeface="Calibri"/>
            </a:endParaRPr>
          </a:p>
        </p:txBody>
      </p:sp>
      <p:sp>
        <p:nvSpPr>
          <p:cNvPr id="25" name="text 1"/>
          <p:cNvSpPr txBox="1"/>
          <p:nvPr/>
        </p:nvSpPr>
        <p:spPr>
          <a:xfrm>
            <a:off x="113251" y="5590852"/>
            <a:ext cx="65" cy="430887"/>
          </a:xfrm>
          <a:prstGeom prst="rect">
            <a:avLst/>
          </a:prstGeom>
        </p:spPr>
        <p:txBody>
          <a:bodyPr vert="horz" wrap="none" lIns="0" tIns="0" rIns="0" bIns="0" rtlCol="0">
            <a:spAutoFit/>
          </a:bodyPr>
          <a:lstStyle>
            <a:defPPr>
              <a:defRPr lang="en-US"/>
            </a:defPPr>
          </a:lstStyle>
          <a:p>
            <a:pPr marL="0">
              <a:lnSpc>
                <a:spcPct val="100000"/>
              </a:lnSpc>
            </a:pPr>
            <a:endParaRPr sz="2800" b="1">
              <a:latin typeface="Calibri"/>
              <a:cs typeface="Calibri"/>
            </a:endParaRPr>
          </a:p>
        </p:txBody>
      </p:sp>
    </p:spTree>
    <p:extLst>
      <p:ext uri="{BB962C8B-B14F-4D97-AF65-F5344CB8AC3E}">
        <p14:creationId xmlns:p14="http://schemas.microsoft.com/office/powerpoint/2010/main" val="340771277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3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24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24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242"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24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244"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24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24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24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248"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81260" y="564102"/>
            <a:ext cx="5440884" cy="422250"/>
          </a:xfrm>
          <a:prstGeom prst="rect">
            <a:avLst/>
          </a:prstGeom>
        </p:spPr>
        <p:txBody>
          <a:bodyPr vert="horz" wrap="none" lIns="0" tIns="0" rIns="0" bIns="0" rtlCol="0">
            <a:spAutoFit/>
          </a:bodyPr>
          <a:lstStyle>
            <a:defPPr>
              <a:defRPr lang="en-US"/>
            </a:defPPr>
          </a:lstStyle>
          <a:p>
            <a:pPr marL="0">
              <a:lnSpc>
                <a:spcPct val="100000"/>
              </a:lnSpc>
            </a:pPr>
            <a:r>
              <a:rPr sz="3200" spc="10">
                <a:latin typeface="Calibri"/>
                <a:cs typeface="Calibri"/>
              </a:rPr>
              <a:t>Ideal models to calibrate against</a:t>
            </a:r>
            <a:endParaRPr sz="3200">
              <a:latin typeface="Calibri"/>
              <a:cs typeface="Calibri"/>
            </a:endParaRPr>
          </a:p>
        </p:txBody>
      </p:sp>
      <p:pic>
        <p:nvPicPr>
          <p:cNvPr id="249"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1600200"/>
            <a:ext cx="8229600" cy="4526100"/>
          </a:xfrm>
          <a:prstGeom prst="rect">
            <a:avLst/>
          </a:prstGeom>
        </p:spPr>
      </p:pic>
      <p:sp>
        <p:nvSpPr>
          <p:cNvPr id="4" name="text 1"/>
          <p:cNvSpPr txBox="1"/>
          <p:nvPr/>
        </p:nvSpPr>
        <p:spPr>
          <a:xfrm>
            <a:off x="542925" y="1758696"/>
            <a:ext cx="1717903" cy="358134"/>
          </a:xfrm>
          <a:prstGeom prst="rect">
            <a:avLst/>
          </a:prstGeom>
        </p:spPr>
        <p:txBody>
          <a:bodyPr vert="horz" wrap="none" lIns="0" tIns="0" rIns="0" bIns="0" rtlCol="0">
            <a:spAutoFit/>
          </a:bodyPr>
          <a:lstStyle>
            <a:defPPr>
              <a:defRPr lang="en-US"/>
            </a:defPPr>
          </a:lstStyle>
          <a:p>
            <a:pPr marL="0">
              <a:lnSpc>
                <a:spcPct val="100000"/>
              </a:lnSpc>
            </a:pPr>
            <a:r>
              <a:rPr sz="2650" b="1" spc="10">
                <a:latin typeface="Arial" pitchFamily="34" charset="0"/>
                <a:cs typeface="Arial" pitchFamily="34" charset="0"/>
              </a:rPr>
              <a:t>Null Model</a:t>
            </a:r>
            <a:endParaRPr sz="2600">
              <a:latin typeface="Arial" pitchFamily="34" charset="0"/>
              <a:cs typeface="Arial" pitchFamily="34" charset="0"/>
            </a:endParaRPr>
          </a:p>
        </p:txBody>
      </p:sp>
      <p:sp>
        <p:nvSpPr>
          <p:cNvPr id="5" name="text 1"/>
          <p:cNvSpPr txBox="1"/>
          <p:nvPr/>
        </p:nvSpPr>
        <p:spPr>
          <a:xfrm>
            <a:off x="542925" y="2234946"/>
            <a:ext cx="7989367" cy="3877985"/>
          </a:xfrm>
          <a:prstGeom prst="rect">
            <a:avLst/>
          </a:prstGeom>
        </p:spPr>
        <p:txBody>
          <a:bodyPr vert="horz" wrap="none" lIns="0" tIns="0" rIns="0" bIns="0" rtlCol="0">
            <a:spAutoFit/>
          </a:bodyPr>
          <a:lstStyle>
            <a:defPPr>
              <a:defRPr lang="en-US"/>
            </a:defPPr>
          </a:lstStyle>
          <a:p>
            <a:pPr marL="0">
              <a:lnSpc>
                <a:spcPct val="100000"/>
              </a:lnSpc>
            </a:pPr>
            <a:r>
              <a:rPr sz="2800" spc="10">
                <a:latin typeface="Calibri"/>
                <a:cs typeface="Calibri"/>
              </a:rPr>
              <a:t>A null model is the best model of a very simple form</a:t>
            </a:r>
            <a:endParaRPr sz="2800">
              <a:latin typeface="Calibri"/>
              <a:cs typeface="Calibri"/>
            </a:endParaRPr>
          </a:p>
          <a:p>
            <a:pPr marL="0">
              <a:lnSpc>
                <a:spcPct val="100000"/>
              </a:lnSpc>
            </a:pPr>
            <a:r>
              <a:rPr sz="2800" spc="10">
                <a:latin typeface="Calibri"/>
                <a:cs typeface="Calibri"/>
              </a:rPr>
              <a:t>you’re trying to outperform. The two most typical null</a:t>
            </a:r>
            <a:endParaRPr sz="2800">
              <a:latin typeface="Calibri"/>
              <a:cs typeface="Calibri"/>
            </a:endParaRPr>
          </a:p>
          <a:p>
            <a:pPr marL="0">
              <a:lnSpc>
                <a:spcPct val="100000"/>
              </a:lnSpc>
            </a:pPr>
            <a:r>
              <a:rPr sz="2800" spc="10">
                <a:latin typeface="Calibri"/>
                <a:cs typeface="Calibri"/>
              </a:rPr>
              <a:t>model choices are a model that is a </a:t>
            </a:r>
            <a:r>
              <a:rPr sz="2800" b="1" spc="10">
                <a:latin typeface="Calibri"/>
                <a:cs typeface="Calibri"/>
              </a:rPr>
              <a:t>single constant</a:t>
            </a:r>
            <a:endParaRPr sz="2800" b="1">
              <a:latin typeface="Calibri"/>
              <a:cs typeface="Calibri"/>
            </a:endParaRPr>
          </a:p>
          <a:p>
            <a:pPr marL="0">
              <a:lnSpc>
                <a:spcPct val="100000"/>
              </a:lnSpc>
            </a:pPr>
            <a:r>
              <a:rPr sz="2800" spc="10">
                <a:latin typeface="Calibri"/>
                <a:cs typeface="Calibri"/>
              </a:rPr>
              <a:t>(returns the same answer for all situations) or a model</a:t>
            </a:r>
            <a:endParaRPr sz="2800">
              <a:latin typeface="Calibri"/>
              <a:cs typeface="Calibri"/>
            </a:endParaRPr>
          </a:p>
          <a:p>
            <a:pPr marL="0">
              <a:lnSpc>
                <a:spcPct val="100000"/>
              </a:lnSpc>
            </a:pPr>
            <a:r>
              <a:rPr sz="2800" spc="10">
                <a:latin typeface="Calibri"/>
                <a:cs typeface="Calibri"/>
              </a:rPr>
              <a:t>that is </a:t>
            </a:r>
            <a:r>
              <a:rPr sz="2800" b="1" spc="10">
                <a:latin typeface="Calibri"/>
                <a:cs typeface="Calibri"/>
              </a:rPr>
              <a:t>independent</a:t>
            </a:r>
            <a:r>
              <a:rPr sz="2800" spc="10">
                <a:latin typeface="Calibri"/>
                <a:cs typeface="Calibri"/>
              </a:rPr>
              <a:t> (doesn’t record any important</a:t>
            </a:r>
            <a:endParaRPr sz="2800">
              <a:latin typeface="Calibri"/>
              <a:cs typeface="Calibri"/>
            </a:endParaRPr>
          </a:p>
          <a:p>
            <a:pPr marL="0">
              <a:lnSpc>
                <a:spcPct val="100000"/>
              </a:lnSpc>
            </a:pPr>
            <a:r>
              <a:rPr sz="2800" spc="10">
                <a:latin typeface="Calibri"/>
                <a:cs typeface="Calibri"/>
              </a:rPr>
              <a:t>relation or interaction between inputs and outputs).</a:t>
            </a:r>
            <a:endParaRPr sz="2800">
              <a:latin typeface="Calibri"/>
              <a:cs typeface="Calibri"/>
            </a:endParaRPr>
          </a:p>
          <a:p>
            <a:pPr marL="0">
              <a:lnSpc>
                <a:spcPct val="100000"/>
              </a:lnSpc>
            </a:pPr>
            <a:r>
              <a:rPr sz="2800" spc="10">
                <a:latin typeface="Calibri"/>
                <a:cs typeface="Calibri"/>
              </a:rPr>
              <a:t>We use null models to </a:t>
            </a:r>
            <a:r>
              <a:rPr sz="2800" b="1" spc="10">
                <a:latin typeface="Calibri"/>
                <a:cs typeface="Calibri"/>
              </a:rPr>
              <a:t>lower-bound desired</a:t>
            </a:r>
            <a:endParaRPr sz="2800" b="1">
              <a:latin typeface="Calibri"/>
              <a:cs typeface="Calibri"/>
            </a:endParaRPr>
          </a:p>
          <a:p>
            <a:pPr marL="0">
              <a:lnSpc>
                <a:spcPct val="100000"/>
              </a:lnSpc>
            </a:pPr>
            <a:r>
              <a:rPr sz="2800" b="1" spc="10">
                <a:latin typeface="Calibri"/>
                <a:cs typeface="Calibri"/>
              </a:rPr>
              <a:t>performance</a:t>
            </a:r>
            <a:r>
              <a:rPr sz="2800" spc="10">
                <a:latin typeface="Calibri"/>
                <a:cs typeface="Calibri"/>
              </a:rPr>
              <a:t>, so we usually compare to a best null</a:t>
            </a:r>
            <a:endParaRPr sz="2800">
              <a:latin typeface="Calibri"/>
              <a:cs typeface="Calibri"/>
            </a:endParaRPr>
          </a:p>
          <a:p>
            <a:pPr marL="0">
              <a:lnSpc>
                <a:spcPct val="100000"/>
              </a:lnSpc>
            </a:pPr>
            <a:r>
              <a:rPr sz="2800" spc="10">
                <a:latin typeface="Calibri"/>
                <a:cs typeface="Calibri"/>
              </a:rPr>
              <a:t>model.</a:t>
            </a:r>
            <a:endParaRPr sz="2800">
              <a:latin typeface="Calibri"/>
              <a:cs typeface="Calibri"/>
            </a:endParaRPr>
          </a:p>
        </p:txBody>
      </p:sp>
      <p:pic>
        <p:nvPicPr>
          <p:cNvPr id="250"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6" name="text 1"/>
          <p:cNvSpPr txBox="1"/>
          <p:nvPr/>
        </p:nvSpPr>
        <p:spPr>
          <a:xfrm>
            <a:off x="8618165" y="6318084"/>
            <a:ext cx="251562" cy="204648"/>
          </a:xfrm>
          <a:prstGeom prst="rect">
            <a:avLst/>
          </a:prstGeom>
        </p:spPr>
        <p:txBody>
          <a:bodyPr vert="horz" wrap="none" lIns="0" tIns="0" rIns="0" bIns="0" rtlCol="0">
            <a:spAutoFit/>
          </a:bodyPr>
          <a:lstStyle>
            <a:defPPr>
              <a:defRPr lang="en-US"/>
            </a:defPPr>
          </a:lstStyle>
          <a:p>
            <a:pPr marL="0">
              <a:lnSpc>
                <a:spcPct val="100000"/>
              </a:lnSpc>
            </a:pPr>
            <a:r>
              <a:rPr sz="1600" b="1" spc="10">
                <a:latin typeface="Arial" pitchFamily="34" charset="0"/>
                <a:cs typeface="Arial" pitchFamily="34" charset="0"/>
              </a:rPr>
              <a:t>17</a:t>
            </a:r>
            <a:endParaRPr sz="1600">
              <a:latin typeface="Arial" pitchFamily="34" charset="0"/>
              <a:cs typeface="Arial" pitchFamily="34" charset="0"/>
            </a:endParaRPr>
          </a:p>
        </p:txBody>
      </p:sp>
    </p:spTree>
    <p:extLst>
      <p:ext uri="{BB962C8B-B14F-4D97-AF65-F5344CB8AC3E}">
        <p14:creationId xmlns:p14="http://schemas.microsoft.com/office/powerpoint/2010/main" val="407956695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25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25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25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256"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257"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25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25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260"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261"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81260" y="564102"/>
            <a:ext cx="5440884" cy="422250"/>
          </a:xfrm>
          <a:prstGeom prst="rect">
            <a:avLst/>
          </a:prstGeom>
        </p:spPr>
        <p:txBody>
          <a:bodyPr vert="horz" wrap="none" lIns="0" tIns="0" rIns="0" bIns="0" rtlCol="0">
            <a:spAutoFit/>
          </a:bodyPr>
          <a:lstStyle>
            <a:defPPr>
              <a:defRPr lang="en-US"/>
            </a:defPPr>
          </a:lstStyle>
          <a:p>
            <a:pPr marL="0">
              <a:lnSpc>
                <a:spcPct val="100000"/>
              </a:lnSpc>
            </a:pPr>
            <a:r>
              <a:rPr sz="3200" spc="10">
                <a:latin typeface="Calibri"/>
                <a:cs typeface="Calibri"/>
              </a:rPr>
              <a:t>Ideal models to calibrate against</a:t>
            </a:r>
            <a:endParaRPr sz="3200">
              <a:latin typeface="Calibri"/>
              <a:cs typeface="Calibri"/>
            </a:endParaRPr>
          </a:p>
        </p:txBody>
      </p:sp>
      <p:pic>
        <p:nvPicPr>
          <p:cNvPr id="262"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 y="1600200"/>
            <a:ext cx="8229600" cy="4526100"/>
          </a:xfrm>
          <a:prstGeom prst="rect">
            <a:avLst/>
          </a:prstGeom>
        </p:spPr>
      </p:pic>
      <p:sp>
        <p:nvSpPr>
          <p:cNvPr id="4" name="text 1"/>
          <p:cNvSpPr txBox="1"/>
          <p:nvPr/>
        </p:nvSpPr>
        <p:spPr>
          <a:xfrm>
            <a:off x="542925" y="1758696"/>
            <a:ext cx="2644241" cy="358134"/>
          </a:xfrm>
          <a:prstGeom prst="rect">
            <a:avLst/>
          </a:prstGeom>
        </p:spPr>
        <p:txBody>
          <a:bodyPr vert="horz" wrap="none" lIns="0" tIns="0" rIns="0" bIns="0" rtlCol="0">
            <a:spAutoFit/>
          </a:bodyPr>
          <a:lstStyle>
            <a:defPPr>
              <a:defRPr lang="en-US"/>
            </a:defPPr>
          </a:lstStyle>
          <a:p>
            <a:pPr marL="0">
              <a:lnSpc>
                <a:spcPct val="100000"/>
              </a:lnSpc>
            </a:pPr>
            <a:r>
              <a:rPr sz="2500" b="1" spc="10">
                <a:latin typeface="Arial" pitchFamily="34" charset="0"/>
                <a:cs typeface="Arial" pitchFamily="34" charset="0"/>
              </a:rPr>
              <a:t>Bayes rate model</a:t>
            </a:r>
            <a:endParaRPr sz="2500">
              <a:latin typeface="Arial" pitchFamily="34" charset="0"/>
              <a:cs typeface="Arial" pitchFamily="34" charset="0"/>
            </a:endParaRPr>
          </a:p>
        </p:txBody>
      </p:sp>
      <p:sp>
        <p:nvSpPr>
          <p:cNvPr id="5" name="text 1"/>
          <p:cNvSpPr txBox="1"/>
          <p:nvPr/>
        </p:nvSpPr>
        <p:spPr>
          <a:xfrm>
            <a:off x="542926" y="2234946"/>
            <a:ext cx="8412526" cy="2462213"/>
          </a:xfrm>
          <a:prstGeom prst="rect">
            <a:avLst/>
          </a:prstGeom>
        </p:spPr>
        <p:txBody>
          <a:bodyPr vert="horz" wrap="square" lIns="0" tIns="0" rIns="0" bIns="0" rtlCol="0">
            <a:spAutoFit/>
          </a:bodyPr>
          <a:lstStyle>
            <a:defPPr>
              <a:defRPr lang="en-US"/>
            </a:defPPr>
          </a:lstStyle>
          <a:p>
            <a:pPr marL="457200" indent="-457200">
              <a:buFont typeface="Arial" pitchFamily="34" charset="0"/>
              <a:buChar char="•"/>
            </a:pPr>
            <a:r>
              <a:rPr lang="en-US" sz="2000" smtClean="0"/>
              <a:t>The Bayes Optimal Classifier is a probabilistic model that makes the most probable prediction for a new example. </a:t>
            </a:r>
            <a:r>
              <a:rPr sz="2000" spc="10" smtClean="0">
                <a:latin typeface="Calibri"/>
                <a:cs typeface="Calibri"/>
              </a:rPr>
              <a:t>A Bayes rate model (also sometimes called a </a:t>
            </a:r>
            <a:r>
              <a:rPr sz="2000" b="1" spc="10" smtClean="0">
                <a:latin typeface="Calibri"/>
                <a:cs typeface="Calibri"/>
              </a:rPr>
              <a:t>saturated</a:t>
            </a:r>
            <a:r>
              <a:rPr lang="en-US" sz="2000" b="1" spc="10" smtClean="0">
                <a:latin typeface="Calibri"/>
                <a:cs typeface="Calibri"/>
              </a:rPr>
              <a:t> </a:t>
            </a:r>
            <a:r>
              <a:rPr sz="2000" b="1" spc="10" smtClean="0">
                <a:latin typeface="Calibri"/>
                <a:cs typeface="Calibri"/>
              </a:rPr>
              <a:t>model)</a:t>
            </a:r>
            <a:r>
              <a:rPr sz="2000" spc="10" smtClean="0">
                <a:latin typeface="Calibri"/>
                <a:cs typeface="Calibri"/>
              </a:rPr>
              <a:t> is a best possible </a:t>
            </a:r>
            <a:r>
              <a:rPr sz="2000" spc="10">
                <a:latin typeface="Calibri"/>
                <a:cs typeface="Calibri"/>
              </a:rPr>
              <a:t>model</a:t>
            </a:r>
            <a:r>
              <a:rPr sz="2000" spc="10" smtClean="0">
                <a:latin typeface="Calibri"/>
                <a:cs typeface="Calibri"/>
              </a:rPr>
              <a:t> given the data at hand.</a:t>
            </a:r>
            <a:endParaRPr lang="en-US" sz="2000" spc="10" smtClean="0">
              <a:latin typeface="Calibri"/>
              <a:cs typeface="Calibri"/>
            </a:endParaRPr>
          </a:p>
          <a:p>
            <a:pPr marL="457200" indent="-457200">
              <a:buFont typeface="Arial" pitchFamily="34" charset="0"/>
              <a:buChar char="•"/>
            </a:pPr>
            <a:r>
              <a:rPr sz="2000" spc="10" smtClean="0">
                <a:latin typeface="Calibri"/>
                <a:cs typeface="Calibri"/>
              </a:rPr>
              <a:t>The </a:t>
            </a:r>
            <a:r>
              <a:rPr sz="2000" spc="10">
                <a:latin typeface="Calibri"/>
                <a:cs typeface="Calibri"/>
              </a:rPr>
              <a:t>Bayes rate model is the perfect model and it </a:t>
            </a:r>
            <a:r>
              <a:rPr sz="2000" spc="10" smtClean="0">
                <a:latin typeface="Calibri"/>
                <a:cs typeface="Calibri"/>
              </a:rPr>
              <a:t>only</a:t>
            </a:r>
            <a:r>
              <a:rPr lang="en-US" sz="2000" spc="10" smtClean="0">
                <a:latin typeface="Calibri"/>
                <a:cs typeface="Calibri"/>
              </a:rPr>
              <a:t> </a:t>
            </a:r>
            <a:r>
              <a:rPr sz="2000" spc="10" smtClean="0">
                <a:latin typeface="Calibri"/>
                <a:cs typeface="Calibri"/>
              </a:rPr>
              <a:t>makes </a:t>
            </a:r>
            <a:r>
              <a:rPr sz="2000" spc="10">
                <a:latin typeface="Calibri"/>
                <a:cs typeface="Calibri"/>
              </a:rPr>
              <a:t>mistakes when there are multiple examples </a:t>
            </a:r>
            <a:r>
              <a:rPr sz="2000" spc="10" smtClean="0">
                <a:latin typeface="Calibri"/>
                <a:cs typeface="Calibri"/>
              </a:rPr>
              <a:t>with</a:t>
            </a:r>
            <a:r>
              <a:rPr lang="en-US" sz="2000" spc="10" smtClean="0">
                <a:latin typeface="Calibri"/>
                <a:cs typeface="Calibri"/>
              </a:rPr>
              <a:t> </a:t>
            </a:r>
            <a:r>
              <a:rPr lang="en-US" sz="2000" spc="10" smtClean="0">
                <a:cs typeface="Calibri"/>
              </a:rPr>
              <a:t>the </a:t>
            </a:r>
            <a:r>
              <a:rPr lang="en-US" sz="2000" spc="10">
                <a:cs typeface="Calibri"/>
              </a:rPr>
              <a:t>exact same set of known facts (same xs) </a:t>
            </a:r>
            <a:r>
              <a:rPr lang="en-US" sz="2000" spc="10" smtClean="0">
                <a:cs typeface="Calibri"/>
              </a:rPr>
              <a:t>but different </a:t>
            </a:r>
            <a:r>
              <a:rPr lang="en-US" sz="2000" spc="10">
                <a:cs typeface="Calibri"/>
              </a:rPr>
              <a:t>outcomes (different ys). </a:t>
            </a:r>
            <a:endParaRPr lang="en-US" sz="2000" spc="10" smtClean="0">
              <a:cs typeface="Calibri"/>
            </a:endParaRPr>
          </a:p>
          <a:p>
            <a:pPr marL="457200" indent="-457200">
              <a:buFont typeface="Arial" pitchFamily="34" charset="0"/>
              <a:buChar char="•"/>
            </a:pPr>
            <a:r>
              <a:rPr lang="en-US" sz="2000" spc="10" smtClean="0">
                <a:cs typeface="Calibri"/>
              </a:rPr>
              <a:t>It </a:t>
            </a:r>
            <a:r>
              <a:rPr lang="en-US" sz="2000" spc="10">
                <a:cs typeface="Calibri"/>
              </a:rPr>
              <a:t>isn’t </a:t>
            </a:r>
            <a:r>
              <a:rPr lang="en-US" sz="2000" spc="10" smtClean="0">
                <a:cs typeface="Calibri"/>
              </a:rPr>
              <a:t>always practical </a:t>
            </a:r>
            <a:r>
              <a:rPr lang="en-US" sz="2000" spc="10">
                <a:cs typeface="Calibri"/>
              </a:rPr>
              <a:t>to construct the Bayes rate model, but </a:t>
            </a:r>
            <a:r>
              <a:rPr lang="en-US" sz="2000" spc="10" smtClean="0">
                <a:cs typeface="Calibri"/>
              </a:rPr>
              <a:t>we </a:t>
            </a:r>
            <a:r>
              <a:rPr lang="en-US" sz="2000" spc="10">
                <a:cs typeface="Calibri"/>
              </a:rPr>
              <a:t>invoke it as an </a:t>
            </a:r>
            <a:r>
              <a:rPr lang="en-US" sz="2000" b="1" spc="10">
                <a:cs typeface="Calibri"/>
              </a:rPr>
              <a:t>upper bound on a model </a:t>
            </a:r>
            <a:r>
              <a:rPr lang="en-US" sz="2000" b="1" spc="10" smtClean="0">
                <a:cs typeface="Calibri"/>
              </a:rPr>
              <a:t>evaluation score.</a:t>
            </a:r>
            <a:endParaRPr sz="2000" b="1">
              <a:latin typeface="Calibri"/>
              <a:cs typeface="Calibri"/>
            </a:endParaRPr>
          </a:p>
        </p:txBody>
      </p:sp>
      <p:pic>
        <p:nvPicPr>
          <p:cNvPr id="263"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8" name="text 1"/>
          <p:cNvSpPr txBox="1"/>
          <p:nvPr/>
        </p:nvSpPr>
        <p:spPr>
          <a:xfrm>
            <a:off x="8618165" y="6318084"/>
            <a:ext cx="251562" cy="204648"/>
          </a:xfrm>
          <a:prstGeom prst="rect">
            <a:avLst/>
          </a:prstGeom>
        </p:spPr>
        <p:txBody>
          <a:bodyPr vert="horz" wrap="none" lIns="0" tIns="0" rIns="0" bIns="0" rtlCol="0">
            <a:spAutoFit/>
          </a:bodyPr>
          <a:lstStyle>
            <a:defPPr>
              <a:defRPr lang="en-US"/>
            </a:defPPr>
          </a:lstStyle>
          <a:p>
            <a:pPr marL="0">
              <a:lnSpc>
                <a:spcPct val="100000"/>
              </a:lnSpc>
            </a:pPr>
            <a:r>
              <a:rPr sz="1600" b="1" spc="10">
                <a:latin typeface="Arial" pitchFamily="34" charset="0"/>
                <a:cs typeface="Arial" pitchFamily="34" charset="0"/>
              </a:rPr>
              <a:t>18</a:t>
            </a:r>
            <a:endParaRPr sz="1600">
              <a:latin typeface="Arial" pitchFamily="34" charset="0"/>
              <a:cs typeface="Arial" pitchFamily="34" charset="0"/>
            </a:endParaRPr>
          </a:p>
        </p:txBody>
      </p:sp>
      <p:sp>
        <p:nvSpPr>
          <p:cNvPr id="9" name="Rectangle 8"/>
          <p:cNvSpPr/>
          <p:nvPr/>
        </p:nvSpPr>
        <p:spPr>
          <a:xfrm>
            <a:off x="5236389" y="1450043"/>
            <a:ext cx="3515834" cy="369332"/>
          </a:xfrm>
          <a:prstGeom prst="rect">
            <a:avLst/>
          </a:prstGeom>
        </p:spPr>
        <p:txBody>
          <a:bodyPr wrap="none">
            <a:spAutoFit/>
          </a:bodyPr>
          <a:lstStyle>
            <a:defPPr>
              <a:defRPr lang="en-US"/>
            </a:defPPr>
          </a:lstStyle>
          <a:p>
            <a:r>
              <a:rPr lang="en-US" smtClean="0">
                <a:solidFill>
                  <a:srgbClr val="555555"/>
                </a:solidFill>
                <a:latin typeface="Helvetica Neue"/>
              </a:rPr>
              <a:t>P(A | B) = (P(B | A) * P(A)) / P(B)</a:t>
            </a:r>
            <a:endParaRPr lang="en-US"/>
          </a:p>
        </p:txBody>
      </p:sp>
      <p:sp>
        <p:nvSpPr>
          <p:cNvPr id="10" name="Rectangle 9"/>
          <p:cNvSpPr/>
          <p:nvPr/>
        </p:nvSpPr>
        <p:spPr>
          <a:xfrm>
            <a:off x="703024" y="5263634"/>
            <a:ext cx="8440975" cy="1200329"/>
          </a:xfrm>
          <a:prstGeom prst="rect">
            <a:avLst/>
          </a:prstGeom>
        </p:spPr>
        <p:txBody>
          <a:bodyPr wrap="square">
            <a:spAutoFit/>
          </a:bodyPr>
          <a:lstStyle>
            <a:defPPr>
              <a:defRPr lang="en-US"/>
            </a:defPPr>
          </a:lstStyle>
          <a:p>
            <a:r>
              <a:rPr lang="en-US"/>
              <a:t>Where </a:t>
            </a:r>
            <a:r>
              <a:rPr lang="en-US" i="1"/>
              <a:t>vj</a:t>
            </a:r>
            <a:r>
              <a:rPr lang="en-US"/>
              <a:t> is a new instance to be classified, </a:t>
            </a:r>
            <a:r>
              <a:rPr lang="en-US" i="1"/>
              <a:t>H</a:t>
            </a:r>
            <a:r>
              <a:rPr lang="en-US"/>
              <a:t> is the set of hypotheses for classifying the instance, </a:t>
            </a:r>
            <a:r>
              <a:rPr lang="en-US" i="1"/>
              <a:t>hi</a:t>
            </a:r>
            <a:r>
              <a:rPr lang="en-US"/>
              <a:t> is a given hypothesis, </a:t>
            </a:r>
            <a:r>
              <a:rPr lang="en-US" i="1"/>
              <a:t>P(vj | hi)</a:t>
            </a:r>
            <a:r>
              <a:rPr lang="en-US"/>
              <a:t> is the posterior probability for </a:t>
            </a:r>
            <a:r>
              <a:rPr lang="en-US" i="1"/>
              <a:t>vi</a:t>
            </a:r>
            <a:r>
              <a:rPr lang="en-US"/>
              <a:t> given hypothesis </a:t>
            </a:r>
            <a:r>
              <a:rPr lang="en-US" i="1"/>
              <a:t>hi</a:t>
            </a:r>
            <a:r>
              <a:rPr lang="en-US"/>
              <a:t>, and </a:t>
            </a:r>
            <a:r>
              <a:rPr lang="en-US" i="1"/>
              <a:t>P(hi | D)</a:t>
            </a:r>
            <a:r>
              <a:rPr lang="en-US"/>
              <a:t> is the posterior probability of the hypothesis </a:t>
            </a:r>
            <a:r>
              <a:rPr lang="en-US" i="1"/>
              <a:t>hi</a:t>
            </a:r>
            <a:r>
              <a:rPr lang="en-US"/>
              <a:t> given the data </a:t>
            </a:r>
            <a:r>
              <a:rPr lang="en-US" i="1"/>
              <a:t>D</a:t>
            </a:r>
            <a:r>
              <a:rPr lang="en-US"/>
              <a:t>.</a:t>
            </a:r>
          </a:p>
        </p:txBody>
      </p:sp>
      <p:sp>
        <p:nvSpPr>
          <p:cNvPr id="11" name="Rectangle 10"/>
          <p:cNvSpPr/>
          <p:nvPr/>
        </p:nvSpPr>
        <p:spPr>
          <a:xfrm>
            <a:off x="1941245" y="4785969"/>
            <a:ext cx="4498347" cy="369332"/>
          </a:xfrm>
          <a:prstGeom prst="rect">
            <a:avLst/>
          </a:prstGeom>
        </p:spPr>
        <p:txBody>
          <a:bodyPr wrap="none">
            <a:spAutoFit/>
          </a:bodyPr>
          <a:lstStyle>
            <a:defPPr>
              <a:defRPr lang="en-US"/>
            </a:defPPr>
          </a:lstStyle>
          <a:p>
            <a:r>
              <a:rPr lang="en-US">
                <a:solidFill>
                  <a:schemeClr val="accent1"/>
                </a:solidFill>
                <a:latin typeface="Helvetica Neue"/>
              </a:rPr>
              <a:t>P(vj | D) = sum {h in H} P(vj | hi) * P(hi | D)</a:t>
            </a:r>
            <a:endParaRPr lang="en-US">
              <a:solidFill>
                <a:schemeClr val="accent1"/>
              </a:solidFill>
            </a:endParaRPr>
          </a:p>
        </p:txBody>
      </p:sp>
      <p:sp>
        <p:nvSpPr>
          <p:cNvPr id="12" name="Rectangle 11"/>
          <p:cNvSpPr/>
          <p:nvPr/>
        </p:nvSpPr>
        <p:spPr>
          <a:xfrm>
            <a:off x="2223222" y="6200363"/>
            <a:ext cx="6720720" cy="369332"/>
          </a:xfrm>
          <a:prstGeom prst="rect">
            <a:avLst/>
          </a:prstGeom>
        </p:spPr>
        <p:txBody>
          <a:bodyPr wrap="square">
            <a:spAutoFit/>
          </a:bodyPr>
          <a:lstStyle>
            <a:defPPr>
              <a:defRPr lang="en-US"/>
            </a:defPPr>
          </a:lstStyle>
          <a:p>
            <a:r>
              <a:rPr lang="en-US">
                <a:hlinkClick r:id="rId12"/>
              </a:rPr>
              <a:t>https://machinelearningmastery.com/bayes-optimal-classifier/</a:t>
            </a:r>
            <a:endParaRPr lang="en-US"/>
          </a:p>
        </p:txBody>
      </p:sp>
    </p:spTree>
    <p:extLst>
      <p:ext uri="{BB962C8B-B14F-4D97-AF65-F5344CB8AC3E}">
        <p14:creationId xmlns:p14="http://schemas.microsoft.com/office/powerpoint/2010/main" val="79631517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b="1" smtClean="0"/>
              <a:t>Normal Model</a:t>
            </a:r>
          </a:p>
          <a:p>
            <a:r>
              <a:rPr lang="en-US"/>
              <a:t>This model says that the randomness </a:t>
            </a:r>
            <a:r>
              <a:rPr lang="en-US" smtClean="0"/>
              <a:t>in a </a:t>
            </a:r>
            <a:r>
              <a:rPr lang="en-US"/>
              <a:t>set of data can be explained by the Normal </a:t>
            </a:r>
            <a:r>
              <a:rPr lang="en-US" smtClean="0"/>
              <a:t>distribution, or </a:t>
            </a:r>
            <a:r>
              <a:rPr lang="en-US"/>
              <a:t>a bell-shaped curve</a:t>
            </a:r>
            <a:r>
              <a:rPr lang="en-US" smtClean="0"/>
              <a:t>. </a:t>
            </a:r>
            <a:r>
              <a:rPr lang="en-US"/>
              <a:t>The Normal distribution is </a:t>
            </a:r>
            <a:r>
              <a:rPr lang="en-US" smtClean="0"/>
              <a:t>fully specified </a:t>
            </a:r>
            <a:r>
              <a:rPr lang="en-US"/>
              <a:t>by two parameters—the mean and the </a:t>
            </a:r>
            <a:r>
              <a:rPr lang="en-US" smtClean="0"/>
              <a:t>standard deviation</a:t>
            </a:r>
            <a:r>
              <a:rPr lang="en-US"/>
              <a:t>.</a:t>
            </a:r>
            <a:endParaRPr lang="en-US" b="1"/>
          </a:p>
        </p:txBody>
      </p:sp>
      <p:sp>
        <p:nvSpPr>
          <p:cNvPr id="3" name="Content Placeholder 2"/>
          <p:cNvSpPr>
            <a:spLocks noGrp="1"/>
          </p:cNvSpPr>
          <p:nvPr>
            <p:ph sz="quarter" idx="10"/>
          </p:nvPr>
        </p:nvSpPr>
        <p:spPr/>
        <p:txBody>
          <a:bodyPr/>
          <a:lstStyle>
            <a:defPPr/>
          </a:lstStyle>
          <a:p>
            <a:r>
              <a:rPr lang="en-US" spc="10">
                <a:latin typeface="Calibri"/>
                <a:cs typeface="Calibri"/>
              </a:rPr>
              <a:t>Ideal models to calibrate </a:t>
            </a:r>
            <a:r>
              <a:rPr lang="en-US" spc="10" smtClean="0">
                <a:latin typeface="Calibri"/>
                <a:cs typeface="Calibri"/>
              </a:rPr>
              <a:t>against</a:t>
            </a:r>
            <a:endParaRPr lang="en-US">
              <a:latin typeface="Calibri"/>
              <a:cs typeface="Calibri"/>
            </a:endParaRPr>
          </a:p>
        </p:txBody>
      </p:sp>
      <p:pic>
        <p:nvPicPr>
          <p:cNvPr id="4" name="Picture 3"/>
          <p:cNvPicPr>
            <a:picLocks noChangeAspect="1"/>
          </p:cNvPicPr>
          <p:nvPr/>
        </p:nvPicPr>
        <p:blipFill>
          <a:blip r:embed="rId2"/>
          <a:srcRect t="9259" r="5555" b="7408"/>
          <a:stretch>
            <a:fillRect/>
          </a:stretch>
        </p:blipFill>
        <p:spPr>
          <a:xfrm>
            <a:off x="2286000" y="3463834"/>
            <a:ext cx="3886200" cy="3241766"/>
          </a:xfrm>
          <a:prstGeom prst="rect">
            <a:avLst/>
          </a:prstGeom>
        </p:spPr>
      </p:pic>
    </p:spTree>
    <p:extLst>
      <p:ext uri="{BB962C8B-B14F-4D97-AF65-F5344CB8AC3E}">
        <p14:creationId xmlns:p14="http://schemas.microsoft.com/office/powerpoint/2010/main" val="13147314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t>We may be very proud of developing our statistical model,</a:t>
            </a:r>
          </a:p>
          <a:p>
            <a:r>
              <a:rPr lang="en-US"/>
              <a:t>but ultimately its usefulness will depend on how closely it</a:t>
            </a:r>
          </a:p>
          <a:p>
            <a:r>
              <a:rPr lang="en-US"/>
              <a:t>mirrors the data we collect in the real world.</a:t>
            </a:r>
          </a:p>
        </p:txBody>
      </p:sp>
      <p:sp>
        <p:nvSpPr>
          <p:cNvPr id="3" name="Content Placeholder 2"/>
          <p:cNvSpPr>
            <a:spLocks noGrp="1"/>
          </p:cNvSpPr>
          <p:nvPr>
            <p:ph sz="quarter" idx="10"/>
          </p:nvPr>
        </p:nvSpPr>
        <p:spPr/>
        <p:txBody>
          <a:bodyPr/>
          <a:lstStyle>
            <a:defPPr/>
          </a:lstStyle>
          <a:p>
            <a:r>
              <a:rPr lang="en-US" smtClean="0"/>
              <a:t>3. Comparing Model Expectation to Reality</a:t>
            </a:r>
            <a:endParaRPr lang="en-US"/>
          </a:p>
        </p:txBody>
      </p:sp>
      <p:pic>
        <p:nvPicPr>
          <p:cNvPr id="4" name="Picture 3"/>
          <p:cNvPicPr>
            <a:picLocks noChangeAspect="1"/>
          </p:cNvPicPr>
          <p:nvPr/>
        </p:nvPicPr>
        <p:blipFill>
          <a:blip r:embed="rId2"/>
          <a:stretch>
            <a:fillRect/>
          </a:stretch>
        </p:blipFill>
        <p:spPr>
          <a:xfrm>
            <a:off x="533400" y="2971800"/>
            <a:ext cx="3657600" cy="3657600"/>
          </a:xfrm>
          <a:prstGeom prst="rect">
            <a:avLst/>
          </a:prstGeom>
        </p:spPr>
      </p:pic>
      <p:pic>
        <p:nvPicPr>
          <p:cNvPr id="5" name="Picture 4"/>
          <p:cNvPicPr>
            <a:picLocks noChangeAspect="1"/>
          </p:cNvPicPr>
          <p:nvPr/>
        </p:nvPicPr>
        <p:blipFill>
          <a:blip r:embed="rId3"/>
          <a:stretch>
            <a:fillRect/>
          </a:stretch>
        </p:blipFill>
        <p:spPr>
          <a:xfrm>
            <a:off x="4800600" y="2861854"/>
            <a:ext cx="3767546" cy="3767546"/>
          </a:xfrm>
          <a:prstGeom prst="rect">
            <a:avLst/>
          </a:prstGeom>
        </p:spPr>
      </p:pic>
      <p:sp>
        <p:nvSpPr>
          <p:cNvPr id="6" name="Rectangle 5"/>
          <p:cNvSpPr/>
          <p:nvPr/>
        </p:nvSpPr>
        <p:spPr>
          <a:xfrm>
            <a:off x="6579326" y="3756818"/>
            <a:ext cx="1506583" cy="646331"/>
          </a:xfrm>
          <a:prstGeom prst="rect">
            <a:avLst/>
          </a:prstGeom>
        </p:spPr>
        <p:txBody>
          <a:bodyPr wrap="square">
            <a:spAutoFit/>
          </a:bodyPr>
          <a:lstStyle>
            <a:defPPr>
              <a:defRPr lang="en-US"/>
            </a:defPPr>
          </a:lstStyle>
          <a:p>
            <a:r>
              <a:rPr lang="en-US" sz="1200" b="1">
                <a:latin typeface="CrimsonText-Bold"/>
              </a:rPr>
              <a:t>Price Survey Data with </a:t>
            </a:r>
            <a:r>
              <a:rPr lang="en-US" sz="1200" b="1" smtClean="0">
                <a:latin typeface="CrimsonText-Bold"/>
              </a:rPr>
              <a:t>Normal </a:t>
            </a:r>
            <a:r>
              <a:rPr lang="en-US" sz="1200" b="1">
                <a:latin typeface="CrimsonText-Bold"/>
              </a:rPr>
              <a:t>Distribution</a:t>
            </a:r>
            <a:endParaRPr lang="en-US" sz="1200"/>
          </a:p>
        </p:txBody>
      </p:sp>
    </p:spTree>
    <p:extLst>
      <p:ext uri="{BB962C8B-B14F-4D97-AF65-F5344CB8AC3E}">
        <p14:creationId xmlns:p14="http://schemas.microsoft.com/office/powerpoint/2010/main" val="214183114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2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36" name="object 3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37" name="object 3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3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38" name="object 3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39" name="object 3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40" name="object 4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175002" y="1785620"/>
            <a:ext cx="4545481"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“If you can’t measure it you can’t improve it”.</a:t>
            </a:r>
            <a:endParaRPr sz="1800">
              <a:latin typeface="Arial" pitchFamily="34" charset="0"/>
              <a:cs typeface="Arial" pitchFamily="34" charset="0"/>
            </a:endParaRPr>
          </a:p>
        </p:txBody>
      </p:sp>
      <p:sp>
        <p:nvSpPr>
          <p:cNvPr id="4" name="text 1"/>
          <p:cNvSpPr txBox="1"/>
          <p:nvPr/>
        </p:nvSpPr>
        <p:spPr>
          <a:xfrm>
            <a:off x="394716" y="2334513"/>
            <a:ext cx="811154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If you want to control something it should be observable, and in order to</a:t>
            </a:r>
            <a:endParaRPr sz="1800">
              <a:latin typeface="Arial" pitchFamily="34" charset="0"/>
              <a:cs typeface="Arial" pitchFamily="34" charset="0"/>
            </a:endParaRPr>
          </a:p>
        </p:txBody>
      </p:sp>
      <p:sp>
        <p:nvSpPr>
          <p:cNvPr id="5" name="text 1"/>
          <p:cNvSpPr txBox="1"/>
          <p:nvPr/>
        </p:nvSpPr>
        <p:spPr>
          <a:xfrm>
            <a:off x="394716" y="2608834"/>
            <a:ext cx="8109332"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achieve success, it is essential to define what is considered success: Maybe</a:t>
            </a:r>
            <a:endParaRPr sz="1800">
              <a:latin typeface="Arial" pitchFamily="34" charset="0"/>
              <a:cs typeface="Arial" pitchFamily="34" charset="0"/>
            </a:endParaRPr>
          </a:p>
        </p:txBody>
      </p:sp>
      <p:sp>
        <p:nvSpPr>
          <p:cNvPr id="6" name="text 1"/>
          <p:cNvSpPr txBox="1"/>
          <p:nvPr/>
        </p:nvSpPr>
        <p:spPr>
          <a:xfrm>
            <a:off x="394716" y="2883153"/>
            <a:ext cx="481357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precision? accuracy? Customer-retention rate?</a:t>
            </a:r>
            <a:endParaRPr sz="1800">
              <a:latin typeface="Arial" pitchFamily="34" charset="0"/>
              <a:cs typeface="Arial" pitchFamily="34" charset="0"/>
            </a:endParaRPr>
          </a:p>
        </p:txBody>
      </p:sp>
      <p:sp>
        <p:nvSpPr>
          <p:cNvPr id="7" name="text 1"/>
          <p:cNvSpPr txBox="1"/>
          <p:nvPr/>
        </p:nvSpPr>
        <p:spPr>
          <a:xfrm>
            <a:off x="394716" y="3431518"/>
            <a:ext cx="8112811"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This measure should be directly aligned with the higher level goals of the</a:t>
            </a:r>
            <a:endParaRPr sz="1800">
              <a:latin typeface="Arial" pitchFamily="34" charset="0"/>
              <a:cs typeface="Arial" pitchFamily="34" charset="0"/>
            </a:endParaRPr>
          </a:p>
        </p:txBody>
      </p:sp>
      <p:sp>
        <p:nvSpPr>
          <p:cNvPr id="8" name="text 1"/>
          <p:cNvSpPr txBox="1"/>
          <p:nvPr/>
        </p:nvSpPr>
        <p:spPr>
          <a:xfrm>
            <a:off x="394716" y="3706495"/>
            <a:ext cx="810963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business at hand. And it is also directly related with the kind of problem we are</a:t>
            </a:r>
            <a:endParaRPr sz="1800">
              <a:latin typeface="Arial" pitchFamily="34" charset="0"/>
              <a:cs typeface="Arial" pitchFamily="34" charset="0"/>
            </a:endParaRPr>
          </a:p>
        </p:txBody>
      </p:sp>
      <p:sp>
        <p:nvSpPr>
          <p:cNvPr id="9" name="text 1"/>
          <p:cNvSpPr txBox="1"/>
          <p:nvPr/>
        </p:nvSpPr>
        <p:spPr>
          <a:xfrm>
            <a:off x="394716" y="3980815"/>
            <a:ext cx="735177"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facing:</a:t>
            </a:r>
            <a:endParaRPr sz="1800">
              <a:latin typeface="Arial" pitchFamily="34" charset="0"/>
              <a:cs typeface="Arial" pitchFamily="34" charset="0"/>
            </a:endParaRPr>
          </a:p>
        </p:txBody>
      </p:sp>
      <p:sp>
        <p:nvSpPr>
          <p:cNvPr id="10" name="text 1"/>
          <p:cNvSpPr txBox="1"/>
          <p:nvPr/>
        </p:nvSpPr>
        <p:spPr>
          <a:xfrm>
            <a:off x="394716" y="4529455"/>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1" name="text 1"/>
          <p:cNvSpPr txBox="1"/>
          <p:nvPr/>
        </p:nvSpPr>
        <p:spPr>
          <a:xfrm>
            <a:off x="681228" y="4529455"/>
            <a:ext cx="7822591"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Regression problems use certain evaluation metrics such as mean squared</a:t>
            </a:r>
            <a:endParaRPr sz="1800">
              <a:latin typeface="Arial" pitchFamily="34" charset="0"/>
              <a:cs typeface="Arial" pitchFamily="34" charset="0"/>
            </a:endParaRPr>
          </a:p>
        </p:txBody>
      </p:sp>
      <p:sp>
        <p:nvSpPr>
          <p:cNvPr id="12" name="text 1"/>
          <p:cNvSpPr txBox="1"/>
          <p:nvPr/>
        </p:nvSpPr>
        <p:spPr>
          <a:xfrm>
            <a:off x="681228" y="4803499"/>
            <a:ext cx="1320816" cy="214713"/>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error (MSE).</a:t>
            </a:r>
            <a:endParaRPr sz="1800">
              <a:latin typeface="Arial" pitchFamily="34" charset="0"/>
              <a:cs typeface="Arial" pitchFamily="34" charset="0"/>
            </a:endParaRPr>
          </a:p>
        </p:txBody>
      </p:sp>
      <p:sp>
        <p:nvSpPr>
          <p:cNvPr id="13" name="text 1"/>
          <p:cNvSpPr txBox="1"/>
          <p:nvPr/>
        </p:nvSpPr>
        <p:spPr>
          <a:xfrm>
            <a:off x="394716" y="5078349"/>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4" name="text 1"/>
          <p:cNvSpPr txBox="1"/>
          <p:nvPr/>
        </p:nvSpPr>
        <p:spPr>
          <a:xfrm>
            <a:off x="681228" y="5078349"/>
            <a:ext cx="782289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Classification problems use evaluation metrics as precision, accuracy and</a:t>
            </a:r>
            <a:endParaRPr sz="1800">
              <a:latin typeface="Arial" pitchFamily="34" charset="0"/>
              <a:cs typeface="Arial" pitchFamily="34" charset="0"/>
            </a:endParaRPr>
          </a:p>
        </p:txBody>
      </p:sp>
      <p:sp>
        <p:nvSpPr>
          <p:cNvPr id="15" name="text 1"/>
          <p:cNvSpPr txBox="1"/>
          <p:nvPr/>
        </p:nvSpPr>
        <p:spPr>
          <a:xfrm>
            <a:off x="681228" y="5352669"/>
            <a:ext cx="67116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recall.</a:t>
            </a:r>
            <a:endParaRPr sz="1800">
              <a:latin typeface="Arial" pitchFamily="34" charset="0"/>
              <a:cs typeface="Arial" pitchFamily="34" charset="0"/>
            </a:endParaRPr>
          </a:p>
        </p:txBody>
      </p:sp>
      <p:sp>
        <p:nvSpPr>
          <p:cNvPr id="16"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8</a:t>
            </a:r>
            <a:endParaRPr sz="1300">
              <a:latin typeface="Calibri"/>
              <a:cs typeface="Calibri"/>
            </a:endParaRPr>
          </a:p>
        </p:txBody>
      </p:sp>
      <p:sp>
        <p:nvSpPr>
          <p:cNvPr id="17" name="text 1"/>
          <p:cNvSpPr txBox="1"/>
          <p:nvPr/>
        </p:nvSpPr>
        <p:spPr>
          <a:xfrm>
            <a:off x="466496" y="581645"/>
            <a:ext cx="6123471" cy="461665"/>
          </a:xfrm>
          <a:prstGeom prst="rect">
            <a:avLst/>
          </a:prstGeom>
        </p:spPr>
        <p:txBody>
          <a:bodyPr vert="horz" wrap="none" lIns="0" tIns="0" rIns="0" bIns="0" rtlCol="0">
            <a:spAutoFit/>
          </a:bodyPr>
          <a:lstStyle>
            <a:defPPr>
              <a:defRPr lang="en-US"/>
            </a:defPPr>
            <a:lvl1pPr marL="0" indent="-342900" algn="l" defTabSz="914400" rtl="0" eaLnBrk="1" latinLnBrk="0" hangingPunct="1">
              <a:lnSpc>
                <a:spcPts val="3600"/>
              </a:lnSpc>
              <a:defRPr sz="3600" b="1" kern="1200" spc="-150">
                <a:solidFill>
                  <a:schemeClr val="tx1"/>
                </a:solidFill>
                <a:latin typeface="Arial" pitchFamily="34" charset="0"/>
                <a:ea typeface="+mn-ea"/>
                <a:cs typeface="Arial" pitchFamily="34" charset="0"/>
              </a:defRPr>
            </a:lvl1pPr>
          </a:lstStyle>
          <a:p>
            <a:r>
              <a:rPr/>
              <a:t>Choose a Measure of</a:t>
            </a:r>
            <a:r>
              <a:rPr lang="en-US"/>
              <a:t> Success</a:t>
            </a:r>
          </a:p>
        </p:txBody>
      </p:sp>
    </p:spTree>
    <p:extLst>
      <p:ext uri="{BB962C8B-B14F-4D97-AF65-F5344CB8AC3E}">
        <p14:creationId xmlns:p14="http://schemas.microsoft.com/office/powerpoint/2010/main" val="204973009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smtClean="0"/>
              <a:t>Performance Metrics vary based on type of models i.e. Classification Models, Clustering Models, Regression Models.</a:t>
            </a:r>
            <a:endParaRPr lang="en-US"/>
          </a:p>
        </p:txBody>
      </p:sp>
      <p:sp>
        <p:nvSpPr>
          <p:cNvPr id="3" name="Content Placeholder 2"/>
          <p:cNvSpPr>
            <a:spLocks noGrp="1"/>
          </p:cNvSpPr>
          <p:nvPr>
            <p:ph sz="quarter" idx="10"/>
          </p:nvPr>
        </p:nvSpPr>
        <p:spPr/>
        <p:txBody>
          <a:bodyPr/>
          <a:lstStyle>
            <a:defPPr/>
          </a:lstStyle>
          <a:p>
            <a:r>
              <a:rPr lang="en-US" smtClean="0"/>
              <a:t>Model Evaluation Metrics</a:t>
            </a:r>
            <a:endParaRPr lang="en-US"/>
          </a:p>
        </p:txBody>
      </p:sp>
      <p:pic>
        <p:nvPicPr>
          <p:cNvPr id="4" name="Picture 3"/>
          <p:cNvPicPr>
            <a:picLocks noChangeAspect="1"/>
          </p:cNvPicPr>
          <p:nvPr/>
        </p:nvPicPr>
        <p:blipFill>
          <a:blip r:embed="rId2"/>
          <a:srcRect l="13470" t="33746" r="53734" b="8963"/>
          <a:stretch>
            <a:fillRect/>
          </a:stretch>
        </p:blipFill>
        <p:spPr>
          <a:xfrm>
            <a:off x="1371600" y="2590800"/>
            <a:ext cx="6248400" cy="3627437"/>
          </a:xfrm>
          <a:prstGeom prst="rect">
            <a:avLst/>
          </a:prstGeom>
        </p:spPr>
      </p:pic>
      <p:sp>
        <p:nvSpPr>
          <p:cNvPr id="5" name="Rectangle 4"/>
          <p:cNvSpPr/>
          <p:nvPr/>
        </p:nvSpPr>
        <p:spPr>
          <a:xfrm>
            <a:off x="304800" y="6218237"/>
            <a:ext cx="8843554" cy="307777"/>
          </a:xfrm>
          <a:prstGeom prst="rect">
            <a:avLst/>
          </a:prstGeom>
        </p:spPr>
        <p:txBody>
          <a:bodyPr wrap="square">
            <a:spAutoFit/>
          </a:bodyPr>
          <a:lstStyle>
            <a:defPPr>
              <a:defRPr lang="en-US"/>
            </a:defPPr>
          </a:lstStyle>
          <a:p>
            <a:r>
              <a:rPr lang="en-US" sz="1400">
                <a:hlinkClick r:id="rId3"/>
              </a:rPr>
              <a:t>https://www.analyticsvidhya.com/blog/2019/08/11-important-model-evaluation-error-metrics/</a:t>
            </a:r>
            <a:endParaRPr lang="en-US" sz="1400"/>
          </a:p>
        </p:txBody>
      </p:sp>
    </p:spTree>
    <p:extLst>
      <p:ext uri="{BB962C8B-B14F-4D97-AF65-F5344CB8AC3E}">
        <p14:creationId xmlns:p14="http://schemas.microsoft.com/office/powerpoint/2010/main" val="97562213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32"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41" name="object 4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2" name="object 4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3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43" name="object 4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4" name="object 4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45" name="object 4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11300"/>
            <a:ext cx="4114902"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Maintaining a Hold Out Validation Set</a:t>
            </a:r>
            <a:endParaRPr sz="1800">
              <a:latin typeface="Arial" pitchFamily="34" charset="0"/>
              <a:cs typeface="Arial" pitchFamily="34" charset="0"/>
            </a:endParaRPr>
          </a:p>
        </p:txBody>
      </p:sp>
      <p:sp>
        <p:nvSpPr>
          <p:cNvPr id="4" name="text 1"/>
          <p:cNvSpPr txBox="1"/>
          <p:nvPr/>
        </p:nvSpPr>
        <p:spPr>
          <a:xfrm>
            <a:off x="394716" y="1785620"/>
            <a:ext cx="792668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This method consists on setting apart some portion of the data as the test set.</a:t>
            </a:r>
            <a:endParaRPr sz="1800">
              <a:latin typeface="Arial" pitchFamily="34" charset="0"/>
              <a:cs typeface="Arial" pitchFamily="34" charset="0"/>
            </a:endParaRPr>
          </a:p>
        </p:txBody>
      </p:sp>
      <p:sp>
        <p:nvSpPr>
          <p:cNvPr id="5" name="text 1"/>
          <p:cNvSpPr txBox="1"/>
          <p:nvPr/>
        </p:nvSpPr>
        <p:spPr>
          <a:xfrm>
            <a:off x="394716" y="2060194"/>
            <a:ext cx="8109788"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process would be to train the model with the remaining fraction of the data,</a:t>
            </a:r>
            <a:endParaRPr sz="1800">
              <a:latin typeface="Arial" pitchFamily="34" charset="0"/>
              <a:cs typeface="Arial" pitchFamily="34" charset="0"/>
            </a:endParaRPr>
          </a:p>
        </p:txBody>
      </p:sp>
      <p:sp>
        <p:nvSpPr>
          <p:cNvPr id="6" name="text 1"/>
          <p:cNvSpPr txBox="1"/>
          <p:nvPr/>
        </p:nvSpPr>
        <p:spPr>
          <a:xfrm>
            <a:off x="394716" y="2334513"/>
            <a:ext cx="811001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tuning  its  parameters  with  the  validation  set  and  finally  evaluating  its</a:t>
            </a:r>
            <a:endParaRPr sz="1800">
              <a:latin typeface="Arial" pitchFamily="34" charset="0"/>
              <a:cs typeface="Arial" pitchFamily="34" charset="0"/>
            </a:endParaRPr>
          </a:p>
        </p:txBody>
      </p:sp>
      <p:sp>
        <p:nvSpPr>
          <p:cNvPr id="7" name="text 1"/>
          <p:cNvSpPr txBox="1"/>
          <p:nvPr/>
        </p:nvSpPr>
        <p:spPr>
          <a:xfrm>
            <a:off x="394716" y="2608834"/>
            <a:ext cx="2908655"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performance on the test set.</a:t>
            </a:r>
            <a:endParaRPr sz="1800">
              <a:latin typeface="Arial" pitchFamily="34" charset="0"/>
              <a:cs typeface="Arial" pitchFamily="34" charset="0"/>
            </a:endParaRPr>
          </a:p>
        </p:txBody>
      </p:sp>
      <p:sp>
        <p:nvSpPr>
          <p:cNvPr id="8" name="text 1"/>
          <p:cNvSpPr txBox="1"/>
          <p:nvPr/>
        </p:nvSpPr>
        <p:spPr>
          <a:xfrm>
            <a:off x="394716" y="2883153"/>
            <a:ext cx="8110703"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reason to split data in three parts is to avoid information leaks. The main</a:t>
            </a:r>
            <a:endParaRPr sz="1800">
              <a:latin typeface="Arial" pitchFamily="34" charset="0"/>
              <a:cs typeface="Arial" pitchFamily="34" charset="0"/>
            </a:endParaRPr>
          </a:p>
        </p:txBody>
      </p:sp>
      <p:sp>
        <p:nvSpPr>
          <p:cNvPr id="9" name="text 1"/>
          <p:cNvSpPr txBox="1"/>
          <p:nvPr/>
        </p:nvSpPr>
        <p:spPr>
          <a:xfrm>
            <a:off x="394716" y="3157474"/>
            <a:ext cx="811306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inconvenient of this method is that if there is little data available, the validation</a:t>
            </a:r>
            <a:endParaRPr sz="1800">
              <a:latin typeface="Arial" pitchFamily="34" charset="0"/>
              <a:cs typeface="Arial" pitchFamily="34" charset="0"/>
            </a:endParaRPr>
          </a:p>
        </p:txBody>
      </p:sp>
      <p:sp>
        <p:nvSpPr>
          <p:cNvPr id="10" name="text 1"/>
          <p:cNvSpPr txBox="1"/>
          <p:nvPr/>
        </p:nvSpPr>
        <p:spPr>
          <a:xfrm>
            <a:off x="394716" y="3431518"/>
            <a:ext cx="8108365"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and test sets will contain so few samples that the tuning and evaluation</a:t>
            </a:r>
            <a:endParaRPr sz="1800">
              <a:latin typeface="Arial" pitchFamily="34" charset="0"/>
              <a:cs typeface="Arial" pitchFamily="34" charset="0"/>
            </a:endParaRPr>
          </a:p>
        </p:txBody>
      </p:sp>
      <p:sp>
        <p:nvSpPr>
          <p:cNvPr id="11" name="text 1"/>
          <p:cNvSpPr txBox="1"/>
          <p:nvPr/>
        </p:nvSpPr>
        <p:spPr>
          <a:xfrm>
            <a:off x="394716" y="3706495"/>
            <a:ext cx="4478756"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processes of the model will not be effective.</a:t>
            </a:r>
            <a:endParaRPr sz="1800">
              <a:latin typeface="Arial" pitchFamily="34" charset="0"/>
              <a:cs typeface="Arial" pitchFamily="34" charset="0"/>
            </a:endParaRPr>
          </a:p>
        </p:txBody>
      </p:sp>
      <p:sp>
        <p:nvSpPr>
          <p:cNvPr id="12"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9</a:t>
            </a:r>
            <a:endParaRPr sz="1300">
              <a:latin typeface="Calibri"/>
              <a:cs typeface="Calibri"/>
            </a:endParaRPr>
          </a:p>
        </p:txBody>
      </p:sp>
      <p:sp>
        <p:nvSpPr>
          <p:cNvPr id="13" name="text 1"/>
          <p:cNvSpPr txBox="1"/>
          <p:nvPr/>
        </p:nvSpPr>
        <p:spPr>
          <a:xfrm>
            <a:off x="396893" y="466716"/>
            <a:ext cx="6117059" cy="461665"/>
          </a:xfrm>
          <a:prstGeom prst="rect">
            <a:avLst/>
          </a:prstGeom>
        </p:spPr>
        <p:txBody>
          <a:bodyPr vert="horz" wrap="none" lIns="0" tIns="0" rIns="0" bIns="0" rtlCol="0">
            <a:spAutoFit/>
          </a:bodyPr>
          <a:lstStyle>
            <a:defPPr>
              <a:defRPr lang="en-US"/>
            </a:defPPr>
            <a:lvl1pPr marL="0" indent="-342900" algn="l" defTabSz="914400" rtl="0" eaLnBrk="1" latinLnBrk="0" hangingPunct="1">
              <a:lnSpc>
                <a:spcPts val="3600"/>
              </a:lnSpc>
              <a:defRPr sz="3600" b="1" kern="1200" spc="-150">
                <a:solidFill>
                  <a:schemeClr val="tx1"/>
                </a:solidFill>
                <a:latin typeface="Arial" pitchFamily="34" charset="0"/>
                <a:ea typeface="+mn-ea"/>
                <a:cs typeface="Arial" pitchFamily="34" charset="0"/>
              </a:defRPr>
            </a:lvl1pPr>
          </a:lstStyle>
          <a:p>
            <a:r>
              <a:rPr/>
              <a:t>Setting an Evaluation</a:t>
            </a:r>
            <a:r>
              <a:rPr lang="en-US"/>
              <a:t> Protocol</a:t>
            </a:r>
          </a:p>
        </p:txBody>
      </p:sp>
      <p:pic>
        <p:nvPicPr>
          <p:cNvPr id="3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8712" y="4107180"/>
            <a:ext cx="3848100" cy="2276856"/>
          </a:xfrm>
          <a:prstGeom prst="rect">
            <a:avLst/>
          </a:prstGeom>
        </p:spPr>
      </p:pic>
    </p:spTree>
    <p:extLst>
      <p:ext uri="{BB962C8B-B14F-4D97-AF65-F5344CB8AC3E}">
        <p14:creationId xmlns:p14="http://schemas.microsoft.com/office/powerpoint/2010/main" val="32364002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smtClean="0"/>
              <a:t>References –</a:t>
            </a:r>
          </a:p>
          <a:p>
            <a:pPr>
              <a:buFont typeface="Arial" pitchFamily="34" charset="0"/>
              <a:buChar char="•"/>
            </a:pPr>
            <a:r>
              <a:rPr lang="en-US">
                <a:hlinkClick r:id="rId2"/>
              </a:rPr>
              <a:t>https://www.dataversity.net/data-science-vs-business-intelligence</a:t>
            </a:r>
            <a:r>
              <a:rPr lang="en-US" smtClean="0">
                <a:hlinkClick r:id="rId2"/>
              </a:rPr>
              <a:t>/#</a:t>
            </a:r>
            <a:endParaRPr lang="en-US" smtClean="0"/>
          </a:p>
          <a:p>
            <a:pPr>
              <a:buFont typeface="Arial" pitchFamily="34" charset="0"/>
              <a:buChar char="•"/>
            </a:pPr>
            <a:r>
              <a:rPr lang="en-US">
                <a:hlinkClick r:id="rId3"/>
              </a:rPr>
              <a:t>https://</a:t>
            </a:r>
            <a:r>
              <a:rPr lang="en-US" smtClean="0">
                <a:hlinkClick r:id="rId3"/>
              </a:rPr>
              <a:t>towardsdatascience.com/data-science-vs-business-intelligence-same-but-completely-different-1d5900c9cc95</a:t>
            </a:r>
            <a:endParaRPr lang="en-US" smtClean="0"/>
          </a:p>
          <a:p>
            <a:pPr>
              <a:buFont typeface="Arial" pitchFamily="34" charset="0"/>
              <a:buChar char="•"/>
            </a:pPr>
            <a:r>
              <a:rPr lang="en-US">
                <a:hlinkClick r:id="rId4"/>
              </a:rPr>
              <a:t>https://data-flair.training/blogs/business-intelligence-vs-data-science</a:t>
            </a:r>
            <a:r>
              <a:rPr lang="en-US" smtClean="0">
                <a:hlinkClick r:id="rId4"/>
              </a:rPr>
              <a:t>/</a:t>
            </a:r>
            <a:endParaRPr lang="en-US" smtClean="0"/>
          </a:p>
          <a:p>
            <a:pPr>
              <a:buFont typeface="Arial" pitchFamily="34" charset="0"/>
              <a:buChar char="•"/>
            </a:pPr>
            <a:r>
              <a:rPr lang="en-US">
                <a:hlinkClick r:id="rId5"/>
              </a:rPr>
              <a:t>https://analyticsindiamag.com/business-intelligence-different-data-science/</a:t>
            </a:r>
            <a:endParaRPr lang="en-US"/>
          </a:p>
        </p:txBody>
      </p:sp>
      <p:sp>
        <p:nvSpPr>
          <p:cNvPr id="3" name="Content Placeholder 2"/>
          <p:cNvSpPr>
            <a:spLocks noGrp="1"/>
          </p:cNvSpPr>
          <p:nvPr>
            <p:ph sz="quarter" idx="10"/>
          </p:nvPr>
        </p:nvSpPr>
        <p:spPr/>
        <p:txBody>
          <a:bodyPr/>
          <a:lstStyle>
            <a:defPPr/>
          </a:lstStyle>
          <a:p>
            <a:r>
              <a:rPr lang="en-US" smtClean="0"/>
              <a:t>Data Science Vs. BI</a:t>
            </a:r>
            <a:endParaRPr lang="en-US"/>
          </a:p>
        </p:txBody>
      </p:sp>
    </p:spTree>
    <p:extLst>
      <p:ext uri="{BB962C8B-B14F-4D97-AF65-F5344CB8AC3E}">
        <p14:creationId xmlns:p14="http://schemas.microsoft.com/office/powerpoint/2010/main" val="1517817199"/>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36"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46" name="object 4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7" name="object 4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3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48" name="object 4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9" name="object 4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50" name="object 5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11300"/>
            <a:ext cx="1931746"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K-Fold Validation</a:t>
            </a:r>
            <a:endParaRPr sz="1800">
              <a:latin typeface="Arial" pitchFamily="34" charset="0"/>
              <a:cs typeface="Arial" pitchFamily="34" charset="0"/>
            </a:endParaRPr>
          </a:p>
        </p:txBody>
      </p:sp>
      <p:sp>
        <p:nvSpPr>
          <p:cNvPr id="4" name="text 1"/>
          <p:cNvSpPr txBox="1"/>
          <p:nvPr/>
        </p:nvSpPr>
        <p:spPr>
          <a:xfrm>
            <a:off x="394716" y="1785620"/>
            <a:ext cx="760529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K-Fold consists in splitting the data into K partitions of equal size. For each</a:t>
            </a:r>
            <a:endParaRPr sz="1800">
              <a:latin typeface="Arial" pitchFamily="34" charset="0"/>
              <a:cs typeface="Arial" pitchFamily="34" charset="0"/>
            </a:endParaRPr>
          </a:p>
        </p:txBody>
      </p:sp>
      <p:sp>
        <p:nvSpPr>
          <p:cNvPr id="5" name="text 1"/>
          <p:cNvSpPr txBox="1"/>
          <p:nvPr/>
        </p:nvSpPr>
        <p:spPr>
          <a:xfrm>
            <a:off x="394716" y="2060194"/>
            <a:ext cx="728980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partition i, the model is trained with the remaining K-1 partitions and it is</a:t>
            </a:r>
            <a:endParaRPr sz="1800">
              <a:latin typeface="Arial" pitchFamily="34" charset="0"/>
              <a:cs typeface="Arial" pitchFamily="34" charset="0"/>
            </a:endParaRPr>
          </a:p>
        </p:txBody>
      </p:sp>
      <p:sp>
        <p:nvSpPr>
          <p:cNvPr id="6" name="text 1"/>
          <p:cNvSpPr txBox="1"/>
          <p:nvPr/>
        </p:nvSpPr>
        <p:spPr>
          <a:xfrm>
            <a:off x="394716" y="2334513"/>
            <a:ext cx="242567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evaluated on partition i.</a:t>
            </a:r>
            <a:endParaRPr sz="1800">
              <a:latin typeface="Arial" pitchFamily="34" charset="0"/>
              <a:cs typeface="Arial" pitchFamily="34" charset="0"/>
            </a:endParaRPr>
          </a:p>
        </p:txBody>
      </p:sp>
      <p:sp>
        <p:nvSpPr>
          <p:cNvPr id="7" name="text 1"/>
          <p:cNvSpPr txBox="1"/>
          <p:nvPr/>
        </p:nvSpPr>
        <p:spPr>
          <a:xfrm>
            <a:off x="394716" y="2608834"/>
            <a:ext cx="7437271"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final score is the average of the K scored obtained. This technique is</a:t>
            </a:r>
            <a:endParaRPr sz="1800">
              <a:latin typeface="Arial" pitchFamily="34" charset="0"/>
              <a:cs typeface="Arial" pitchFamily="34" charset="0"/>
            </a:endParaRPr>
          </a:p>
        </p:txBody>
      </p:sp>
      <p:sp>
        <p:nvSpPr>
          <p:cNvPr id="8" name="text 1"/>
          <p:cNvSpPr txBox="1"/>
          <p:nvPr/>
        </p:nvSpPr>
        <p:spPr>
          <a:xfrm>
            <a:off x="394716" y="2883153"/>
            <a:ext cx="7690104"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specially helpful when the performance of the model is significantly different</a:t>
            </a:r>
            <a:endParaRPr sz="1800">
              <a:latin typeface="Arial" pitchFamily="34" charset="0"/>
              <a:cs typeface="Arial" pitchFamily="34" charset="0"/>
            </a:endParaRPr>
          </a:p>
        </p:txBody>
      </p:sp>
      <p:sp>
        <p:nvSpPr>
          <p:cNvPr id="9" name="text 1"/>
          <p:cNvSpPr txBox="1"/>
          <p:nvPr/>
        </p:nvSpPr>
        <p:spPr>
          <a:xfrm>
            <a:off x="394716" y="3157474"/>
            <a:ext cx="238772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from the train-test split.</a:t>
            </a:r>
            <a:endParaRPr sz="1800">
              <a:latin typeface="Arial" pitchFamily="34" charset="0"/>
              <a:cs typeface="Arial" pitchFamily="34" charset="0"/>
            </a:endParaRPr>
          </a:p>
        </p:txBody>
      </p:sp>
      <p:sp>
        <p:nvSpPr>
          <p:cNvPr id="10"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10</a:t>
            </a:r>
            <a:endParaRPr sz="1400">
              <a:latin typeface="Calibri"/>
              <a:cs typeface="Calibri"/>
            </a:endParaRPr>
          </a:p>
        </p:txBody>
      </p:sp>
      <p:sp>
        <p:nvSpPr>
          <p:cNvPr id="11" name="text 1"/>
          <p:cNvSpPr txBox="1"/>
          <p:nvPr/>
        </p:nvSpPr>
        <p:spPr>
          <a:xfrm>
            <a:off x="301855" y="661436"/>
            <a:ext cx="6117059" cy="461665"/>
          </a:xfrm>
          <a:prstGeom prst="rect">
            <a:avLst/>
          </a:prstGeom>
        </p:spPr>
        <p:txBody>
          <a:bodyPr vert="horz" wrap="none" lIns="0" tIns="0" rIns="0" bIns="0" rtlCol="0">
            <a:spAutoFit/>
          </a:bodyPr>
          <a:lstStyle>
            <a:defPPr>
              <a:defRPr lang="en-US"/>
            </a:defPPr>
            <a:lvl1pPr marL="0" indent="-342900" algn="l" defTabSz="914400" rtl="0" eaLnBrk="1" latinLnBrk="0" hangingPunct="1">
              <a:lnSpc>
                <a:spcPts val="3600"/>
              </a:lnSpc>
              <a:defRPr sz="3600" b="1" kern="1200" spc="-150">
                <a:solidFill>
                  <a:schemeClr val="tx1"/>
                </a:solidFill>
                <a:latin typeface="Arial" pitchFamily="34" charset="0"/>
                <a:ea typeface="+mn-ea"/>
                <a:cs typeface="Arial" pitchFamily="34" charset="0"/>
              </a:defRPr>
            </a:lvl1pPr>
          </a:lstStyle>
          <a:p>
            <a:r>
              <a:rPr/>
              <a:t>Setting an Evaluation</a:t>
            </a:r>
            <a:r>
              <a:rPr lang="en-US"/>
              <a:t> Protocol</a:t>
            </a:r>
            <a:endParaRPr/>
          </a:p>
        </p:txBody>
      </p:sp>
      <p:pic>
        <p:nvPicPr>
          <p:cNvPr id="3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872" y="3525012"/>
            <a:ext cx="5650992" cy="2886456"/>
          </a:xfrm>
          <a:prstGeom prst="rect">
            <a:avLst/>
          </a:prstGeom>
        </p:spPr>
      </p:pic>
    </p:spTree>
    <p:extLst>
      <p:ext uri="{BB962C8B-B14F-4D97-AF65-F5344CB8AC3E}">
        <p14:creationId xmlns:p14="http://schemas.microsoft.com/office/powerpoint/2010/main" val="346617130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0"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51" name="object 5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52" name="object 5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4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53" name="object 5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54" name="object 5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55" name="object 5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11300"/>
            <a:ext cx="4395062"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Iterated K-Fold Validation with Shuffling</a:t>
            </a:r>
            <a:endParaRPr sz="1800">
              <a:latin typeface="Arial" pitchFamily="34" charset="0"/>
              <a:cs typeface="Arial" pitchFamily="34" charset="0"/>
            </a:endParaRPr>
          </a:p>
        </p:txBody>
      </p:sp>
      <p:sp>
        <p:nvSpPr>
          <p:cNvPr id="4" name="text 1"/>
          <p:cNvSpPr txBox="1"/>
          <p:nvPr/>
        </p:nvSpPr>
        <p:spPr>
          <a:xfrm>
            <a:off x="394716" y="1785620"/>
            <a:ext cx="761499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It consist on applying K-Fold validation several times and shuffling the data</a:t>
            </a:r>
            <a:endParaRPr sz="1800">
              <a:latin typeface="Arial" pitchFamily="34" charset="0"/>
              <a:cs typeface="Arial" pitchFamily="34" charset="0"/>
            </a:endParaRPr>
          </a:p>
        </p:txBody>
      </p:sp>
      <p:sp>
        <p:nvSpPr>
          <p:cNvPr id="5" name="text 1"/>
          <p:cNvSpPr txBox="1"/>
          <p:nvPr/>
        </p:nvSpPr>
        <p:spPr>
          <a:xfrm>
            <a:off x="394716" y="2060194"/>
            <a:ext cx="7932648"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every time before splitting it into K partitions. The Final score is the average of</a:t>
            </a:r>
            <a:endParaRPr sz="1800">
              <a:latin typeface="Arial" pitchFamily="34" charset="0"/>
              <a:cs typeface="Arial" pitchFamily="34" charset="0"/>
            </a:endParaRPr>
          </a:p>
        </p:txBody>
      </p:sp>
      <p:sp>
        <p:nvSpPr>
          <p:cNvPr id="6" name="text 1"/>
          <p:cNvSpPr txBox="1"/>
          <p:nvPr/>
        </p:nvSpPr>
        <p:spPr>
          <a:xfrm>
            <a:off x="394716" y="2334513"/>
            <a:ext cx="642345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scores obtained at the end of each run of K-Fold validation.</a:t>
            </a:r>
            <a:endParaRPr sz="1800">
              <a:latin typeface="Arial" pitchFamily="34" charset="0"/>
              <a:cs typeface="Arial" pitchFamily="34" charset="0"/>
            </a:endParaRPr>
          </a:p>
        </p:txBody>
      </p:sp>
      <p:sp>
        <p:nvSpPr>
          <p:cNvPr id="7" name="text 1"/>
          <p:cNvSpPr txBox="1"/>
          <p:nvPr/>
        </p:nvSpPr>
        <p:spPr>
          <a:xfrm>
            <a:off x="394716" y="2883153"/>
            <a:ext cx="7910017"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This method can be very computationally expensive, as the number of trained</a:t>
            </a:r>
            <a:endParaRPr sz="1800">
              <a:latin typeface="Arial" pitchFamily="34" charset="0"/>
              <a:cs typeface="Arial" pitchFamily="34" charset="0"/>
            </a:endParaRPr>
          </a:p>
        </p:txBody>
      </p:sp>
      <p:sp>
        <p:nvSpPr>
          <p:cNvPr id="8" name="text 1"/>
          <p:cNvSpPr txBox="1"/>
          <p:nvPr/>
        </p:nvSpPr>
        <p:spPr>
          <a:xfrm>
            <a:off x="394716" y="3157474"/>
            <a:ext cx="7757085"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and evaluating models would be I x K times. Being I the number of iterations</a:t>
            </a:r>
            <a:endParaRPr sz="1800">
              <a:latin typeface="Arial" pitchFamily="34" charset="0"/>
              <a:cs typeface="Arial" pitchFamily="34" charset="0"/>
            </a:endParaRPr>
          </a:p>
        </p:txBody>
      </p:sp>
      <p:sp>
        <p:nvSpPr>
          <p:cNvPr id="9" name="text 1"/>
          <p:cNvSpPr txBox="1"/>
          <p:nvPr/>
        </p:nvSpPr>
        <p:spPr>
          <a:xfrm>
            <a:off x="394716" y="3431518"/>
            <a:ext cx="3186126"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and K the number of partitions.</a:t>
            </a:r>
            <a:endParaRPr sz="1800">
              <a:latin typeface="Arial" pitchFamily="34" charset="0"/>
              <a:cs typeface="Arial" pitchFamily="34" charset="0"/>
            </a:endParaRPr>
          </a:p>
        </p:txBody>
      </p:sp>
      <p:sp>
        <p:nvSpPr>
          <p:cNvPr id="10"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11</a:t>
            </a:r>
            <a:endParaRPr sz="1400">
              <a:latin typeface="Calibri"/>
              <a:cs typeface="Calibri"/>
            </a:endParaRPr>
          </a:p>
        </p:txBody>
      </p:sp>
      <p:pic>
        <p:nvPicPr>
          <p:cNvPr id="13" name="Picture 12"/>
          <p:cNvPicPr>
            <a:picLocks noChangeAspect="1"/>
          </p:cNvPicPr>
          <p:nvPr/>
        </p:nvPicPr>
        <p:blipFill>
          <a:blip r:embed="rId4"/>
          <a:srcRect l="13689" t="20533" r="47658" b="23006"/>
          <a:stretch>
            <a:fillRect/>
          </a:stretch>
        </p:blipFill>
        <p:spPr>
          <a:xfrm>
            <a:off x="3872739" y="3510746"/>
            <a:ext cx="3946650" cy="2912718"/>
          </a:xfrm>
          <a:prstGeom prst="rect">
            <a:avLst/>
          </a:prstGeom>
        </p:spPr>
      </p:pic>
      <p:sp>
        <p:nvSpPr>
          <p:cNvPr id="21" name="text 1"/>
          <p:cNvSpPr txBox="1"/>
          <p:nvPr/>
        </p:nvSpPr>
        <p:spPr>
          <a:xfrm>
            <a:off x="301855" y="661436"/>
            <a:ext cx="6117059" cy="461665"/>
          </a:xfrm>
          <a:prstGeom prst="rect">
            <a:avLst/>
          </a:prstGeom>
        </p:spPr>
        <p:txBody>
          <a:bodyPr vert="horz" wrap="none" lIns="0" tIns="0" rIns="0" bIns="0" rtlCol="0">
            <a:spAutoFit/>
          </a:bodyPr>
          <a:lstStyle>
            <a:defPPr>
              <a:defRPr lang="en-US"/>
            </a:defPPr>
            <a:lvl1pPr marL="0" indent="-342900" algn="l" defTabSz="914400" rtl="0" eaLnBrk="1" latinLnBrk="0" hangingPunct="1">
              <a:lnSpc>
                <a:spcPts val="3600"/>
              </a:lnSpc>
              <a:defRPr sz="3600" b="1" kern="1200" spc="-150">
                <a:solidFill>
                  <a:schemeClr val="tx1"/>
                </a:solidFill>
                <a:latin typeface="Arial" pitchFamily="34" charset="0"/>
                <a:ea typeface="+mn-ea"/>
                <a:cs typeface="Arial" pitchFamily="34" charset="0"/>
              </a:defRPr>
            </a:lvl1pPr>
          </a:lstStyle>
          <a:p>
            <a:r>
              <a:rPr/>
              <a:t>Setting an Evaluation</a:t>
            </a:r>
            <a:r>
              <a:rPr lang="en-US"/>
              <a:t> Protocol</a:t>
            </a:r>
            <a:endParaRPr/>
          </a:p>
        </p:txBody>
      </p:sp>
    </p:spTree>
    <p:extLst>
      <p:ext uri="{BB962C8B-B14F-4D97-AF65-F5344CB8AC3E}">
        <p14:creationId xmlns:p14="http://schemas.microsoft.com/office/powerpoint/2010/main" val="1126270650"/>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t>Okay, so the model and the data don’t match very well, as</a:t>
            </a:r>
          </a:p>
          <a:p>
            <a:r>
              <a:rPr lang="en-US"/>
              <a:t>was indicated by the histogram above. So what do do? </a:t>
            </a:r>
            <a:r>
              <a:rPr lang="en-US" smtClean="0"/>
              <a:t>Well, we </a:t>
            </a:r>
            <a:r>
              <a:rPr lang="en-US"/>
              <a:t>can either</a:t>
            </a:r>
          </a:p>
          <a:p>
            <a:r>
              <a:rPr lang="en-US"/>
              <a:t>1. Get a different model; or</a:t>
            </a:r>
          </a:p>
          <a:p>
            <a:r>
              <a:rPr lang="en-US"/>
              <a:t>2. Get different data</a:t>
            </a:r>
          </a:p>
        </p:txBody>
      </p:sp>
      <p:sp>
        <p:nvSpPr>
          <p:cNvPr id="3" name="Content Placeholder 2"/>
          <p:cNvSpPr>
            <a:spLocks noGrp="1"/>
          </p:cNvSpPr>
          <p:nvPr>
            <p:ph sz="quarter" idx="10"/>
          </p:nvPr>
        </p:nvSpPr>
        <p:spPr/>
        <p:txBody>
          <a:bodyPr>
            <a:normAutofit fontScale="92500"/>
          </a:bodyPr>
          <a:lstStyle>
            <a:defPPr/>
          </a:lstStyle>
          <a:p>
            <a:r>
              <a:rPr lang="en-US" smtClean="0"/>
              <a:t>4. Reacting </a:t>
            </a:r>
            <a:r>
              <a:rPr lang="en-US"/>
              <a:t>to Data: Refining Our</a:t>
            </a:r>
          </a:p>
          <a:p>
            <a:r>
              <a:rPr lang="en-US"/>
              <a:t>Expectations</a:t>
            </a:r>
          </a:p>
        </p:txBody>
      </p:sp>
      <p:pic>
        <p:nvPicPr>
          <p:cNvPr id="4" name="Picture 3"/>
          <p:cNvPicPr>
            <a:picLocks noChangeAspect="1"/>
          </p:cNvPicPr>
          <p:nvPr/>
        </p:nvPicPr>
        <p:blipFill>
          <a:blip r:embed="rId2"/>
          <a:stretch>
            <a:fillRect/>
          </a:stretch>
        </p:blipFill>
        <p:spPr>
          <a:xfrm>
            <a:off x="838200" y="3756818"/>
            <a:ext cx="4114800" cy="2743200"/>
          </a:xfrm>
          <a:prstGeom prst="rect">
            <a:avLst/>
          </a:prstGeom>
        </p:spPr>
      </p:pic>
      <p:sp>
        <p:nvSpPr>
          <p:cNvPr id="5" name="Rectangle 4"/>
          <p:cNvSpPr/>
          <p:nvPr/>
        </p:nvSpPr>
        <p:spPr>
          <a:xfrm>
            <a:off x="3517174" y="4419600"/>
            <a:ext cx="2871651" cy="646331"/>
          </a:xfrm>
          <a:prstGeom prst="rect">
            <a:avLst/>
          </a:prstGeom>
        </p:spPr>
        <p:txBody>
          <a:bodyPr wrap="square">
            <a:spAutoFit/>
          </a:bodyPr>
          <a:lstStyle>
            <a:defPPr>
              <a:defRPr lang="en-US"/>
            </a:defPPr>
          </a:lstStyle>
          <a:p>
            <a:r>
              <a:rPr lang="en-US" b="1">
                <a:latin typeface="CrimsonText-Bold"/>
              </a:rPr>
              <a:t>Price Survey Data with Gamma Distribution</a:t>
            </a:r>
            <a:endParaRPr lang="en-US"/>
          </a:p>
        </p:txBody>
      </p:sp>
    </p:spTree>
    <p:extLst>
      <p:ext uri="{BB962C8B-B14F-4D97-AF65-F5344CB8AC3E}">
        <p14:creationId xmlns:p14="http://schemas.microsoft.com/office/powerpoint/2010/main" val="1048181700"/>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1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1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41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41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41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41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418"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419"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420"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421"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59377" y="548778"/>
            <a:ext cx="4928940" cy="615553"/>
          </a:xfrm>
          <a:prstGeom prst="rect">
            <a:avLst/>
          </a:prstGeom>
        </p:spPr>
        <p:txBody>
          <a:bodyPr vert="horz" wrap="square" lIns="0" tIns="0" rIns="0" bIns="0" rtlCol="0">
            <a:spAutoFit/>
          </a:bodyPr>
          <a:lstStyle>
            <a:defPPr>
              <a:defRPr lang="en-US"/>
            </a:defPPr>
          </a:lstStyle>
          <a:p>
            <a:pPr marL="0">
              <a:lnSpc>
                <a:spcPct val="100000"/>
              </a:lnSpc>
            </a:pPr>
            <a:r>
              <a:rPr sz="4000" b="1" spc="10">
                <a:latin typeface="Calibri"/>
                <a:cs typeface="Calibri"/>
              </a:rPr>
              <a:t>Validating models</a:t>
            </a:r>
            <a:endParaRPr sz="4000" b="1">
              <a:latin typeface="Calibri"/>
              <a:cs typeface="Calibri"/>
            </a:endParaRPr>
          </a:p>
        </p:txBody>
      </p:sp>
      <p:pic>
        <p:nvPicPr>
          <p:cNvPr id="422"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1600200"/>
            <a:ext cx="8483700" cy="4930200"/>
          </a:xfrm>
          <a:prstGeom prst="rect">
            <a:avLst/>
          </a:prstGeom>
        </p:spPr>
      </p:pic>
      <p:sp>
        <p:nvSpPr>
          <p:cNvPr id="4" name="text 1"/>
          <p:cNvSpPr txBox="1"/>
          <p:nvPr/>
        </p:nvSpPr>
        <p:spPr>
          <a:xfrm>
            <a:off x="542925" y="1758696"/>
            <a:ext cx="5544160" cy="358134"/>
          </a:xfrm>
          <a:prstGeom prst="rect">
            <a:avLst/>
          </a:prstGeom>
        </p:spPr>
        <p:txBody>
          <a:bodyPr vert="horz" wrap="none" lIns="0" tIns="0" rIns="0" bIns="0" rtlCol="0">
            <a:spAutoFit/>
          </a:bodyPr>
          <a:lstStyle>
            <a:defPPr>
              <a:defRPr lang="en-US"/>
            </a:defPPr>
          </a:lstStyle>
          <a:p>
            <a:pPr marL="0">
              <a:lnSpc>
                <a:spcPct val="100000"/>
              </a:lnSpc>
            </a:pPr>
            <a:r>
              <a:rPr sz="2500" b="1" spc="10">
                <a:latin typeface="Arial" pitchFamily="34" charset="0"/>
                <a:cs typeface="Arial" pitchFamily="34" charset="0"/>
              </a:rPr>
              <a:t>Identifying common model problems</a:t>
            </a:r>
            <a:endParaRPr sz="2500">
              <a:latin typeface="Arial" pitchFamily="34" charset="0"/>
              <a:cs typeface="Arial" pitchFamily="34" charset="0"/>
            </a:endParaRPr>
          </a:p>
        </p:txBody>
      </p:sp>
      <p:sp>
        <p:nvSpPr>
          <p:cNvPr id="5" name="text 1"/>
          <p:cNvSpPr txBox="1"/>
          <p:nvPr/>
        </p:nvSpPr>
        <p:spPr>
          <a:xfrm>
            <a:off x="542925" y="2711195"/>
            <a:ext cx="3490034" cy="369468"/>
          </a:xfrm>
          <a:prstGeom prst="rect">
            <a:avLst/>
          </a:prstGeom>
        </p:spPr>
        <p:txBody>
          <a:bodyPr vert="horz" wrap="none" lIns="0" tIns="0" rIns="0" bIns="0" rtlCol="0">
            <a:spAutoFit/>
          </a:bodyPr>
          <a:lstStyle>
            <a:defPPr>
              <a:defRPr lang="en-US"/>
            </a:defPPr>
          </a:lstStyle>
          <a:p>
            <a:pPr marL="0">
              <a:lnSpc>
                <a:spcPct val="100000"/>
              </a:lnSpc>
            </a:pPr>
            <a:r>
              <a:rPr sz="2710" b="1" spc="10">
                <a:latin typeface="Arial" pitchFamily="34" charset="0"/>
                <a:cs typeface="Arial" pitchFamily="34" charset="0"/>
              </a:rPr>
              <a:t>Bias</a:t>
            </a:r>
            <a:r>
              <a:rPr sz="2710" spc="10">
                <a:latin typeface="Calibri"/>
                <a:cs typeface="Calibri"/>
              </a:rPr>
              <a:t>  -  Systematic Error</a:t>
            </a:r>
            <a:endParaRPr sz="2700">
              <a:latin typeface="Calibri"/>
              <a:cs typeface="Calibri"/>
            </a:endParaRPr>
          </a:p>
        </p:txBody>
      </p:sp>
      <p:sp>
        <p:nvSpPr>
          <p:cNvPr id="6" name="text 1"/>
          <p:cNvSpPr txBox="1"/>
          <p:nvPr/>
        </p:nvSpPr>
        <p:spPr>
          <a:xfrm>
            <a:off x="542925" y="3187445"/>
            <a:ext cx="7747699" cy="780279"/>
          </a:xfrm>
          <a:prstGeom prst="rect">
            <a:avLst/>
          </a:prstGeom>
        </p:spPr>
        <p:txBody>
          <a:bodyPr vert="horz" wrap="none" lIns="0" tIns="0" rIns="0" bIns="0" rtlCol="0">
            <a:spAutoFit/>
          </a:bodyPr>
          <a:lstStyle>
            <a:defPPr>
              <a:defRPr lang="en-US"/>
            </a:defPPr>
          </a:lstStyle>
          <a:p>
            <a:pPr marL="0">
              <a:lnSpc>
                <a:spcPct val="100000"/>
              </a:lnSpc>
            </a:pPr>
            <a:r>
              <a:rPr sz="2710" b="1" spc="10">
                <a:latin typeface="Arial" pitchFamily="34" charset="0"/>
                <a:cs typeface="Arial" pitchFamily="34" charset="0"/>
              </a:rPr>
              <a:t>Variance</a:t>
            </a:r>
            <a:r>
              <a:rPr sz="2710" spc="10">
                <a:latin typeface="Calibri"/>
                <a:cs typeface="Calibri"/>
              </a:rPr>
              <a:t> - Undesirable (but non-systematic) distance</a:t>
            </a:r>
            <a:endParaRPr sz="2700">
              <a:latin typeface="Calibri"/>
              <a:cs typeface="Calibri"/>
            </a:endParaRPr>
          </a:p>
          <a:p>
            <a:pPr marL="0">
              <a:lnSpc>
                <a:spcPct val="100000"/>
              </a:lnSpc>
            </a:pPr>
            <a:r>
              <a:rPr sz="2800" spc="10">
                <a:latin typeface="Calibri"/>
                <a:cs typeface="Calibri"/>
              </a:rPr>
              <a:t>between predictions and actual values.</a:t>
            </a:r>
            <a:endParaRPr sz="2800">
              <a:latin typeface="Calibri"/>
              <a:cs typeface="Calibri"/>
            </a:endParaRPr>
          </a:p>
        </p:txBody>
      </p:sp>
      <p:sp>
        <p:nvSpPr>
          <p:cNvPr id="7" name="text 1"/>
          <p:cNvSpPr txBox="1"/>
          <p:nvPr/>
        </p:nvSpPr>
        <p:spPr>
          <a:xfrm>
            <a:off x="542925" y="4092321"/>
            <a:ext cx="1116584" cy="358134"/>
          </a:xfrm>
          <a:prstGeom prst="rect">
            <a:avLst/>
          </a:prstGeom>
        </p:spPr>
        <p:txBody>
          <a:bodyPr vert="horz" wrap="none" lIns="0" tIns="0" rIns="0" bIns="0" rtlCol="0">
            <a:spAutoFit/>
          </a:bodyPr>
          <a:lstStyle>
            <a:defPPr>
              <a:defRPr lang="en-US"/>
            </a:defPPr>
          </a:lstStyle>
          <a:p>
            <a:pPr marL="0">
              <a:lnSpc>
                <a:spcPct val="100000"/>
              </a:lnSpc>
            </a:pPr>
            <a:r>
              <a:rPr sz="2710" b="1" spc="10">
                <a:latin typeface="Arial" pitchFamily="34" charset="0"/>
                <a:cs typeface="Arial" pitchFamily="34" charset="0"/>
              </a:rPr>
              <a:t>Overfit</a:t>
            </a:r>
            <a:endParaRPr sz="2700">
              <a:latin typeface="Arial" pitchFamily="34" charset="0"/>
              <a:cs typeface="Arial" pitchFamily="34" charset="0"/>
            </a:endParaRPr>
          </a:p>
        </p:txBody>
      </p:sp>
      <p:sp>
        <p:nvSpPr>
          <p:cNvPr id="8" name="text 1"/>
          <p:cNvSpPr txBox="1"/>
          <p:nvPr/>
        </p:nvSpPr>
        <p:spPr>
          <a:xfrm>
            <a:off x="542925" y="4568571"/>
            <a:ext cx="8366201" cy="1605418"/>
          </a:xfrm>
          <a:prstGeom prst="rect">
            <a:avLst/>
          </a:prstGeom>
        </p:spPr>
        <p:txBody>
          <a:bodyPr vert="horz" wrap="none" lIns="0" tIns="0" rIns="0" bIns="0" rtlCol="0">
            <a:spAutoFit/>
          </a:bodyPr>
          <a:lstStyle>
            <a:defPPr>
              <a:defRPr lang="en-US"/>
            </a:defPPr>
          </a:lstStyle>
          <a:p>
            <a:pPr marL="0">
              <a:lnSpc>
                <a:spcPct val="100000"/>
              </a:lnSpc>
            </a:pPr>
            <a:r>
              <a:rPr sz="2800" b="1" spc="10">
                <a:latin typeface="Arial" pitchFamily="34" charset="0"/>
                <a:cs typeface="Arial" pitchFamily="34" charset="0"/>
              </a:rPr>
              <a:t>Nonsignificance</a:t>
            </a:r>
            <a:r>
              <a:rPr sz="2800" spc="10">
                <a:latin typeface="Calibri"/>
                <a:cs typeface="Calibri"/>
              </a:rPr>
              <a:t>: A model that appears to show an</a:t>
            </a:r>
            <a:endParaRPr sz="2800">
              <a:latin typeface="Calibri"/>
              <a:cs typeface="Calibri"/>
            </a:endParaRPr>
          </a:p>
          <a:p>
            <a:pPr marL="0">
              <a:lnSpc>
                <a:spcPct val="100000"/>
              </a:lnSpc>
            </a:pPr>
            <a:r>
              <a:rPr sz="2800" spc="10">
                <a:latin typeface="Calibri"/>
                <a:cs typeface="Calibri"/>
              </a:rPr>
              <a:t>important relation when in fact the relation may not hold</a:t>
            </a:r>
            <a:endParaRPr sz="2800">
              <a:latin typeface="Calibri"/>
              <a:cs typeface="Calibri"/>
            </a:endParaRPr>
          </a:p>
          <a:p>
            <a:pPr marL="0">
              <a:lnSpc>
                <a:spcPct val="100000"/>
              </a:lnSpc>
            </a:pPr>
            <a:r>
              <a:rPr sz="2800" spc="10">
                <a:latin typeface="Calibri"/>
                <a:cs typeface="Calibri"/>
              </a:rPr>
              <a:t>in the general population, or equally good predictions</a:t>
            </a:r>
            <a:endParaRPr sz="2800">
              <a:latin typeface="Calibri"/>
              <a:cs typeface="Calibri"/>
            </a:endParaRPr>
          </a:p>
          <a:p>
            <a:pPr marL="0">
              <a:lnSpc>
                <a:spcPct val="100000"/>
              </a:lnSpc>
            </a:pPr>
            <a:r>
              <a:rPr sz="2800" spc="10">
                <a:latin typeface="Calibri"/>
                <a:cs typeface="Calibri"/>
              </a:rPr>
              <a:t>can be made without the relation.</a:t>
            </a:r>
            <a:endParaRPr sz="2800">
              <a:latin typeface="Calibri"/>
              <a:cs typeface="Calibri"/>
            </a:endParaRPr>
          </a:p>
        </p:txBody>
      </p:sp>
      <p:pic>
        <p:nvPicPr>
          <p:cNvPr id="423"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9" name="text 1"/>
          <p:cNvSpPr txBox="1"/>
          <p:nvPr/>
        </p:nvSpPr>
        <p:spPr>
          <a:xfrm>
            <a:off x="8618165" y="6318084"/>
            <a:ext cx="251562" cy="204648"/>
          </a:xfrm>
          <a:prstGeom prst="rect">
            <a:avLst/>
          </a:prstGeom>
        </p:spPr>
        <p:txBody>
          <a:bodyPr vert="horz" wrap="none" lIns="0" tIns="0" rIns="0" bIns="0" rtlCol="0">
            <a:spAutoFit/>
          </a:bodyPr>
          <a:lstStyle>
            <a:defPPr>
              <a:defRPr lang="en-US"/>
            </a:defPPr>
          </a:lstStyle>
          <a:p>
            <a:pPr marL="0">
              <a:lnSpc>
                <a:spcPct val="100000"/>
              </a:lnSpc>
            </a:pPr>
            <a:r>
              <a:rPr sz="1600" b="1" spc="10">
                <a:latin typeface="Arial" pitchFamily="34" charset="0"/>
                <a:cs typeface="Arial" pitchFamily="34" charset="0"/>
              </a:rPr>
              <a:t>29</a:t>
            </a:r>
            <a:endParaRPr sz="1600">
              <a:latin typeface="Arial" pitchFamily="34" charset="0"/>
              <a:cs typeface="Arial" pitchFamily="34" charset="0"/>
            </a:endParaRPr>
          </a:p>
        </p:txBody>
      </p:sp>
    </p:spTree>
    <p:extLst>
      <p:ext uri="{BB962C8B-B14F-4D97-AF65-F5344CB8AC3E}">
        <p14:creationId xmlns:p14="http://schemas.microsoft.com/office/powerpoint/2010/main" val="3757382597"/>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2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2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42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428"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429"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430"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431"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432"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43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43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81260" y="564102"/>
            <a:ext cx="4700340" cy="615553"/>
          </a:xfrm>
          <a:prstGeom prst="rect">
            <a:avLst/>
          </a:prstGeom>
        </p:spPr>
        <p:txBody>
          <a:bodyPr vert="horz" wrap="square" lIns="0" tIns="0" rIns="0" bIns="0" rtlCol="0">
            <a:spAutoFit/>
          </a:bodyPr>
          <a:lstStyle>
            <a:defPPr>
              <a:defRPr lang="en-US"/>
            </a:defPPr>
          </a:lstStyle>
          <a:p>
            <a:pPr marL="0">
              <a:lnSpc>
                <a:spcPct val="100000"/>
              </a:lnSpc>
            </a:pPr>
            <a:r>
              <a:rPr sz="4000" b="1" spc="10">
                <a:latin typeface="Calibri"/>
                <a:cs typeface="Calibri"/>
              </a:rPr>
              <a:t>Validating models</a:t>
            </a:r>
            <a:endParaRPr sz="4000" b="1">
              <a:latin typeface="Calibri"/>
              <a:cs typeface="Calibri"/>
            </a:endParaRPr>
          </a:p>
        </p:txBody>
      </p:sp>
      <p:pic>
        <p:nvPicPr>
          <p:cNvPr id="435"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4" name="text 1"/>
          <p:cNvSpPr txBox="1"/>
          <p:nvPr/>
        </p:nvSpPr>
        <p:spPr>
          <a:xfrm>
            <a:off x="8618165" y="6318084"/>
            <a:ext cx="251562" cy="204648"/>
          </a:xfrm>
          <a:prstGeom prst="rect">
            <a:avLst/>
          </a:prstGeom>
        </p:spPr>
        <p:txBody>
          <a:bodyPr vert="horz" wrap="none" lIns="0" tIns="0" rIns="0" bIns="0" rtlCol="0">
            <a:spAutoFit/>
          </a:bodyPr>
          <a:lstStyle>
            <a:defPPr>
              <a:defRPr lang="en-US"/>
            </a:defPPr>
          </a:lstStyle>
          <a:p>
            <a:pPr marL="0">
              <a:lnSpc>
                <a:spcPct val="100000"/>
              </a:lnSpc>
            </a:pPr>
            <a:r>
              <a:rPr sz="1600" b="1" spc="10">
                <a:latin typeface="Arial" pitchFamily="34" charset="0"/>
                <a:cs typeface="Arial" pitchFamily="34" charset="0"/>
              </a:rPr>
              <a:t>30</a:t>
            </a:r>
            <a:endParaRPr sz="1600">
              <a:latin typeface="Arial" pitchFamily="34" charset="0"/>
              <a:cs typeface="Arial" pitchFamily="34" charset="0"/>
            </a:endParaRPr>
          </a:p>
        </p:txBody>
      </p:sp>
      <p:pic>
        <p:nvPicPr>
          <p:cNvPr id="436"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74" y="952500"/>
            <a:ext cx="8510274" cy="5815167"/>
          </a:xfrm>
          <a:prstGeom prst="rect">
            <a:avLst/>
          </a:prstGeom>
        </p:spPr>
      </p:pic>
      <p:pic>
        <p:nvPicPr>
          <p:cNvPr id="437"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8599" y="1411274"/>
            <a:ext cx="8510274" cy="5138424"/>
          </a:xfrm>
          <a:prstGeom prst="rect">
            <a:avLst/>
          </a:prstGeom>
        </p:spPr>
      </p:pic>
    </p:spTree>
    <p:extLst>
      <p:ext uri="{BB962C8B-B14F-4D97-AF65-F5344CB8AC3E}">
        <p14:creationId xmlns:p14="http://schemas.microsoft.com/office/powerpoint/2010/main" val="4207279334"/>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3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44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44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442"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44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444"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44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44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44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448"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81260" y="564102"/>
            <a:ext cx="4926990" cy="615553"/>
          </a:xfrm>
          <a:prstGeom prst="rect">
            <a:avLst/>
          </a:prstGeom>
        </p:spPr>
        <p:txBody>
          <a:bodyPr vert="horz" wrap="none" lIns="0" tIns="0" rIns="0" bIns="0" rtlCol="0">
            <a:spAutoFit/>
          </a:bodyPr>
          <a:lstStyle>
            <a:defPPr>
              <a:defRPr lang="en-US"/>
            </a:defPPr>
          </a:lstStyle>
          <a:p>
            <a:pPr marL="0">
              <a:lnSpc>
                <a:spcPct val="100000"/>
              </a:lnSpc>
            </a:pPr>
            <a:r>
              <a:rPr sz="4000" b="1" spc="10">
                <a:latin typeface="Calibri"/>
                <a:cs typeface="Calibri"/>
              </a:rPr>
              <a:t>Ensuring model quality</a:t>
            </a:r>
            <a:endParaRPr sz="4000" b="1">
              <a:latin typeface="Calibri"/>
              <a:cs typeface="Calibri"/>
            </a:endParaRPr>
          </a:p>
        </p:txBody>
      </p:sp>
      <p:pic>
        <p:nvPicPr>
          <p:cNvPr id="449"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1600200"/>
            <a:ext cx="8483700" cy="4930200"/>
          </a:xfrm>
          <a:prstGeom prst="rect">
            <a:avLst/>
          </a:prstGeom>
        </p:spPr>
      </p:pic>
      <p:sp>
        <p:nvSpPr>
          <p:cNvPr id="4" name="text 1"/>
          <p:cNvSpPr txBox="1"/>
          <p:nvPr/>
        </p:nvSpPr>
        <p:spPr>
          <a:xfrm>
            <a:off x="542925" y="1758696"/>
            <a:ext cx="3976473" cy="430887"/>
          </a:xfrm>
          <a:prstGeom prst="rect">
            <a:avLst/>
          </a:prstGeom>
        </p:spPr>
        <p:txBody>
          <a:bodyPr vert="horz" wrap="none" lIns="0" tIns="0" rIns="0" bIns="0" rtlCol="0">
            <a:spAutoFit/>
          </a:bodyPr>
          <a:lstStyle>
            <a:defPPr>
              <a:defRPr lang="en-US"/>
            </a:defPPr>
          </a:lstStyle>
          <a:p>
            <a:pPr marL="0">
              <a:lnSpc>
                <a:spcPct val="100000"/>
              </a:lnSpc>
            </a:pPr>
            <a:r>
              <a:rPr sz="2800" b="1" spc="10">
                <a:latin typeface="Calibri"/>
                <a:cs typeface="Calibri"/>
              </a:rPr>
              <a:t>Testing On Held - Out Data</a:t>
            </a:r>
            <a:endParaRPr sz="2800" b="1">
              <a:latin typeface="Calibri"/>
              <a:cs typeface="Calibri"/>
            </a:endParaRPr>
          </a:p>
        </p:txBody>
      </p:sp>
      <p:sp>
        <p:nvSpPr>
          <p:cNvPr id="5" name="text 1"/>
          <p:cNvSpPr txBox="1"/>
          <p:nvPr/>
        </p:nvSpPr>
        <p:spPr>
          <a:xfrm>
            <a:off x="542925" y="2711195"/>
            <a:ext cx="3322897" cy="430887"/>
          </a:xfrm>
          <a:prstGeom prst="rect">
            <a:avLst/>
          </a:prstGeom>
        </p:spPr>
        <p:txBody>
          <a:bodyPr vert="horz" wrap="none" lIns="0" tIns="0" rIns="0" bIns="0" rtlCol="0">
            <a:spAutoFit/>
          </a:bodyPr>
          <a:lstStyle>
            <a:defPPr>
              <a:defRPr lang="en-US"/>
            </a:defPPr>
          </a:lstStyle>
          <a:p>
            <a:pPr marL="0">
              <a:lnSpc>
                <a:spcPct val="100000"/>
              </a:lnSpc>
            </a:pPr>
            <a:r>
              <a:rPr sz="2800" b="1" spc="10">
                <a:latin typeface="Calibri"/>
                <a:cs typeface="Calibri"/>
              </a:rPr>
              <a:t>k-fold cross-validation</a:t>
            </a:r>
            <a:endParaRPr sz="2800" b="1">
              <a:latin typeface="Calibri"/>
              <a:cs typeface="Calibri"/>
            </a:endParaRPr>
          </a:p>
        </p:txBody>
      </p:sp>
      <p:sp>
        <p:nvSpPr>
          <p:cNvPr id="6" name="text 1"/>
          <p:cNvSpPr txBox="1"/>
          <p:nvPr/>
        </p:nvSpPr>
        <p:spPr>
          <a:xfrm>
            <a:off x="542925" y="3176778"/>
            <a:ext cx="8357921" cy="1699552"/>
          </a:xfrm>
          <a:prstGeom prst="rect">
            <a:avLst/>
          </a:prstGeom>
        </p:spPr>
        <p:txBody>
          <a:bodyPr vert="horz" wrap="none" lIns="0" tIns="0" rIns="0" bIns="0" rtlCol="0">
            <a:spAutoFit/>
          </a:bodyPr>
          <a:lstStyle>
            <a:defPPr>
              <a:defRPr lang="en-US"/>
            </a:defPPr>
          </a:lstStyle>
          <a:p>
            <a:pPr marL="0">
              <a:lnSpc>
                <a:spcPct val="100000"/>
              </a:lnSpc>
            </a:pPr>
            <a:r>
              <a:rPr sz="2190" i="1" spc="10">
                <a:latin typeface="Arial" pitchFamily="34" charset="0"/>
                <a:cs typeface="Arial" pitchFamily="34" charset="0"/>
              </a:rPr>
              <a:t>The idea behind k-fold cross-validation is to repeat the construction</a:t>
            </a:r>
            <a:endParaRPr sz="2100">
              <a:latin typeface="Arial" pitchFamily="34" charset="0"/>
              <a:cs typeface="Arial" pitchFamily="34" charset="0"/>
            </a:endParaRPr>
          </a:p>
          <a:p>
            <a:pPr marL="0">
              <a:lnSpc>
                <a:spcPct val="100000"/>
              </a:lnSpc>
            </a:pPr>
            <a:r>
              <a:rPr sz="2190" i="1" spc="10">
                <a:latin typeface="Arial" pitchFamily="34" charset="0"/>
                <a:cs typeface="Arial" pitchFamily="34" charset="0"/>
              </a:rPr>
              <a:t>of the model on different subsets of the available training data and</a:t>
            </a:r>
            <a:endParaRPr sz="2100">
              <a:latin typeface="Arial" pitchFamily="34" charset="0"/>
              <a:cs typeface="Arial" pitchFamily="34" charset="0"/>
            </a:endParaRPr>
          </a:p>
          <a:p>
            <a:pPr marL="0">
              <a:lnSpc>
                <a:spcPct val="100000"/>
              </a:lnSpc>
            </a:pPr>
            <a:r>
              <a:rPr sz="2190" i="1" spc="10">
                <a:latin typeface="Arial" pitchFamily="34" charset="0"/>
                <a:cs typeface="Arial" pitchFamily="34" charset="0"/>
              </a:rPr>
              <a:t>then evaluate the model only on data not seen during construction.</a:t>
            </a:r>
            <a:endParaRPr sz="2100">
              <a:latin typeface="Arial" pitchFamily="34" charset="0"/>
              <a:cs typeface="Arial" pitchFamily="34" charset="0"/>
            </a:endParaRPr>
          </a:p>
          <a:p>
            <a:pPr marL="0">
              <a:lnSpc>
                <a:spcPct val="100000"/>
              </a:lnSpc>
            </a:pPr>
            <a:r>
              <a:rPr sz="2340" i="1" spc="10">
                <a:latin typeface="Arial" pitchFamily="34" charset="0"/>
                <a:cs typeface="Arial" pitchFamily="34" charset="0"/>
              </a:rPr>
              <a:t>This is an attempt to simulate the performance of the model on</a:t>
            </a:r>
            <a:endParaRPr sz="2300">
              <a:latin typeface="Arial" pitchFamily="34" charset="0"/>
              <a:cs typeface="Arial" pitchFamily="34" charset="0"/>
            </a:endParaRPr>
          </a:p>
          <a:p>
            <a:pPr marL="0">
              <a:lnSpc>
                <a:spcPct val="100000"/>
              </a:lnSpc>
            </a:pPr>
            <a:r>
              <a:rPr sz="2400" i="1" spc="10">
                <a:latin typeface="Arial" pitchFamily="34" charset="0"/>
                <a:cs typeface="Arial" pitchFamily="34" charset="0"/>
              </a:rPr>
              <a:t>unseen future data.</a:t>
            </a:r>
            <a:endParaRPr sz="2400">
              <a:latin typeface="Arial" pitchFamily="34" charset="0"/>
              <a:cs typeface="Arial" pitchFamily="34" charset="0"/>
            </a:endParaRPr>
          </a:p>
        </p:txBody>
      </p:sp>
      <p:sp>
        <p:nvSpPr>
          <p:cNvPr id="7" name="text 1"/>
          <p:cNvSpPr txBox="1"/>
          <p:nvPr/>
        </p:nvSpPr>
        <p:spPr>
          <a:xfrm>
            <a:off x="542925" y="5521071"/>
            <a:ext cx="2910733" cy="430887"/>
          </a:xfrm>
          <a:prstGeom prst="rect">
            <a:avLst/>
          </a:prstGeom>
        </p:spPr>
        <p:txBody>
          <a:bodyPr vert="horz" wrap="none" lIns="0" tIns="0" rIns="0" bIns="0" rtlCol="0">
            <a:spAutoFit/>
          </a:bodyPr>
          <a:lstStyle>
            <a:defPPr>
              <a:defRPr lang="en-US"/>
            </a:defPPr>
          </a:lstStyle>
          <a:p>
            <a:pPr marL="0">
              <a:lnSpc>
                <a:spcPct val="100000"/>
              </a:lnSpc>
            </a:pPr>
            <a:r>
              <a:rPr sz="2800" b="1" spc="10">
                <a:latin typeface="Calibri"/>
                <a:cs typeface="Calibri"/>
              </a:rPr>
              <a:t>Significance Testing</a:t>
            </a:r>
            <a:endParaRPr sz="2800" b="1">
              <a:latin typeface="Calibri"/>
              <a:cs typeface="Calibri"/>
            </a:endParaRPr>
          </a:p>
        </p:txBody>
      </p:sp>
      <p:sp>
        <p:nvSpPr>
          <p:cNvPr id="8" name="text 1"/>
          <p:cNvSpPr txBox="1"/>
          <p:nvPr/>
        </p:nvSpPr>
        <p:spPr>
          <a:xfrm>
            <a:off x="542925" y="5997321"/>
            <a:ext cx="3538341" cy="430887"/>
          </a:xfrm>
          <a:prstGeom prst="rect">
            <a:avLst/>
          </a:prstGeom>
        </p:spPr>
        <p:txBody>
          <a:bodyPr vert="horz" wrap="none" lIns="0" tIns="0" rIns="0" bIns="0" rtlCol="0">
            <a:spAutoFit/>
          </a:bodyPr>
          <a:lstStyle>
            <a:defPPr>
              <a:defRPr lang="en-US"/>
            </a:defPPr>
          </a:lstStyle>
          <a:p>
            <a:pPr marL="0">
              <a:lnSpc>
                <a:spcPct val="100000"/>
              </a:lnSpc>
            </a:pPr>
            <a:r>
              <a:rPr sz="2800" spc="10">
                <a:latin typeface="Calibri"/>
                <a:cs typeface="Calibri"/>
              </a:rPr>
              <a:t>“What is your </a:t>
            </a:r>
            <a:r>
              <a:rPr sz="2800" b="1" spc="10">
                <a:latin typeface="Calibri"/>
                <a:cs typeface="Calibri"/>
              </a:rPr>
              <a:t>p-value</a:t>
            </a:r>
            <a:r>
              <a:rPr sz="2800" spc="10">
                <a:latin typeface="Calibri"/>
                <a:cs typeface="Calibri"/>
              </a:rPr>
              <a:t>?”</a:t>
            </a:r>
            <a:endParaRPr sz="2800">
              <a:latin typeface="Calibri"/>
              <a:cs typeface="Calibri"/>
            </a:endParaRPr>
          </a:p>
        </p:txBody>
      </p:sp>
      <p:pic>
        <p:nvPicPr>
          <p:cNvPr id="450"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9" name="text 1"/>
          <p:cNvSpPr txBox="1"/>
          <p:nvPr/>
        </p:nvSpPr>
        <p:spPr>
          <a:xfrm>
            <a:off x="8618165" y="6318084"/>
            <a:ext cx="251562" cy="204648"/>
          </a:xfrm>
          <a:prstGeom prst="rect">
            <a:avLst/>
          </a:prstGeom>
        </p:spPr>
        <p:txBody>
          <a:bodyPr vert="horz" wrap="none" lIns="0" tIns="0" rIns="0" bIns="0" rtlCol="0">
            <a:spAutoFit/>
          </a:bodyPr>
          <a:lstStyle>
            <a:defPPr>
              <a:defRPr lang="en-US"/>
            </a:defPPr>
          </a:lstStyle>
          <a:p>
            <a:pPr marL="0">
              <a:lnSpc>
                <a:spcPct val="100000"/>
              </a:lnSpc>
            </a:pPr>
            <a:r>
              <a:rPr sz="1600" b="1" spc="10">
                <a:latin typeface="Arial" pitchFamily="34" charset="0"/>
                <a:cs typeface="Arial" pitchFamily="34" charset="0"/>
              </a:rPr>
              <a:t>31</a:t>
            </a:r>
            <a:endParaRPr sz="1600">
              <a:latin typeface="Arial" pitchFamily="34" charset="0"/>
              <a:cs typeface="Arial" pitchFamily="34" charset="0"/>
            </a:endParaRPr>
          </a:p>
        </p:txBody>
      </p:sp>
    </p:spTree>
    <p:extLst>
      <p:ext uri="{BB962C8B-B14F-4D97-AF65-F5344CB8AC3E}">
        <p14:creationId xmlns:p14="http://schemas.microsoft.com/office/powerpoint/2010/main" val="2705770510"/>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493837"/>
            <a:ext cx="8458200" cy="4983163"/>
          </a:xfrm>
        </p:spPr>
        <p:txBody>
          <a:bodyPr>
            <a:noAutofit/>
          </a:bodyPr>
          <a:lstStyle>
            <a:defPPr/>
          </a:lstStyle>
          <a:p>
            <a:r>
              <a:rPr lang="en-US" sz="1200">
                <a:hlinkClick r:id="rId2"/>
              </a:rPr>
              <a:t>https://</a:t>
            </a:r>
            <a:r>
              <a:rPr lang="en-US" sz="1200" smtClean="0">
                <a:hlinkClick r:id="rId2"/>
              </a:rPr>
              <a:t>towardsdatascience.com/balancing-bias-and-variance-to-control-errors-in-machine-learning-16ced95724db</a:t>
            </a:r>
            <a:endParaRPr lang="en-US" sz="1200" smtClean="0"/>
          </a:p>
          <a:p>
            <a:pPr algn="ctr"/>
            <a:r>
              <a:rPr lang="en-US" sz="1200" b="1" i="1">
                <a:latin typeface="medium-content-serif-font"/>
              </a:rPr>
              <a:t>Y = f(X) + e</a:t>
            </a:r>
            <a:endParaRPr lang="en-US" sz="1200"/>
          </a:p>
          <a:p>
            <a:r>
              <a:rPr lang="en-US" sz="1200"/>
              <a:t> Estimation of this relation or f(X) is known as statistical learning</a:t>
            </a:r>
            <a:r>
              <a:rPr lang="en-US" sz="1200" smtClean="0"/>
              <a:t>.</a:t>
            </a:r>
            <a:r>
              <a:rPr lang="en-US" sz="1200"/>
              <a:t> </a:t>
            </a:r>
            <a:r>
              <a:rPr lang="en-US" sz="1200" smtClean="0"/>
              <a:t>On </a:t>
            </a:r>
            <a:r>
              <a:rPr lang="en-US" sz="1200"/>
              <a:t>general, we won’t be able to make a perfect estimate of f(X), and this gives rise to an error term, known as </a:t>
            </a:r>
            <a:r>
              <a:rPr lang="en-US" sz="1200" b="1"/>
              <a:t>reducible error</a:t>
            </a:r>
            <a:r>
              <a:rPr lang="en-US" sz="1200"/>
              <a:t>. The accuracy of the model can be improved by making a more accurate estimate of f(X) and therefore reducing the reducible error. </a:t>
            </a:r>
            <a:r>
              <a:rPr lang="en-US" sz="1200" b="1" i="1"/>
              <a:t>But, even if we make a 100% accurate estimate of f(X), our model won’t be error free, this is known as irreducible error</a:t>
            </a:r>
            <a:r>
              <a:rPr lang="en-US" sz="1200"/>
              <a:t>(e in the above equation</a:t>
            </a:r>
            <a:r>
              <a:rPr lang="en-US" sz="1200" smtClean="0"/>
              <a:t>).</a:t>
            </a:r>
          </a:p>
          <a:p>
            <a:r>
              <a:rPr lang="en-US" sz="1200" b="1" i="1"/>
              <a:t>The quantity e may contain unmeasured variables that are useful in predicting Y</a:t>
            </a:r>
            <a:r>
              <a:rPr lang="en-US" sz="1200" b="1"/>
              <a:t> </a:t>
            </a:r>
            <a:r>
              <a:rPr lang="en-US" sz="1200"/>
              <a:t>: since we don’t measure them, f cannot use them for its prediction. </a:t>
            </a:r>
            <a:r>
              <a:rPr lang="en-US" sz="1200" b="1" i="1"/>
              <a:t>The quantity e may also contain unmeasurable variation</a:t>
            </a:r>
            <a:r>
              <a:rPr lang="en-US" sz="1200" b="1" i="1" smtClean="0"/>
              <a:t>.</a:t>
            </a:r>
          </a:p>
          <a:p>
            <a:r>
              <a:rPr lang="en-US" sz="1200" b="1"/>
              <a:t>Bias</a:t>
            </a:r>
          </a:p>
          <a:p>
            <a:r>
              <a:rPr lang="en-US" sz="1200"/>
              <a:t>Bias refers to the error that is introduced by approximating a real-life problem, which may be extremely complicated, by a much simpler model. So, if the true relation is complex and you try to use linear regression, then it will undoubtedly result in some bias in the estimation of f(X). No matter how many observations you have, it is impossible to produce an accurate prediction if you are using a restrictive/ simple algorithm, when the true relation is highly complex</a:t>
            </a:r>
            <a:r>
              <a:rPr lang="en-US" sz="1200" smtClean="0"/>
              <a:t>.</a:t>
            </a:r>
          </a:p>
          <a:p>
            <a:r>
              <a:rPr lang="en-US" sz="1200" b="1"/>
              <a:t>Variance</a:t>
            </a:r>
          </a:p>
          <a:p>
            <a:r>
              <a:rPr lang="en-US" sz="1200"/>
              <a:t>Variance refers to the amount by which your estimate of f(X) would change if we estimated it using a diﬀerent training data set. Since the training data is used to ﬁt the statistical learning method, diﬀerent training data sets will result in a diﬀerent estimation. But ideally the estimate for f(X) should not vary too much between training sets. However, if a method has high variance then small changes in the training data can result in large changes in f(X).</a:t>
            </a:r>
          </a:p>
          <a:p>
            <a:endParaRPr lang="en-US" sz="1200"/>
          </a:p>
          <a:p>
            <a:r>
              <a:rPr lang="en-US" sz="1200"/>
              <a:t>A general rule is that, </a:t>
            </a:r>
            <a:r>
              <a:rPr lang="en-US" sz="1200" b="1" i="1"/>
              <a:t>as a statistical method tries to match data points more closely or when a more flexible method is used, the bias reduces, but variance increases</a:t>
            </a:r>
            <a:r>
              <a:rPr lang="en-US" sz="1200" b="1" i="1" smtClean="0"/>
              <a:t>.</a:t>
            </a:r>
          </a:p>
          <a:p>
            <a:r>
              <a:rPr lang="en-US" sz="1200"/>
              <a:t> </a:t>
            </a:r>
            <a:r>
              <a:rPr lang="en-US" sz="1200" b="1"/>
              <a:t>I</a:t>
            </a:r>
            <a:r>
              <a:rPr lang="en-US" sz="1200" b="1" smtClean="0"/>
              <a:t>n </a:t>
            </a:r>
            <a:r>
              <a:rPr lang="en-US" sz="1200" b="1"/>
              <a:t>order to minimize the expected test error, we need to select a statistical learning method that simultaneously achieves low variance and low bias.</a:t>
            </a:r>
            <a:r>
              <a:rPr lang="en-US" sz="1200"/>
              <a:t> </a:t>
            </a:r>
            <a:endParaRPr lang="en-US" sz="1200" smtClean="0"/>
          </a:p>
          <a:p>
            <a:endParaRPr lang="en-US" sz="1200"/>
          </a:p>
          <a:p>
            <a:endParaRPr lang="en-US" sz="1200"/>
          </a:p>
        </p:txBody>
      </p:sp>
      <p:sp>
        <p:nvSpPr>
          <p:cNvPr id="4" name="Content Placeholder 3"/>
          <p:cNvSpPr>
            <a:spLocks noGrp="1"/>
          </p:cNvSpPr>
          <p:nvPr>
            <p:ph sz="quarter" idx="10"/>
          </p:nvPr>
        </p:nvSpPr>
        <p:spPr/>
        <p:txBody>
          <a:bodyPr>
            <a:normAutofit fontScale="85000" lnSpcReduction="10000"/>
          </a:bodyPr>
          <a:lstStyle>
            <a:defPPr/>
          </a:lstStyle>
          <a:p>
            <a:r>
              <a:rPr lang="en-US" smtClean="0"/>
              <a:t>Balancing Bias &amp; Variance to Control Errors in Machine Learning</a:t>
            </a:r>
            <a:endParaRPr lang="en-US"/>
          </a:p>
        </p:txBody>
      </p:sp>
    </p:spTree>
    <p:extLst>
      <p:ext uri="{BB962C8B-B14F-4D97-AF65-F5344CB8AC3E}">
        <p14:creationId xmlns:p14="http://schemas.microsoft.com/office/powerpoint/2010/main" val="55351197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a:bodyPr>
          <a:lstStyle>
            <a:defPPr/>
          </a:lstStyle>
          <a:p>
            <a:r>
              <a:rPr lang="en-IN" b="1" u="sng"/>
              <a:t>Six Types of the </a:t>
            </a:r>
            <a:r>
              <a:rPr lang="en-IN" b="1" u="sng" smtClean="0"/>
              <a:t>Questions</a:t>
            </a:r>
          </a:p>
          <a:p>
            <a:pPr marL="457200" indent="-457200">
              <a:buFont typeface="+mj-lt"/>
              <a:buAutoNum type="arabicPeriod"/>
            </a:pPr>
            <a:r>
              <a:rPr lang="en-US" b="1"/>
              <a:t>Are you out of </a:t>
            </a:r>
            <a:r>
              <a:rPr lang="en-US" b="1" smtClean="0"/>
              <a:t>data?</a:t>
            </a:r>
          </a:p>
          <a:p>
            <a:pPr marL="857250" lvl="1" indent="-457200">
              <a:buFont typeface="Arial" pitchFamily="34" charset="0"/>
              <a:buChar char="•"/>
            </a:pPr>
            <a:r>
              <a:rPr lang="en-US" smtClean="0"/>
              <a:t>Iterative </a:t>
            </a:r>
            <a:r>
              <a:rPr lang="en-US"/>
              <a:t>data analysis will eventually begin to raise </a:t>
            </a:r>
            <a:r>
              <a:rPr lang="en-US" smtClean="0"/>
              <a:t>questions that </a:t>
            </a:r>
            <a:r>
              <a:rPr lang="en-US"/>
              <a:t>simply cannot be answered with the data at </a:t>
            </a:r>
            <a:r>
              <a:rPr lang="en-US" smtClean="0"/>
              <a:t>hand.</a:t>
            </a:r>
          </a:p>
          <a:p>
            <a:pPr marL="857250" lvl="1" indent="-457200">
              <a:buFont typeface="Arial" pitchFamily="34" charset="0"/>
              <a:buChar char="•"/>
            </a:pPr>
            <a:r>
              <a:rPr lang="en-US" smtClean="0"/>
              <a:t>Another </a:t>
            </a:r>
            <a:r>
              <a:rPr lang="en-US"/>
              <a:t>situation in which you may find yourself </a:t>
            </a:r>
            <a:r>
              <a:rPr lang="en-US" smtClean="0"/>
              <a:t>seeking out </a:t>
            </a:r>
            <a:r>
              <a:rPr lang="en-US"/>
              <a:t>more data is when you’ve actually completed the </a:t>
            </a:r>
            <a:r>
              <a:rPr lang="en-US" smtClean="0"/>
              <a:t>data analysis </a:t>
            </a:r>
            <a:r>
              <a:rPr lang="en-US"/>
              <a:t>and come to satisfactory results, usually some </a:t>
            </a:r>
            <a:r>
              <a:rPr lang="en-US" smtClean="0"/>
              <a:t>interesting finding</a:t>
            </a:r>
            <a:r>
              <a:rPr lang="en-US"/>
              <a:t>. Then, it can be very important to try </a:t>
            </a:r>
            <a:r>
              <a:rPr lang="en-US" smtClean="0"/>
              <a:t>to </a:t>
            </a:r>
            <a:r>
              <a:rPr lang="en-US" i="1" smtClean="0"/>
              <a:t>replicate </a:t>
            </a:r>
            <a:r>
              <a:rPr lang="en-US"/>
              <a:t>whatever you’ve found using a different, </a:t>
            </a:r>
            <a:r>
              <a:rPr lang="en-US" b="1" smtClean="0"/>
              <a:t>possibly independent</a:t>
            </a:r>
            <a:r>
              <a:rPr lang="en-US"/>
              <a:t>, dataset</a:t>
            </a:r>
            <a:r>
              <a:rPr lang="en-US" smtClean="0"/>
              <a:t>.</a:t>
            </a:r>
          </a:p>
          <a:p>
            <a:pPr marL="400050" lvl="1" indent="0">
              <a:buNone/>
            </a:pPr>
            <a:endParaRPr lang="en-US"/>
          </a:p>
          <a:p>
            <a:pPr marL="457200" indent="-457200">
              <a:buFont typeface="+mj-lt"/>
              <a:buAutoNum type="arabicPeriod"/>
            </a:pPr>
            <a:r>
              <a:rPr lang="en-US" b="1"/>
              <a:t>Do you </a:t>
            </a:r>
            <a:r>
              <a:rPr lang="en-US" b="1" smtClean="0"/>
              <a:t>have </a:t>
            </a:r>
            <a:r>
              <a:rPr lang="en-US" b="1"/>
              <a:t>enough evidence to make a decision</a:t>
            </a:r>
            <a:r>
              <a:rPr lang="en-US" b="1" smtClean="0"/>
              <a:t>?</a:t>
            </a:r>
          </a:p>
          <a:p>
            <a:pPr marL="857250" lvl="1" indent="-457200">
              <a:lnSpc>
                <a:spcPct val="110000"/>
              </a:lnSpc>
              <a:buFont typeface="Arial" pitchFamily="34" charset="0"/>
              <a:buChar char="•"/>
            </a:pPr>
            <a:r>
              <a:rPr lang="en-US" smtClean="0"/>
              <a:t>It’s </a:t>
            </a:r>
            <a:r>
              <a:rPr lang="en-US"/>
              <a:t>important to always keep in mind the purpose of the data analysis as you go along because you may over or under-invest resources in the analysis if the analysis is not attuned to the ultimate </a:t>
            </a:r>
            <a:r>
              <a:rPr lang="en-US" smtClean="0"/>
              <a:t>goal.</a:t>
            </a:r>
          </a:p>
          <a:p>
            <a:pPr marL="857250" lvl="1" indent="-457200">
              <a:lnSpc>
                <a:spcPct val="110000"/>
              </a:lnSpc>
              <a:buFont typeface="Arial" pitchFamily="34" charset="0"/>
              <a:buChar char="•"/>
            </a:pPr>
            <a:r>
              <a:rPr lang="en-US" smtClean="0"/>
              <a:t>The </a:t>
            </a:r>
            <a:r>
              <a:rPr lang="en-US"/>
              <a:t>question of whether </a:t>
            </a:r>
            <a:r>
              <a:rPr lang="en-US" smtClean="0"/>
              <a:t>you have </a:t>
            </a:r>
            <a:r>
              <a:rPr lang="en-US"/>
              <a:t>enough evidence depends on factors specific to </a:t>
            </a:r>
            <a:r>
              <a:rPr lang="en-US" smtClean="0"/>
              <a:t>the application </a:t>
            </a:r>
            <a:r>
              <a:rPr lang="en-US"/>
              <a:t>at hand and your personal situation with </a:t>
            </a:r>
            <a:r>
              <a:rPr lang="en-US" smtClean="0"/>
              <a:t>respect to </a:t>
            </a:r>
            <a:r>
              <a:rPr lang="en-US"/>
              <a:t>costs and benefits.</a:t>
            </a:r>
          </a:p>
        </p:txBody>
      </p:sp>
      <p:sp>
        <p:nvSpPr>
          <p:cNvPr id="3" name="Content Placeholder 2"/>
          <p:cNvSpPr>
            <a:spLocks noGrp="1"/>
          </p:cNvSpPr>
          <p:nvPr>
            <p:ph sz="quarter" idx="10"/>
          </p:nvPr>
        </p:nvSpPr>
        <p:spPr/>
        <p:txBody>
          <a:bodyPr/>
          <a:lstStyle>
            <a:defPPr/>
          </a:lstStyle>
          <a:p>
            <a:r>
              <a:rPr lang="en-US"/>
              <a:t>When Do We </a:t>
            </a:r>
            <a:r>
              <a:rPr lang="en-US" smtClean="0"/>
              <a:t>Stop Training &amp; Model fitment process?</a:t>
            </a:r>
            <a:endParaRPr lang="en-US"/>
          </a:p>
        </p:txBody>
      </p:sp>
    </p:spTree>
    <p:extLst>
      <p:ext uri="{BB962C8B-B14F-4D97-AF65-F5344CB8AC3E}">
        <p14:creationId xmlns:p14="http://schemas.microsoft.com/office/powerpoint/2010/main" val="254476903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pPr marL="457200" indent="-457200">
              <a:buFont typeface="+mj-lt"/>
              <a:buAutoNum type="arabicPeriod" startAt="3"/>
            </a:pPr>
            <a:r>
              <a:rPr lang="en-US" b="1" smtClean="0"/>
              <a:t>Can </a:t>
            </a:r>
            <a:r>
              <a:rPr lang="en-US" b="1"/>
              <a:t>you place your results in any larger context</a:t>
            </a:r>
            <a:r>
              <a:rPr lang="en-US" b="1" smtClean="0"/>
              <a:t>?</a:t>
            </a:r>
          </a:p>
          <a:p>
            <a:pPr marL="857250" lvl="1" indent="-457200">
              <a:buFont typeface="Arial" pitchFamily="34" charset="0"/>
              <a:buChar char="•"/>
            </a:pPr>
            <a:r>
              <a:rPr lang="en-US"/>
              <a:t>Are results working on larger dataset in a bigger context, matching with past </a:t>
            </a:r>
            <a:r>
              <a:rPr lang="en-US" smtClean="0"/>
              <a:t>observations</a:t>
            </a:r>
          </a:p>
          <a:p>
            <a:pPr marL="857250" lvl="1" indent="-457200">
              <a:buFont typeface="Arial" pitchFamily="34" charset="0"/>
              <a:buChar char="•"/>
            </a:pPr>
            <a:r>
              <a:rPr lang="en-US" smtClean="0"/>
              <a:t>Is model working well on multiple variations in the data or on different data sets</a:t>
            </a:r>
          </a:p>
          <a:p>
            <a:pPr marL="457200" indent="-457200">
              <a:buFont typeface="+mj-lt"/>
              <a:buAutoNum type="arabicPeriod" startAt="3"/>
            </a:pPr>
            <a:r>
              <a:rPr lang="en-US" b="1"/>
              <a:t>Are you out of time</a:t>
            </a:r>
            <a:r>
              <a:rPr lang="en-US" b="1" smtClean="0"/>
              <a:t>?</a:t>
            </a:r>
          </a:p>
          <a:p>
            <a:pPr marL="857250" lvl="1" indent="-457200">
              <a:buFont typeface="Arial" pitchFamily="34" charset="0"/>
              <a:buChar char="•"/>
            </a:pPr>
            <a:r>
              <a:rPr lang="en-US" smtClean="0"/>
              <a:t>project timelines are approaching</a:t>
            </a:r>
          </a:p>
          <a:p>
            <a:pPr marL="857250" lvl="1" indent="-457200">
              <a:buFont typeface="Arial" pitchFamily="34" charset="0"/>
              <a:buChar char="•"/>
            </a:pPr>
            <a:r>
              <a:rPr lang="en-US" smtClean="0"/>
              <a:t>Is model able to give results in define application SLAs </a:t>
            </a:r>
            <a:r>
              <a:rPr lang="en-US"/>
              <a:t>Is model running for hours to give results, </a:t>
            </a:r>
          </a:p>
          <a:p>
            <a:pPr marL="457200" indent="-457200">
              <a:buFont typeface="+mj-lt"/>
              <a:buAutoNum type="arabicPeriod" startAt="3"/>
            </a:pPr>
            <a:r>
              <a:rPr lang="en-US" b="1" smtClean="0"/>
              <a:t>Is your model overfitting?</a:t>
            </a:r>
          </a:p>
          <a:p>
            <a:pPr marL="457200" indent="-457200">
              <a:buFont typeface="+mj-lt"/>
              <a:buAutoNum type="arabicPeriod" startAt="3"/>
            </a:pPr>
            <a:r>
              <a:rPr lang="en-US" b="1" smtClean="0"/>
              <a:t>Is your model able to handle noisy, messy data, outliers?</a:t>
            </a:r>
            <a:endParaRPr lang="en-US" b="1"/>
          </a:p>
          <a:p>
            <a:pPr marL="457200" indent="-457200">
              <a:buFont typeface="Arial" pitchFamily="34" charset="0"/>
              <a:buChar char="•"/>
            </a:pPr>
            <a:endParaRPr lang="en-US"/>
          </a:p>
        </p:txBody>
      </p:sp>
      <p:sp>
        <p:nvSpPr>
          <p:cNvPr id="3" name="Content Placeholder 2"/>
          <p:cNvSpPr>
            <a:spLocks noGrp="1"/>
          </p:cNvSpPr>
          <p:nvPr>
            <p:ph sz="quarter" idx="10"/>
          </p:nvPr>
        </p:nvSpPr>
        <p:spPr/>
        <p:txBody>
          <a:bodyPr/>
          <a:lstStyle>
            <a:defPPr/>
          </a:lstStyle>
          <a:p>
            <a:r>
              <a:rPr lang="en-IN"/>
              <a:t>Six Types of the </a:t>
            </a:r>
            <a:r>
              <a:rPr lang="en-IN" smtClean="0"/>
              <a:t>Questions</a:t>
            </a:r>
            <a:endParaRPr lang="en-IN"/>
          </a:p>
        </p:txBody>
      </p:sp>
    </p:spTree>
    <p:extLst>
      <p:ext uri="{BB962C8B-B14F-4D97-AF65-F5344CB8AC3E}">
        <p14:creationId xmlns:p14="http://schemas.microsoft.com/office/powerpoint/2010/main" val="1933137320"/>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defPPr/>
          </a:lstStyle>
          <a:p>
            <a:r>
              <a:rPr lang="en-IN" sz="3600" b="1" smtClean="0">
                <a:latin typeface="+mn-lt"/>
              </a:rPr>
              <a:t>Formal Modelling</a:t>
            </a:r>
            <a:endParaRPr lang="en-US" sz="3600" b="1">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0" latinLnBrk="0" hangingPunct="0">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0" latinLnBrk="0" hangingPunct="0">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0" latinLnBrk="0" hangingPunct="0">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0" latinLnBrk="0" hangingPunct="0">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a:latin typeface="Arial Narrow" panose="020B0606020202030204" pitchFamily="34" charset="0"/>
              </a:rPr>
              <a:t>Source Courtesy</a:t>
            </a:r>
            <a:r>
              <a:rPr lang="en-US" altLang="en-US" sz="1050">
                <a:latin typeface="Arial Narrow" panose="020B0606020202030204" pitchFamily="34" charset="0"/>
              </a:rPr>
              <a:t>: Some of the contents of this PPT are sourced from materials provided by publishers of prescribed books</a:t>
            </a:r>
            <a:endParaRPr lang="en-IN" altLang="en-US" sz="1050">
              <a:latin typeface="Arial Narrow" panose="020B0606020202030204" pitchFamily="34" charset="0"/>
            </a:endParaRPr>
          </a:p>
        </p:txBody>
      </p:sp>
      <p:sp>
        <p:nvSpPr>
          <p:cNvPr id="3" name="Rectangle 2"/>
          <p:cNvSpPr/>
          <p:nvPr/>
        </p:nvSpPr>
        <p:spPr>
          <a:xfrm>
            <a:off x="3210088" y="3244334"/>
            <a:ext cx="2723823" cy="369332"/>
          </a:xfrm>
          <a:prstGeom prst="rect">
            <a:avLst/>
          </a:prstGeom>
        </p:spPr>
        <p:txBody>
          <a:bodyPr wrap="none">
            <a:spAutoFit/>
          </a:bodyPr>
          <a:lstStyle>
            <a:defPPr>
              <a:defRPr lang="en-US"/>
            </a:defPPr>
          </a:lstStyle>
          <a:p>
            <a:r>
              <a:rPr lang="en-US" b="1">
                <a:latin typeface="CrimsonText-Bold"/>
              </a:rPr>
              <a:t>7.2 General Framework</a:t>
            </a:r>
            <a:endParaRPr lang="en-US"/>
          </a:p>
        </p:txBody>
      </p:sp>
    </p:spTree>
    <p:extLst>
      <p:ext uri="{BB962C8B-B14F-4D97-AF65-F5344CB8AC3E}">
        <p14:creationId xmlns:p14="http://schemas.microsoft.com/office/powerpoint/2010/main" val="195726538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defPPr/>
          </a:lstStyle>
          <a:p>
            <a:r>
              <a:rPr lang="en-US" smtClean="0"/>
              <a:t>Key role of Data scientist is to define the </a:t>
            </a:r>
            <a:r>
              <a:rPr lang="en-US" b="1" smtClean="0"/>
              <a:t>data architecture </a:t>
            </a:r>
            <a:r>
              <a:rPr lang="en-US" smtClean="0"/>
              <a:t>i.e. </a:t>
            </a:r>
            <a:r>
              <a:rPr lang="en-US" i="1" smtClean="0"/>
              <a:t>rules</a:t>
            </a:r>
            <a:r>
              <a:rPr lang="en-US" i="1"/>
              <a:t>, policies or standard that govern which data is collected, stored, </a:t>
            </a:r>
            <a:r>
              <a:rPr lang="en-US" i="1" smtClean="0"/>
              <a:t>arranged, </a:t>
            </a:r>
            <a:r>
              <a:rPr lang="en-US" i="1"/>
              <a:t>integrated, and put to use in data </a:t>
            </a:r>
            <a:r>
              <a:rPr lang="en-US" i="1" smtClean="0"/>
              <a:t>systems.</a:t>
            </a:r>
            <a:endParaRPr lang="en-US"/>
          </a:p>
          <a:p>
            <a:pPr marL="457200" indent="-457200">
              <a:buFont typeface="+mj-lt"/>
              <a:buAutoNum type="arabicPeriod"/>
            </a:pPr>
            <a:r>
              <a:rPr lang="en-US"/>
              <a:t>Data Collection techniques – Interviews, Questionnaire/surveys, Observations/Transactions, Documents/records, Case </a:t>
            </a:r>
            <a:r>
              <a:rPr lang="en-US" smtClean="0"/>
              <a:t>studies</a:t>
            </a:r>
          </a:p>
          <a:p>
            <a:pPr marL="457200" indent="-457200">
              <a:buFont typeface="+mj-lt"/>
              <a:buAutoNum type="arabicPeriod"/>
            </a:pPr>
            <a:r>
              <a:rPr lang="en-US"/>
              <a:t>Data Management – DBMS -&gt; Relational DBMS, NoSQL ( In memory, Columnar, key-value based, document based etc.)</a:t>
            </a:r>
          </a:p>
          <a:p>
            <a:pPr marL="457200" indent="-457200">
              <a:buFont typeface="+mj-lt"/>
              <a:buAutoNum type="arabicPeriod"/>
            </a:pPr>
            <a:r>
              <a:rPr lang="en-US"/>
              <a:t>Data Preparation – cleaning, organizing, combining, pruning, missing value handling, labelling data for visualizing data and applying machine learning </a:t>
            </a:r>
            <a:endParaRPr lang="en-US" smtClean="0"/>
          </a:p>
          <a:p>
            <a:pPr marL="457200" indent="-457200">
              <a:buFont typeface="+mj-lt"/>
              <a:buAutoNum type="arabicPeriod"/>
            </a:pPr>
            <a:r>
              <a:rPr lang="en-US" smtClean="0"/>
              <a:t>Data Analytics – Stream involves automating insights into certain data set, visualizing the results, uses queries &amp; data aggregation procedures</a:t>
            </a:r>
            <a:endParaRPr lang="en-US"/>
          </a:p>
          <a:p>
            <a:endParaRPr lang="en-US"/>
          </a:p>
        </p:txBody>
      </p:sp>
      <p:sp>
        <p:nvSpPr>
          <p:cNvPr id="3" name="Content Placeholder 2"/>
          <p:cNvSpPr>
            <a:spLocks noGrp="1"/>
          </p:cNvSpPr>
          <p:nvPr>
            <p:ph sz="quarter" idx="10"/>
          </p:nvPr>
        </p:nvSpPr>
        <p:spPr/>
        <p:txBody>
          <a:bodyPr/>
          <a:lstStyle>
            <a:defPPr/>
          </a:lstStyle>
          <a:p>
            <a:r>
              <a:rPr lang="en-US" smtClean="0"/>
              <a:t>Roles of Data Scientist</a:t>
            </a:r>
            <a:endParaRPr lang="en-US"/>
          </a:p>
        </p:txBody>
      </p:sp>
    </p:spTree>
    <p:extLst>
      <p:ext uri="{BB962C8B-B14F-4D97-AF65-F5344CB8AC3E}">
        <p14:creationId xmlns:p14="http://schemas.microsoft.com/office/powerpoint/2010/main" val="2458139749"/>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defPPr/>
          </a:lstStyle>
          <a:p>
            <a:r>
              <a:rPr lang="en-US" smtClean="0"/>
              <a:t>1</a:t>
            </a:r>
            <a:r>
              <a:rPr lang="en-US"/>
              <a:t>. </a:t>
            </a:r>
            <a:r>
              <a:rPr lang="en-US" b="1"/>
              <a:t>Setting expectations</a:t>
            </a:r>
            <a:r>
              <a:rPr lang="en-US"/>
              <a:t>. Setting expectations comes </a:t>
            </a:r>
            <a:r>
              <a:rPr lang="en-US" smtClean="0"/>
              <a:t>in the </a:t>
            </a:r>
            <a:r>
              <a:rPr lang="en-US"/>
              <a:t>form of developing a </a:t>
            </a:r>
            <a:r>
              <a:rPr lang="en-US" i="1"/>
              <a:t>primary model </a:t>
            </a:r>
            <a:r>
              <a:rPr lang="en-US"/>
              <a:t>that </a:t>
            </a:r>
            <a:r>
              <a:rPr lang="en-US" smtClean="0"/>
              <a:t>represents. </a:t>
            </a:r>
            <a:r>
              <a:rPr lang="en-US"/>
              <a:t>your best sense of what provides the answer to </a:t>
            </a:r>
            <a:r>
              <a:rPr lang="en-US" smtClean="0"/>
              <a:t>your question</a:t>
            </a:r>
            <a:r>
              <a:rPr lang="en-US"/>
              <a:t>. This model is chosen based on </a:t>
            </a:r>
            <a:r>
              <a:rPr lang="en-US" smtClean="0"/>
              <a:t>whatever information </a:t>
            </a:r>
            <a:r>
              <a:rPr lang="en-US"/>
              <a:t>you have currently available.</a:t>
            </a:r>
          </a:p>
          <a:p>
            <a:r>
              <a:rPr lang="en-US"/>
              <a:t>2. </a:t>
            </a:r>
            <a:r>
              <a:rPr lang="en-US" b="1"/>
              <a:t>Collecting Information</a:t>
            </a:r>
            <a:r>
              <a:rPr lang="en-US"/>
              <a:t>. Once the primary model </a:t>
            </a:r>
            <a:r>
              <a:rPr lang="en-US" smtClean="0"/>
              <a:t>is set</a:t>
            </a:r>
            <a:r>
              <a:rPr lang="en-US"/>
              <a:t>, we will want to create a set of secondary </a:t>
            </a:r>
            <a:r>
              <a:rPr lang="en-US" smtClean="0"/>
              <a:t>models that </a:t>
            </a:r>
            <a:r>
              <a:rPr lang="en-US"/>
              <a:t>challenge the primary model in some way. We </a:t>
            </a:r>
            <a:r>
              <a:rPr lang="en-US" smtClean="0"/>
              <a:t>will discuss </a:t>
            </a:r>
            <a:r>
              <a:rPr lang="en-US"/>
              <a:t>examples of what this means below.</a:t>
            </a:r>
          </a:p>
          <a:p>
            <a:r>
              <a:rPr lang="en-US"/>
              <a:t>3. </a:t>
            </a:r>
            <a:r>
              <a:rPr lang="en-US" b="1"/>
              <a:t>Revising expectations</a:t>
            </a:r>
            <a:r>
              <a:rPr lang="en-US"/>
              <a:t>. If our secondary models </a:t>
            </a:r>
            <a:r>
              <a:rPr lang="en-US" smtClean="0"/>
              <a:t>are successful </a:t>
            </a:r>
            <a:r>
              <a:rPr lang="en-US"/>
              <a:t>in challenging our primary model and </a:t>
            </a:r>
            <a:r>
              <a:rPr lang="en-US" smtClean="0"/>
              <a:t>put the </a:t>
            </a:r>
            <a:r>
              <a:rPr lang="en-US"/>
              <a:t>primary model’s conclusions in some doubt, </a:t>
            </a:r>
            <a:r>
              <a:rPr lang="en-US" smtClean="0"/>
              <a:t>then we </a:t>
            </a:r>
            <a:r>
              <a:rPr lang="en-US"/>
              <a:t>may need to adjust or modify the primary </a:t>
            </a:r>
            <a:r>
              <a:rPr lang="en-US" smtClean="0"/>
              <a:t>model to </a:t>
            </a:r>
            <a:r>
              <a:rPr lang="en-US"/>
              <a:t>better reflect what we have learned from the </a:t>
            </a:r>
            <a:r>
              <a:rPr lang="en-US" smtClean="0"/>
              <a:t>secondary models</a:t>
            </a:r>
            <a:r>
              <a:rPr lang="en-US"/>
              <a:t>.</a:t>
            </a:r>
          </a:p>
        </p:txBody>
      </p:sp>
      <p:sp>
        <p:nvSpPr>
          <p:cNvPr id="4" name="Content Placeholder 3"/>
          <p:cNvSpPr>
            <a:spLocks noGrp="1"/>
          </p:cNvSpPr>
          <p:nvPr>
            <p:ph sz="quarter" idx="10"/>
          </p:nvPr>
        </p:nvSpPr>
        <p:spPr/>
        <p:txBody>
          <a:bodyPr/>
          <a:lstStyle>
            <a:defPPr/>
          </a:lstStyle>
          <a:p>
            <a:r>
              <a:rPr lang="en-US" smtClean="0"/>
              <a:t>General Framework</a:t>
            </a:r>
            <a:endParaRPr lang="en-US"/>
          </a:p>
        </p:txBody>
      </p:sp>
    </p:spTree>
    <p:extLst>
      <p:ext uri="{BB962C8B-B14F-4D97-AF65-F5344CB8AC3E}">
        <p14:creationId xmlns:p14="http://schemas.microsoft.com/office/powerpoint/2010/main" val="391099459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76400"/>
            <a:ext cx="8229600" cy="4525963"/>
          </a:xfrm>
        </p:spPr>
        <p:txBody>
          <a:bodyPr>
            <a:normAutofit fontScale="92500" lnSpcReduction="10000"/>
          </a:bodyPr>
          <a:lstStyle>
            <a:defPPr/>
          </a:lstStyle>
          <a:p>
            <a:pPr>
              <a:buFont typeface="Arial" pitchFamily="34" charset="0"/>
              <a:buChar char="•"/>
            </a:pPr>
            <a:r>
              <a:rPr lang="en-US" smtClean="0"/>
              <a:t>It’s </a:t>
            </a:r>
            <a:r>
              <a:rPr lang="en-US"/>
              <a:t>often useful to start with a </a:t>
            </a:r>
            <a:r>
              <a:rPr lang="en-US" b="1" i="1"/>
              <a:t>primary model</a:t>
            </a:r>
            <a:r>
              <a:rPr lang="en-US"/>
              <a:t>. This </a:t>
            </a:r>
            <a:r>
              <a:rPr lang="en-US" smtClean="0"/>
              <a:t>model will </a:t>
            </a:r>
            <a:r>
              <a:rPr lang="en-US"/>
              <a:t>likely be derived from any exploratory analyses that </a:t>
            </a:r>
            <a:r>
              <a:rPr lang="en-US" smtClean="0"/>
              <a:t>you have </a:t>
            </a:r>
            <a:r>
              <a:rPr lang="en-US"/>
              <a:t>already conducted and will serve as the lead </a:t>
            </a:r>
            <a:r>
              <a:rPr lang="en-US" smtClean="0"/>
              <a:t>candidate for </a:t>
            </a:r>
            <a:r>
              <a:rPr lang="en-US"/>
              <a:t>something that succinctly summarizes your results </a:t>
            </a:r>
            <a:r>
              <a:rPr lang="en-US" smtClean="0"/>
              <a:t>and matches </a:t>
            </a:r>
            <a:r>
              <a:rPr lang="en-US"/>
              <a:t>your expectations. It’s important to realize that </a:t>
            </a:r>
            <a:r>
              <a:rPr lang="en-US" smtClean="0"/>
              <a:t>at any </a:t>
            </a:r>
            <a:r>
              <a:rPr lang="en-US"/>
              <a:t>given moment in a data analysis, the primary model </a:t>
            </a:r>
            <a:r>
              <a:rPr lang="en-US" smtClean="0"/>
              <a:t>is </a:t>
            </a:r>
            <a:r>
              <a:rPr lang="en-US" i="1" smtClean="0"/>
              <a:t>not </a:t>
            </a:r>
            <a:r>
              <a:rPr lang="en-US" i="1"/>
              <a:t>necessarily the final model</a:t>
            </a:r>
            <a:r>
              <a:rPr lang="en-US" smtClean="0"/>
              <a:t>.</a:t>
            </a:r>
          </a:p>
          <a:p>
            <a:pPr>
              <a:buFont typeface="Arial" pitchFamily="34" charset="0"/>
              <a:buChar char="•"/>
            </a:pPr>
            <a:endParaRPr lang="en-US"/>
          </a:p>
          <a:p>
            <a:pPr>
              <a:buFont typeface="Arial" pitchFamily="34" charset="0"/>
              <a:buChar char="•"/>
            </a:pPr>
            <a:r>
              <a:rPr lang="en-US"/>
              <a:t>Through the iterative process of formal modeling, you </a:t>
            </a:r>
            <a:r>
              <a:rPr lang="en-US" smtClean="0"/>
              <a:t>may decide </a:t>
            </a:r>
            <a:r>
              <a:rPr lang="en-US"/>
              <a:t>that a different model is better suited as the </a:t>
            </a:r>
            <a:r>
              <a:rPr lang="en-US" smtClean="0"/>
              <a:t>primary model</a:t>
            </a:r>
            <a:r>
              <a:rPr lang="en-US"/>
              <a:t>. This is okay, and is all part of the process of </a:t>
            </a:r>
            <a:r>
              <a:rPr lang="en-US" smtClean="0"/>
              <a:t>setting expectations</a:t>
            </a:r>
            <a:r>
              <a:rPr lang="en-US"/>
              <a:t>, collecting information, and refining </a:t>
            </a:r>
            <a:r>
              <a:rPr lang="en-US" smtClean="0"/>
              <a:t>expectations based </a:t>
            </a:r>
            <a:r>
              <a:rPr lang="en-US"/>
              <a:t>on the data.</a:t>
            </a:r>
          </a:p>
        </p:txBody>
      </p:sp>
      <p:sp>
        <p:nvSpPr>
          <p:cNvPr id="3" name="Content Placeholder 2"/>
          <p:cNvSpPr>
            <a:spLocks noGrp="1"/>
          </p:cNvSpPr>
          <p:nvPr>
            <p:ph sz="quarter" idx="10"/>
          </p:nvPr>
        </p:nvSpPr>
        <p:spPr/>
        <p:txBody>
          <a:bodyPr/>
          <a:lstStyle>
            <a:defPPr/>
          </a:lstStyle>
          <a:p>
            <a:r>
              <a:rPr lang="en-US" smtClean="0"/>
              <a:t>Primary Model</a:t>
            </a:r>
            <a:endParaRPr lang="en-US"/>
          </a:p>
        </p:txBody>
      </p:sp>
    </p:spTree>
    <p:extLst>
      <p:ext uri="{BB962C8B-B14F-4D97-AF65-F5344CB8AC3E}">
        <p14:creationId xmlns:p14="http://schemas.microsoft.com/office/powerpoint/2010/main" val="19337086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pPr>
              <a:buFont typeface="Arial" pitchFamily="34" charset="0"/>
              <a:buChar char="•"/>
            </a:pPr>
            <a:r>
              <a:rPr lang="en-US"/>
              <a:t>Once you have decided on a primary model, you will </a:t>
            </a:r>
            <a:r>
              <a:rPr lang="en-US" smtClean="0"/>
              <a:t>then typically </a:t>
            </a:r>
            <a:r>
              <a:rPr lang="en-US"/>
              <a:t>develop a series of secondary models. The </a:t>
            </a:r>
            <a:r>
              <a:rPr lang="en-US" smtClean="0"/>
              <a:t>purpose of </a:t>
            </a:r>
            <a:r>
              <a:rPr lang="en-US"/>
              <a:t>these models is to test the legitimacy and </a:t>
            </a:r>
            <a:r>
              <a:rPr lang="en-US" smtClean="0"/>
              <a:t>robustness of </a:t>
            </a:r>
            <a:r>
              <a:rPr lang="en-US"/>
              <a:t>your primary model and potentially generate </a:t>
            </a:r>
            <a:r>
              <a:rPr lang="en-US" smtClean="0"/>
              <a:t>evidence against </a:t>
            </a:r>
            <a:r>
              <a:rPr lang="en-US"/>
              <a:t>your primary model. If the secondary models </a:t>
            </a:r>
            <a:r>
              <a:rPr lang="en-US" smtClean="0"/>
              <a:t>are successful </a:t>
            </a:r>
            <a:r>
              <a:rPr lang="en-US"/>
              <a:t>in generating evidence that refutes the </a:t>
            </a:r>
            <a:r>
              <a:rPr lang="en-US" smtClean="0"/>
              <a:t>conclusions of </a:t>
            </a:r>
            <a:r>
              <a:rPr lang="en-US"/>
              <a:t>your primary model, then you may need to </a:t>
            </a:r>
            <a:r>
              <a:rPr lang="en-US" smtClean="0"/>
              <a:t>revisit the </a:t>
            </a:r>
            <a:r>
              <a:rPr lang="en-US"/>
              <a:t>primary model and whether its conclusions are </a:t>
            </a:r>
            <a:r>
              <a:rPr lang="en-US" smtClean="0"/>
              <a:t>still reasonable</a:t>
            </a:r>
            <a:r>
              <a:rPr lang="en-US"/>
              <a:t>.</a:t>
            </a:r>
          </a:p>
        </p:txBody>
      </p:sp>
      <p:sp>
        <p:nvSpPr>
          <p:cNvPr id="3" name="Content Placeholder 2"/>
          <p:cNvSpPr>
            <a:spLocks noGrp="1"/>
          </p:cNvSpPr>
          <p:nvPr>
            <p:ph sz="quarter" idx="10"/>
          </p:nvPr>
        </p:nvSpPr>
        <p:spPr/>
        <p:txBody>
          <a:bodyPr/>
          <a:lstStyle>
            <a:defPPr/>
          </a:lstStyle>
          <a:p>
            <a:r>
              <a:rPr lang="en-US"/>
              <a:t>Secondary models</a:t>
            </a:r>
          </a:p>
        </p:txBody>
      </p:sp>
    </p:spTree>
    <p:extLst>
      <p:ext uri="{BB962C8B-B14F-4D97-AF65-F5344CB8AC3E}">
        <p14:creationId xmlns:p14="http://schemas.microsoft.com/office/powerpoint/2010/main" val="137934870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defPPr/>
          </a:lstStyle>
          <a:p>
            <a:r>
              <a:rPr lang="en-US"/>
              <a:t>There are </a:t>
            </a:r>
            <a:r>
              <a:rPr lang="en-US" smtClean="0"/>
              <a:t>three classes </a:t>
            </a:r>
            <a:r>
              <a:rPr lang="en-US"/>
              <a:t>of variables that are important to think about in </a:t>
            </a:r>
            <a:r>
              <a:rPr lang="en-US" smtClean="0"/>
              <a:t>an associational analysis.</a:t>
            </a:r>
          </a:p>
          <a:p>
            <a:r>
              <a:rPr lang="en-US"/>
              <a:t>1. </a:t>
            </a:r>
            <a:r>
              <a:rPr lang="en-US" b="1"/>
              <a:t>Outcome</a:t>
            </a:r>
            <a:r>
              <a:rPr lang="en-US"/>
              <a:t>. The outcome is the feature of your </a:t>
            </a:r>
            <a:r>
              <a:rPr lang="en-US" smtClean="0"/>
              <a:t>dataset that </a:t>
            </a:r>
            <a:r>
              <a:rPr lang="en-US"/>
              <a:t>is thought to change along with your </a:t>
            </a:r>
            <a:r>
              <a:rPr lang="en-US" b="1"/>
              <a:t>key </a:t>
            </a:r>
            <a:r>
              <a:rPr lang="en-US" b="1" smtClean="0"/>
              <a:t>predictor</a:t>
            </a:r>
            <a:r>
              <a:rPr lang="en-US" smtClean="0"/>
              <a:t>. Even </a:t>
            </a:r>
            <a:r>
              <a:rPr lang="en-US"/>
              <a:t>if you are not asking a causal or </a:t>
            </a:r>
            <a:r>
              <a:rPr lang="en-US" smtClean="0"/>
              <a:t>mechanistic question</a:t>
            </a:r>
            <a:r>
              <a:rPr lang="en-US"/>
              <a:t>, so you don’t necessarily believe </a:t>
            </a:r>
            <a:r>
              <a:rPr lang="en-US" smtClean="0"/>
              <a:t>that the </a:t>
            </a:r>
            <a:r>
              <a:rPr lang="en-US"/>
              <a:t>outcome </a:t>
            </a:r>
            <a:r>
              <a:rPr lang="en-US" i="1"/>
              <a:t>responds </a:t>
            </a:r>
            <a:r>
              <a:rPr lang="en-US"/>
              <a:t>to changes in the key </a:t>
            </a:r>
            <a:r>
              <a:rPr lang="en-US" smtClean="0"/>
              <a:t>predictor, an </a:t>
            </a:r>
            <a:r>
              <a:rPr lang="en-US"/>
              <a:t>outcome still needs to be defined for most </a:t>
            </a:r>
            <a:r>
              <a:rPr lang="en-US" smtClean="0"/>
              <a:t>formal modeling </a:t>
            </a:r>
            <a:r>
              <a:rPr lang="en-US"/>
              <a:t>approaches.</a:t>
            </a:r>
          </a:p>
          <a:p>
            <a:r>
              <a:rPr lang="en-US"/>
              <a:t>2. </a:t>
            </a:r>
            <a:r>
              <a:rPr lang="en-US" b="1"/>
              <a:t>Key predictor</a:t>
            </a:r>
            <a:r>
              <a:rPr lang="en-US"/>
              <a:t>. Often for associational analyses </a:t>
            </a:r>
            <a:r>
              <a:rPr lang="en-US" smtClean="0"/>
              <a:t>there is </a:t>
            </a:r>
            <a:r>
              <a:rPr lang="en-US"/>
              <a:t>one key predictor of interest (there may be a few </a:t>
            </a:r>
            <a:r>
              <a:rPr lang="en-US" smtClean="0"/>
              <a:t>of them</a:t>
            </a:r>
            <a:r>
              <a:rPr lang="en-US"/>
              <a:t>). We want to know how the outcome </a:t>
            </a:r>
            <a:r>
              <a:rPr lang="en-US" smtClean="0"/>
              <a:t>changes with </a:t>
            </a:r>
            <a:r>
              <a:rPr lang="en-US"/>
              <a:t>this key predictor. However, our </a:t>
            </a:r>
            <a:r>
              <a:rPr lang="en-US" smtClean="0"/>
              <a:t>understanding of </a:t>
            </a:r>
            <a:r>
              <a:rPr lang="en-US"/>
              <a:t>that relationship may be challenged by the </a:t>
            </a:r>
            <a:r>
              <a:rPr lang="en-US" smtClean="0"/>
              <a:t>presence of </a:t>
            </a:r>
            <a:r>
              <a:rPr lang="en-US"/>
              <a:t>potential confounders</a:t>
            </a:r>
            <a:r>
              <a:rPr lang="en-US" smtClean="0"/>
              <a:t>.</a:t>
            </a:r>
          </a:p>
          <a:p>
            <a:r>
              <a:rPr lang="en-US"/>
              <a:t>3. </a:t>
            </a:r>
            <a:r>
              <a:rPr lang="en-US" b="1"/>
              <a:t>Potential confounders</a:t>
            </a:r>
            <a:r>
              <a:rPr lang="en-US"/>
              <a:t>. This is a large class of </a:t>
            </a:r>
            <a:r>
              <a:rPr lang="en-US" smtClean="0"/>
              <a:t>predictors that </a:t>
            </a:r>
            <a:r>
              <a:rPr lang="en-US"/>
              <a:t>are both related to the key predictor and </a:t>
            </a:r>
            <a:r>
              <a:rPr lang="en-US" smtClean="0"/>
              <a:t>the outcome</a:t>
            </a:r>
            <a:r>
              <a:rPr lang="en-US"/>
              <a:t>. It’s important to have a good </a:t>
            </a:r>
            <a:r>
              <a:rPr lang="en-US" smtClean="0"/>
              <a:t>understanding what </a:t>
            </a:r>
            <a:r>
              <a:rPr lang="en-US"/>
              <a:t>these are and whether they are available in </a:t>
            </a:r>
            <a:r>
              <a:rPr lang="en-US" smtClean="0"/>
              <a:t>your dataset</a:t>
            </a:r>
            <a:r>
              <a:rPr lang="en-US"/>
              <a:t>. If a key confounder is not available in </a:t>
            </a:r>
            <a:r>
              <a:rPr lang="en-US" smtClean="0"/>
              <a:t>the dataset</a:t>
            </a:r>
            <a:r>
              <a:rPr lang="en-US"/>
              <a:t>, sometimes there will be a proxy that is </a:t>
            </a:r>
            <a:r>
              <a:rPr lang="en-US" smtClean="0"/>
              <a:t>related to </a:t>
            </a:r>
            <a:r>
              <a:rPr lang="en-US"/>
              <a:t>that key confounder that can be substituted instead</a:t>
            </a:r>
            <a:r>
              <a:rPr lang="en-US" smtClean="0"/>
              <a:t>.</a:t>
            </a:r>
          </a:p>
          <a:p>
            <a:r>
              <a:rPr lang="en-US"/>
              <a:t>The basic form of a model in an associational analysis </a:t>
            </a:r>
            <a:r>
              <a:rPr lang="en-US" smtClean="0"/>
              <a:t>will be –</a:t>
            </a:r>
          </a:p>
          <a:p>
            <a:endParaRPr lang="en-US"/>
          </a:p>
          <a:p>
            <a:endParaRPr lang="en-US"/>
          </a:p>
        </p:txBody>
      </p:sp>
      <p:sp>
        <p:nvSpPr>
          <p:cNvPr id="3" name="Content Placeholder 2"/>
          <p:cNvSpPr>
            <a:spLocks noGrp="1"/>
          </p:cNvSpPr>
          <p:nvPr>
            <p:ph sz="quarter" idx="10"/>
          </p:nvPr>
        </p:nvSpPr>
        <p:spPr/>
        <p:txBody>
          <a:bodyPr/>
          <a:lstStyle>
            <a:defPPr/>
          </a:lstStyle>
          <a:p>
            <a:r>
              <a:rPr lang="en-US" smtClean="0"/>
              <a:t>Association Analysis</a:t>
            </a:r>
            <a:endParaRPr lang="en-US"/>
          </a:p>
        </p:txBody>
      </p:sp>
      <p:pic>
        <p:nvPicPr>
          <p:cNvPr id="5" name="Picture 4"/>
          <p:cNvPicPr>
            <a:picLocks noChangeAspect="1"/>
          </p:cNvPicPr>
          <p:nvPr/>
        </p:nvPicPr>
        <p:blipFill>
          <a:blip r:embed="rId2"/>
          <a:stretch>
            <a:fillRect/>
          </a:stretch>
        </p:blipFill>
        <p:spPr>
          <a:xfrm>
            <a:off x="457200" y="5334000"/>
            <a:ext cx="3135086" cy="457200"/>
          </a:xfrm>
          <a:prstGeom prst="rect">
            <a:avLst/>
          </a:prstGeom>
        </p:spPr>
      </p:pic>
      <p:pic>
        <p:nvPicPr>
          <p:cNvPr id="6" name="Picture 5"/>
          <p:cNvPicPr>
            <a:picLocks noChangeAspect="1"/>
          </p:cNvPicPr>
          <p:nvPr/>
        </p:nvPicPr>
        <p:blipFill>
          <a:blip r:embed="rId3"/>
          <a:stretch>
            <a:fillRect/>
          </a:stretch>
        </p:blipFill>
        <p:spPr>
          <a:xfrm>
            <a:off x="3592286" y="5334000"/>
            <a:ext cx="5170714" cy="1476704"/>
          </a:xfrm>
          <a:prstGeom prst="rect">
            <a:avLst/>
          </a:prstGeom>
        </p:spPr>
      </p:pic>
    </p:spTree>
    <p:extLst>
      <p:ext uri="{BB962C8B-B14F-4D97-AF65-F5344CB8AC3E}">
        <p14:creationId xmlns:p14="http://schemas.microsoft.com/office/powerpoint/2010/main" val="208290003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4525963"/>
          </a:xfrm>
        </p:spPr>
        <p:txBody>
          <a:bodyPr>
            <a:normAutofit/>
          </a:bodyPr>
          <a:lstStyle>
            <a:defPPr/>
          </a:lstStyle>
          <a:p>
            <a:r>
              <a:rPr lang="en-US" sz="1600">
                <a:hlinkClick r:id="rId2"/>
              </a:rPr>
              <a:t>https://</a:t>
            </a:r>
            <a:r>
              <a:rPr lang="en-US" sz="1600" smtClean="0">
                <a:hlinkClick r:id="rId2"/>
              </a:rPr>
              <a:t>towardsdatascience.com/regularization-in-machine-learning-76441ddcf99a</a:t>
            </a:r>
            <a:endParaRPr lang="en-US" sz="1600" smtClean="0"/>
          </a:p>
          <a:p>
            <a:r>
              <a:rPr lang="en-US" sz="1600"/>
              <a:t>This is a form of regression, that constrains/ regularizes or shrinks the coefficient estimates towards zero. In other words, </a:t>
            </a:r>
            <a:r>
              <a:rPr lang="en-US" sz="1600" b="1" i="1"/>
              <a:t>this technique discourages learning a more complex or flexible model, so as to avoid the risk of overfitting</a:t>
            </a:r>
            <a:r>
              <a:rPr lang="en-US" sz="1600" b="1" i="1" smtClean="0"/>
              <a:t>.</a:t>
            </a:r>
          </a:p>
          <a:p>
            <a:r>
              <a:rPr lang="en-US" sz="1600"/>
              <a:t>A simple relation for linear regression looks like this. Here Y represents the learned relation and </a:t>
            </a:r>
            <a:r>
              <a:rPr lang="en-US" sz="1600" i="1"/>
              <a:t>β represents the coefficient estimates for different variables or predictors(X).</a:t>
            </a:r>
            <a:endParaRPr lang="en-US" sz="1600"/>
          </a:p>
          <a:p>
            <a:r>
              <a:rPr lang="en-US" sz="1600" b="1" i="1"/>
              <a:t>Y ≈ β0 + β1X1 + β2X2 + …+ βpXp</a:t>
            </a:r>
            <a:endParaRPr lang="en-US" sz="1600"/>
          </a:p>
          <a:p>
            <a:r>
              <a:rPr lang="en-US" sz="1600"/>
              <a:t>The fitting procedure involves a loss function, known as residual sum of squares or RSS. The coefficients are chosen, such that they minimize this loss function. Now, this will adjust the coefficients based on your training data. If there is noise in the training data, then the estimated coefficients won’t generalize well to the future data. This is where regularization comes in and shrinks or regularizes these learned estimates towards zero.</a:t>
            </a:r>
          </a:p>
        </p:txBody>
      </p:sp>
      <p:sp>
        <p:nvSpPr>
          <p:cNvPr id="3" name="Content Placeholder 2"/>
          <p:cNvSpPr>
            <a:spLocks noGrp="1"/>
          </p:cNvSpPr>
          <p:nvPr>
            <p:ph sz="quarter" idx="10"/>
          </p:nvPr>
        </p:nvSpPr>
        <p:spPr/>
        <p:txBody>
          <a:bodyPr/>
          <a:lstStyle>
            <a:defPPr/>
          </a:lstStyle>
          <a:p>
            <a:r>
              <a:rPr lang="en-US" smtClean="0"/>
              <a:t>Linear Regression</a:t>
            </a:r>
            <a:endParaRPr lang="en-US"/>
          </a:p>
        </p:txBody>
      </p:sp>
      <p:pic>
        <p:nvPicPr>
          <p:cNvPr id="1029" name="Picture 5" descr="https://miro.medium.com/max/454/1*DY3-IaGcHjjLg7oYXx1O3A.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600" y="5221287"/>
            <a:ext cx="4324350" cy="90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3222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a:t>Regularization </a:t>
            </a:r>
          </a:p>
        </p:txBody>
      </p:sp>
      <p:sp>
        <p:nvSpPr>
          <p:cNvPr id="7" name="Content Placeholder 6"/>
          <p:cNvSpPr>
            <a:spLocks noGrp="1"/>
          </p:cNvSpPr>
          <p:nvPr>
            <p:ph idx="1"/>
          </p:nvPr>
        </p:nvSpPr>
        <p:spPr>
          <a:xfrm>
            <a:off x="304800" y="1493837"/>
            <a:ext cx="8229600" cy="4983163"/>
          </a:xfrm>
        </p:spPr>
        <p:txBody>
          <a:bodyPr>
            <a:noAutofit/>
          </a:bodyPr>
          <a:lstStyle>
            <a:defPPr/>
          </a:lstStyle>
          <a:p>
            <a:r>
              <a:rPr lang="en-US" sz="1400" b="1" smtClean="0">
                <a:solidFill>
                  <a:srgbClr val="FF0000"/>
                </a:solidFill>
              </a:rPr>
              <a:t>Ridge Regression</a:t>
            </a:r>
          </a:p>
          <a:p>
            <a:endParaRPr lang="en-US" sz="1400"/>
          </a:p>
          <a:p>
            <a:endParaRPr lang="en-US" sz="1400" smtClean="0"/>
          </a:p>
          <a:p>
            <a:r>
              <a:rPr lang="en-US" sz="1400" smtClean="0"/>
              <a:t>Above </a:t>
            </a:r>
            <a:r>
              <a:rPr lang="en-US" sz="1400"/>
              <a:t>image shows ridge regression, where the </a:t>
            </a:r>
            <a:r>
              <a:rPr lang="en-US" sz="1400" b="1" i="1"/>
              <a:t>RSS is modified by adding the shrinkage quantity.</a:t>
            </a:r>
            <a:r>
              <a:rPr lang="en-US" sz="1400"/>
              <a:t> Now, the coefficients are estimated by minimizing this function. Here, </a:t>
            </a:r>
            <a:r>
              <a:rPr lang="en-US" sz="1400" b="1" i="1"/>
              <a:t>λ is the tuning parameter that decides how much we want to penalize the flexibility of our model.</a:t>
            </a:r>
            <a:r>
              <a:rPr lang="en-US" sz="1400"/>
              <a:t> The increase in flexibility of a model is represented by increase in its coefficients, and if we want to minimize the above function, then these coefficients need to be small. This is how the Ridge regression technique prevents coefficients from rising too high</a:t>
            </a:r>
            <a:r>
              <a:rPr lang="en-US" sz="1400" smtClean="0"/>
              <a:t>.</a:t>
            </a:r>
          </a:p>
          <a:p>
            <a:r>
              <a:rPr lang="en-US" sz="1400" b="1" smtClean="0">
                <a:solidFill>
                  <a:srgbClr val="FF0000"/>
                </a:solidFill>
              </a:rPr>
              <a:t>Lasso Regression</a:t>
            </a:r>
          </a:p>
          <a:p>
            <a:endParaRPr lang="en-US" sz="1400" smtClean="0"/>
          </a:p>
          <a:p>
            <a:r>
              <a:rPr lang="en-US" sz="1400"/>
              <a:t> </a:t>
            </a:r>
            <a:r>
              <a:rPr lang="en-US" sz="1400" b="1" smtClean="0"/>
              <a:t>What </a:t>
            </a:r>
            <a:r>
              <a:rPr lang="en-US" sz="1400" b="1"/>
              <a:t>does Regularization achieve?</a:t>
            </a:r>
          </a:p>
          <a:p>
            <a:r>
              <a:rPr lang="en-US" sz="1400"/>
              <a:t>A standard least squares model tends to have some variance in it, i.e. this model won’t generalize well for a data set different than its training data. </a:t>
            </a:r>
            <a:r>
              <a:rPr lang="en-US" sz="1400" b="1" i="1"/>
              <a:t>Regularization, significantly reduces the variance of the model, without substantial increase in its bias</a:t>
            </a:r>
            <a:r>
              <a:rPr lang="en-US" sz="1400"/>
              <a:t>. So the tuning parameter λ, used in the regularization techniques described above, controls the impact on bias and variance. As the value of λ rises, it reduces the value of coefficients and thus reducing the variance. </a:t>
            </a:r>
            <a:r>
              <a:rPr lang="en-US" sz="1400" b="1" i="1"/>
              <a:t>Till a point, this increase in λ is beneficial as it is only reducing the variance(hence avoiding overfitting), without loosing any important properties in the data.</a:t>
            </a:r>
            <a:r>
              <a:rPr lang="en-US" sz="1400"/>
              <a:t> But after certain value, the model starts loosing important properties, giving rise to bias in the model and thus underfitting. Therefore, the value of λ should be carefully selected</a:t>
            </a:r>
            <a:r>
              <a:rPr lang="en-US" sz="1400" smtClean="0"/>
              <a:t>.</a:t>
            </a:r>
            <a:endParaRPr lang="en-US" sz="1400"/>
          </a:p>
        </p:txBody>
      </p:sp>
      <p:pic>
        <p:nvPicPr>
          <p:cNvPr id="2054" name="Picture 6" descr="https://miro.medium.com/max/553/1*CiqZ8lhwxi5c4d1nV24w4g.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493837"/>
            <a:ext cx="52673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iro.medium.com/max/547/1*tHJ4sSPYV0bDr8xxEdiwXA.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76525" y="3581400"/>
            <a:ext cx="4800600" cy="61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07344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4525963"/>
          </a:xfrm>
        </p:spPr>
        <p:txBody>
          <a:bodyPr>
            <a:normAutofit fontScale="85000" lnSpcReduction="20000"/>
          </a:bodyPr>
          <a:lstStyle>
            <a:defPPr/>
          </a:lstStyle>
          <a:p>
            <a:r>
              <a:rPr lang="en-US" b="1"/>
              <a:t>Predictive modeling </a:t>
            </a:r>
            <a:r>
              <a:rPr lang="en-US"/>
              <a:t>refers to the task of building a model for the </a:t>
            </a:r>
            <a:r>
              <a:rPr lang="en-US" smtClean="0"/>
              <a:t>target variable </a:t>
            </a:r>
            <a:r>
              <a:rPr lang="en-US"/>
              <a:t>as a function of the explanatory variables. There are two types </a:t>
            </a:r>
            <a:r>
              <a:rPr lang="en-US" smtClean="0"/>
              <a:t>of predictive </a:t>
            </a:r>
            <a:r>
              <a:rPr lang="en-US"/>
              <a:t>modeling tasks</a:t>
            </a:r>
            <a:r>
              <a:rPr lang="en-US" smtClean="0"/>
              <a:t>:</a:t>
            </a:r>
          </a:p>
          <a:p>
            <a:pPr>
              <a:buFont typeface="Arial" pitchFamily="34" charset="0"/>
              <a:buChar char="•"/>
            </a:pPr>
            <a:r>
              <a:rPr lang="en-US" b="1"/>
              <a:t>C</a:t>
            </a:r>
            <a:r>
              <a:rPr lang="en-US" b="1" smtClean="0"/>
              <a:t>lassification</a:t>
            </a:r>
            <a:r>
              <a:rPr lang="en-US"/>
              <a:t>, which is used for discrete </a:t>
            </a:r>
            <a:r>
              <a:rPr lang="en-US" smtClean="0"/>
              <a:t>target variables</a:t>
            </a:r>
            <a:r>
              <a:rPr lang="en-US"/>
              <a:t>, and regression, which is used for continuous target variables. </a:t>
            </a:r>
            <a:r>
              <a:rPr lang="en-US" smtClean="0"/>
              <a:t>For example</a:t>
            </a:r>
            <a:r>
              <a:rPr lang="en-US"/>
              <a:t>, predicting whether a Web user will make a purchase at an </a:t>
            </a:r>
            <a:r>
              <a:rPr lang="en-US" smtClean="0"/>
              <a:t>online bookstore </a:t>
            </a:r>
            <a:r>
              <a:rPr lang="en-US"/>
              <a:t>is a classification task because the target variable is </a:t>
            </a:r>
            <a:r>
              <a:rPr lang="en-US" smtClean="0"/>
              <a:t>binary-valued.</a:t>
            </a:r>
          </a:p>
          <a:p>
            <a:pPr>
              <a:buFont typeface="Arial" pitchFamily="34" charset="0"/>
              <a:buChar char="•"/>
            </a:pPr>
            <a:r>
              <a:rPr lang="en-US" smtClean="0"/>
              <a:t>On </a:t>
            </a:r>
            <a:r>
              <a:rPr lang="en-US"/>
              <a:t>the other hand, forecasting the future price of a stock is a </a:t>
            </a:r>
            <a:r>
              <a:rPr lang="en-US" b="1"/>
              <a:t>regression</a:t>
            </a:r>
            <a:r>
              <a:rPr lang="en-US"/>
              <a:t> </a:t>
            </a:r>
            <a:r>
              <a:rPr lang="en-US" smtClean="0"/>
              <a:t>task because </a:t>
            </a:r>
            <a:r>
              <a:rPr lang="en-US"/>
              <a:t>price is a continuous-valued attribute. The goal of both tasks is </a:t>
            </a:r>
            <a:r>
              <a:rPr lang="en-US" smtClean="0"/>
              <a:t>to learn </a:t>
            </a:r>
            <a:r>
              <a:rPr lang="en-US"/>
              <a:t>a model that minimizes the error between the predicted and true </a:t>
            </a:r>
            <a:r>
              <a:rPr lang="en-US" smtClean="0"/>
              <a:t>values of </a:t>
            </a:r>
            <a:r>
              <a:rPr lang="en-US"/>
              <a:t>the target variable. </a:t>
            </a:r>
            <a:endParaRPr lang="en-US" smtClean="0"/>
          </a:p>
          <a:p>
            <a:pPr marL="0" indent="0"/>
            <a:endParaRPr lang="en-US" smtClean="0"/>
          </a:p>
          <a:p>
            <a:pPr marL="0" indent="0"/>
            <a:r>
              <a:rPr lang="en-US" smtClean="0"/>
              <a:t>Predictive </a:t>
            </a:r>
            <a:r>
              <a:rPr lang="en-US"/>
              <a:t>modeling can be used to identify </a:t>
            </a:r>
            <a:r>
              <a:rPr lang="en-US" smtClean="0"/>
              <a:t>customers that </a:t>
            </a:r>
            <a:r>
              <a:rPr lang="en-US"/>
              <a:t>will respond to a marketing campaign, predict disturbances in the </a:t>
            </a:r>
            <a:r>
              <a:rPr lang="en-US" smtClean="0"/>
              <a:t>Earth's ecosystem</a:t>
            </a:r>
            <a:r>
              <a:rPr lang="en-US"/>
              <a:t>, or judge whether a patient has a particular disease based </a:t>
            </a:r>
            <a:r>
              <a:rPr lang="en-US" smtClean="0"/>
              <a:t>on the results </a:t>
            </a:r>
            <a:r>
              <a:rPr lang="en-US"/>
              <a:t>of medical tests.</a:t>
            </a:r>
          </a:p>
        </p:txBody>
      </p:sp>
      <p:sp>
        <p:nvSpPr>
          <p:cNvPr id="3" name="Content Placeholder 2"/>
          <p:cNvSpPr>
            <a:spLocks noGrp="1"/>
          </p:cNvSpPr>
          <p:nvPr>
            <p:ph sz="quarter" idx="10"/>
          </p:nvPr>
        </p:nvSpPr>
        <p:spPr/>
        <p:txBody>
          <a:bodyPr/>
          <a:lstStyle>
            <a:defPPr/>
          </a:lstStyle>
          <a:p>
            <a:r>
              <a:rPr lang="en-US" smtClean="0"/>
              <a:t>Predictive Modelling</a:t>
            </a:r>
            <a:endParaRPr lang="en-US"/>
          </a:p>
        </p:txBody>
      </p:sp>
    </p:spTree>
    <p:extLst>
      <p:ext uri="{BB962C8B-B14F-4D97-AF65-F5344CB8AC3E}">
        <p14:creationId xmlns:p14="http://schemas.microsoft.com/office/powerpoint/2010/main" val="141930038"/>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678363"/>
          </a:xfrm>
        </p:spPr>
        <p:txBody>
          <a:bodyPr>
            <a:normAutofit fontScale="77500" lnSpcReduction="20000"/>
          </a:bodyPr>
          <a:lstStyle>
            <a:defPPr/>
          </a:lstStyle>
          <a:p>
            <a:r>
              <a:rPr lang="en-US"/>
              <a:t>In classification problems, we use two types of algorithms (dependent on the kind of output it creates):</a:t>
            </a:r>
          </a:p>
          <a:p>
            <a:pPr>
              <a:buFont typeface="Arial" pitchFamily="34" charset="0"/>
              <a:buChar char="•"/>
            </a:pPr>
            <a:r>
              <a:rPr lang="en-US" b="1"/>
              <a:t>Class output</a:t>
            </a:r>
            <a:r>
              <a:rPr lang="en-US"/>
              <a:t>: Algorithms like SVM and KNN create a class output. For instance, in a binary classification problem, the outputs will be either 0 or 1. However, today we have algorithms which can convert these class outputs to probability. </a:t>
            </a:r>
            <a:r>
              <a:rPr lang="en-US" i="1"/>
              <a:t>But these algorithms are not well accepted by the statistics community</a:t>
            </a:r>
            <a:r>
              <a:rPr lang="en-US"/>
              <a:t>.</a:t>
            </a:r>
          </a:p>
          <a:p>
            <a:pPr>
              <a:buFont typeface="Arial" pitchFamily="34" charset="0"/>
              <a:buChar char="•"/>
            </a:pPr>
            <a:r>
              <a:rPr lang="en-US" b="1"/>
              <a:t>Probability output</a:t>
            </a:r>
            <a:r>
              <a:rPr lang="en-US"/>
              <a:t>: Algorithms like Logistic Regression, Random Forest, Gradient Boosting, Adaboost etc. give probability outputs. </a:t>
            </a:r>
            <a:r>
              <a:rPr lang="en-US" i="1"/>
              <a:t>Converting probability outputs to class output is just a matter of creating a threshold probability</a:t>
            </a:r>
            <a:r>
              <a:rPr lang="en-US" i="1" smtClean="0"/>
              <a:t>.</a:t>
            </a:r>
          </a:p>
          <a:p>
            <a:endParaRPr lang="en-US" i="1" smtClean="0"/>
          </a:p>
          <a:p>
            <a:r>
              <a:rPr lang="en-US" b="1"/>
              <a:t>Classification Algorithms vs Clustering Algorithms</a:t>
            </a:r>
            <a:endParaRPr lang="en-US"/>
          </a:p>
          <a:p>
            <a:r>
              <a:rPr lang="en-US"/>
              <a:t>In clustering, the idea is not to predict the target class as in classification, it’s more ever trying to group the similar kind of things by considering the most satisfied condition, </a:t>
            </a:r>
            <a:r>
              <a:rPr lang="en-US" b="1"/>
              <a:t>all the items in the same group should be similar and no two different group items should not be similar.  </a:t>
            </a:r>
            <a:endParaRPr lang="en-US"/>
          </a:p>
          <a:p>
            <a:endParaRPr lang="en-US" i="1" smtClean="0"/>
          </a:p>
          <a:p>
            <a:endParaRPr lang="en-US" i="1"/>
          </a:p>
          <a:p>
            <a:endParaRPr lang="en-US"/>
          </a:p>
        </p:txBody>
      </p:sp>
      <p:sp>
        <p:nvSpPr>
          <p:cNvPr id="3" name="Content Placeholder 2"/>
          <p:cNvSpPr>
            <a:spLocks noGrp="1"/>
          </p:cNvSpPr>
          <p:nvPr>
            <p:ph sz="quarter" idx="10"/>
          </p:nvPr>
        </p:nvSpPr>
        <p:spPr/>
        <p:txBody>
          <a:bodyPr/>
          <a:lstStyle>
            <a:defPPr/>
          </a:lstStyle>
          <a:p>
            <a:r>
              <a:rPr lang="en-US" smtClean="0"/>
              <a:t>Classification Predictive Modelling Techniques</a:t>
            </a:r>
            <a:endParaRPr lang="en-US"/>
          </a:p>
        </p:txBody>
      </p:sp>
    </p:spTree>
    <p:extLst>
      <p:ext uri="{BB962C8B-B14F-4D97-AF65-F5344CB8AC3E}">
        <p14:creationId xmlns:p14="http://schemas.microsoft.com/office/powerpoint/2010/main" val="1212977053"/>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74"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01" name="object 10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02" name="object 10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7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03" name="object 10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04" name="object 10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05" name="object 10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548640" y="429411"/>
            <a:ext cx="2286009"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ML Models</a:t>
            </a:r>
            <a:endParaRPr sz="3200">
              <a:latin typeface="Comic Sans MS"/>
              <a:cs typeface="Comic Sans MS"/>
            </a:endParaRPr>
          </a:p>
        </p:txBody>
      </p:sp>
      <p:pic>
        <p:nvPicPr>
          <p:cNvPr id="7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92" y="1341120"/>
            <a:ext cx="8625808" cy="4938812"/>
          </a:xfrm>
          <a:prstGeom prst="rect">
            <a:avLst/>
          </a:prstGeom>
        </p:spPr>
      </p:pic>
      <p:sp>
        <p:nvSpPr>
          <p:cNvPr id="4" name="text 1"/>
          <p:cNvSpPr txBox="1"/>
          <p:nvPr/>
        </p:nvSpPr>
        <p:spPr>
          <a:xfrm>
            <a:off x="5740732" y="6291181"/>
            <a:ext cx="2980665" cy="228600"/>
          </a:xfrm>
          <a:prstGeom prst="rect">
            <a:avLst/>
          </a:prstGeom>
        </p:spPr>
        <p:txBody>
          <a:bodyPr vert="horz" wrap="none" lIns="0" tIns="0" rIns="0" bIns="0" rtlCol="0">
            <a:spAutoFit/>
          </a:bodyPr>
          <a:lstStyle>
            <a:defPPr>
              <a:defRPr lang="en-US"/>
            </a:defPPr>
          </a:lstStyle>
          <a:p>
            <a:pPr marL="0">
              <a:lnSpc>
                <a:spcPct val="100000"/>
              </a:lnSpc>
            </a:pPr>
            <a:r>
              <a:rPr sz="1800" spc="10">
                <a:latin typeface="Calibri"/>
                <a:cs typeface="Calibri"/>
              </a:rPr>
              <a:t>summary of ML models, </a:t>
            </a:r>
            <a:r>
              <a:rPr sz="1800" spc="10">
                <a:solidFill>
                  <a:srgbClr val="0000FF"/>
                </a:solidFill>
                <a:latin typeface="Calibri"/>
                <a:cs typeface="Calibri"/>
              </a:rPr>
              <a:t>Source</a:t>
            </a:r>
            <a:endParaRPr sz="1800">
              <a:latin typeface="Calibri"/>
              <a:cs typeface="Calibri"/>
            </a:endParaRPr>
          </a:p>
        </p:txBody>
      </p:sp>
    </p:spTree>
    <p:extLst>
      <p:ext uri="{BB962C8B-B14F-4D97-AF65-F5344CB8AC3E}">
        <p14:creationId xmlns:p14="http://schemas.microsoft.com/office/powerpoint/2010/main" val="3570679574"/>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78"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07" name="object 107"/>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08" name="object 108"/>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7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09" name="object 109"/>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10" name="object 110"/>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11" name="object 111"/>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548640" y="429411"/>
            <a:ext cx="2264443"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Algorithms</a:t>
            </a:r>
            <a:endParaRPr sz="3200">
              <a:latin typeface="Comic Sans MS"/>
              <a:cs typeface="Comic Sans MS"/>
            </a:endParaRPr>
          </a:p>
        </p:txBody>
      </p:sp>
      <p:pic>
        <p:nvPicPr>
          <p:cNvPr id="80"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384" y="1647444"/>
            <a:ext cx="7571231" cy="4200144"/>
          </a:xfrm>
          <a:prstGeom prst="rect">
            <a:avLst/>
          </a:prstGeom>
        </p:spPr>
      </p:pic>
    </p:spTree>
    <p:extLst>
      <p:ext uri="{BB962C8B-B14F-4D97-AF65-F5344CB8AC3E}">
        <p14:creationId xmlns:p14="http://schemas.microsoft.com/office/powerpoint/2010/main" val="167485111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5" name="object 15"/>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6" name="object 16"/>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1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7" name="object 17"/>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8" name="object 18"/>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9" name="object 19"/>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464819" y="1778459"/>
            <a:ext cx="175144"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a:t>
            </a:r>
            <a:endParaRPr sz="2200">
              <a:latin typeface="Arial" pitchFamily="34" charset="0"/>
              <a:cs typeface="Arial" pitchFamily="34" charset="0"/>
            </a:endParaRPr>
          </a:p>
        </p:txBody>
      </p:sp>
      <p:sp>
        <p:nvSpPr>
          <p:cNvPr id="4" name="text 1"/>
          <p:cNvSpPr txBox="1"/>
          <p:nvPr/>
        </p:nvSpPr>
        <p:spPr>
          <a:xfrm>
            <a:off x="807720" y="1778459"/>
            <a:ext cx="3821444"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Data </a:t>
            </a:r>
            <a:r>
              <a:rPr sz="2200" b="1" spc="10">
                <a:latin typeface="Arial" pitchFamily="34" charset="0"/>
                <a:cs typeface="Arial" pitchFamily="34" charset="0"/>
              </a:rPr>
              <a:t>are </a:t>
            </a:r>
            <a:r>
              <a:rPr sz="2200" spc="10">
                <a:latin typeface="Arial" pitchFamily="34" charset="0"/>
                <a:cs typeface="Arial" pitchFamily="34" charset="0"/>
              </a:rPr>
              <a:t>raw facts and figures</a:t>
            </a:r>
            <a:endParaRPr sz="2200">
              <a:latin typeface="Arial" pitchFamily="34" charset="0"/>
              <a:cs typeface="Arial" pitchFamily="34" charset="0"/>
            </a:endParaRPr>
          </a:p>
        </p:txBody>
      </p:sp>
      <p:sp>
        <p:nvSpPr>
          <p:cNvPr id="5" name="text 1"/>
          <p:cNvSpPr txBox="1"/>
          <p:nvPr/>
        </p:nvSpPr>
        <p:spPr>
          <a:xfrm>
            <a:off x="807720" y="2113739"/>
            <a:ext cx="3215904"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that on their own have no</a:t>
            </a:r>
            <a:endParaRPr sz="2200">
              <a:latin typeface="Arial" pitchFamily="34" charset="0"/>
              <a:cs typeface="Arial" pitchFamily="34" charset="0"/>
            </a:endParaRPr>
          </a:p>
        </p:txBody>
      </p:sp>
      <p:sp>
        <p:nvSpPr>
          <p:cNvPr id="6" name="text 1"/>
          <p:cNvSpPr txBox="1"/>
          <p:nvPr/>
        </p:nvSpPr>
        <p:spPr>
          <a:xfrm>
            <a:off x="807720" y="2449019"/>
            <a:ext cx="1147919"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meaning</a:t>
            </a:r>
            <a:endParaRPr sz="2200">
              <a:latin typeface="Arial" pitchFamily="34" charset="0"/>
              <a:cs typeface="Arial" pitchFamily="34" charset="0"/>
            </a:endParaRPr>
          </a:p>
        </p:txBody>
      </p:sp>
      <p:sp>
        <p:nvSpPr>
          <p:cNvPr id="7" name="text 1"/>
          <p:cNvSpPr txBox="1"/>
          <p:nvPr/>
        </p:nvSpPr>
        <p:spPr>
          <a:xfrm>
            <a:off x="464819" y="3119960"/>
            <a:ext cx="175144"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a:t>
            </a:r>
            <a:endParaRPr sz="2200">
              <a:latin typeface="Arial" pitchFamily="34" charset="0"/>
              <a:cs typeface="Arial" pitchFamily="34" charset="0"/>
            </a:endParaRPr>
          </a:p>
        </p:txBody>
      </p:sp>
      <p:sp>
        <p:nvSpPr>
          <p:cNvPr id="8" name="text 1"/>
          <p:cNvSpPr txBox="1"/>
          <p:nvPr/>
        </p:nvSpPr>
        <p:spPr>
          <a:xfrm>
            <a:off x="807720" y="3119960"/>
            <a:ext cx="853409"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These</a:t>
            </a:r>
            <a:endParaRPr sz="2200">
              <a:latin typeface="Arial" pitchFamily="34" charset="0"/>
              <a:cs typeface="Arial" pitchFamily="34" charset="0"/>
            </a:endParaRPr>
          </a:p>
        </p:txBody>
      </p:sp>
      <p:sp>
        <p:nvSpPr>
          <p:cNvPr id="9" name="text 1"/>
          <p:cNvSpPr txBox="1"/>
          <p:nvPr/>
        </p:nvSpPr>
        <p:spPr>
          <a:xfrm>
            <a:off x="2217674" y="3119960"/>
            <a:ext cx="527942"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can</a:t>
            </a:r>
            <a:endParaRPr sz="2200">
              <a:latin typeface="Arial" pitchFamily="34" charset="0"/>
              <a:cs typeface="Arial" pitchFamily="34" charset="0"/>
            </a:endParaRPr>
          </a:p>
        </p:txBody>
      </p:sp>
      <p:sp>
        <p:nvSpPr>
          <p:cNvPr id="14" name="text 1"/>
          <p:cNvSpPr txBox="1"/>
          <p:nvPr/>
        </p:nvSpPr>
        <p:spPr>
          <a:xfrm>
            <a:off x="3301238" y="3119960"/>
            <a:ext cx="388810"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be</a:t>
            </a:r>
            <a:endParaRPr sz="2200">
              <a:latin typeface="Arial" pitchFamily="34" charset="0"/>
              <a:cs typeface="Arial" pitchFamily="34" charset="0"/>
            </a:endParaRPr>
          </a:p>
        </p:txBody>
      </p:sp>
      <p:sp>
        <p:nvSpPr>
          <p:cNvPr id="21" name="text 1"/>
          <p:cNvSpPr txBox="1"/>
          <p:nvPr/>
        </p:nvSpPr>
        <p:spPr>
          <a:xfrm>
            <a:off x="4244975" y="3119960"/>
            <a:ext cx="528640"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any</a:t>
            </a:r>
            <a:endParaRPr sz="2200">
              <a:latin typeface="Arial" pitchFamily="34" charset="0"/>
              <a:cs typeface="Arial" pitchFamily="34" charset="0"/>
            </a:endParaRPr>
          </a:p>
        </p:txBody>
      </p:sp>
      <p:sp>
        <p:nvSpPr>
          <p:cNvPr id="22" name="text 1"/>
          <p:cNvSpPr txBox="1"/>
          <p:nvPr/>
        </p:nvSpPr>
        <p:spPr>
          <a:xfrm>
            <a:off x="807720" y="3455240"/>
            <a:ext cx="1754509"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alphanumeric</a:t>
            </a:r>
            <a:endParaRPr sz="2200">
              <a:latin typeface="Arial" pitchFamily="34" charset="0"/>
              <a:cs typeface="Arial" pitchFamily="34" charset="0"/>
            </a:endParaRPr>
          </a:p>
        </p:txBody>
      </p:sp>
      <p:sp>
        <p:nvSpPr>
          <p:cNvPr id="23" name="text 1"/>
          <p:cNvSpPr txBox="1"/>
          <p:nvPr/>
        </p:nvSpPr>
        <p:spPr>
          <a:xfrm>
            <a:off x="2751074" y="3455240"/>
            <a:ext cx="1381352"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characters</a:t>
            </a:r>
            <a:endParaRPr sz="2200">
              <a:latin typeface="Arial" pitchFamily="34" charset="0"/>
              <a:cs typeface="Arial" pitchFamily="34" charset="0"/>
            </a:endParaRPr>
          </a:p>
        </p:txBody>
      </p:sp>
      <p:sp>
        <p:nvSpPr>
          <p:cNvPr id="24" name="text 1"/>
          <p:cNvSpPr txBox="1"/>
          <p:nvPr/>
        </p:nvSpPr>
        <p:spPr>
          <a:xfrm>
            <a:off x="4321175" y="3455240"/>
            <a:ext cx="450720"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i.e.</a:t>
            </a:r>
            <a:endParaRPr sz="2200">
              <a:latin typeface="Arial" pitchFamily="34" charset="0"/>
              <a:cs typeface="Arial" pitchFamily="34" charset="0"/>
            </a:endParaRPr>
          </a:p>
        </p:txBody>
      </p:sp>
      <p:sp>
        <p:nvSpPr>
          <p:cNvPr id="25" name="text 1"/>
          <p:cNvSpPr txBox="1"/>
          <p:nvPr/>
        </p:nvSpPr>
        <p:spPr>
          <a:xfrm>
            <a:off x="807720" y="3790520"/>
            <a:ext cx="2952143"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text, numbers, symbols</a:t>
            </a:r>
            <a:endParaRPr sz="2200">
              <a:latin typeface="Arial" pitchFamily="34" charset="0"/>
              <a:cs typeface="Arial" pitchFamily="34" charset="0"/>
            </a:endParaRPr>
          </a:p>
        </p:txBody>
      </p:sp>
      <p:sp>
        <p:nvSpPr>
          <p:cNvPr id="26"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4</a:t>
            </a:r>
            <a:endParaRPr sz="1300">
              <a:latin typeface="Calibri"/>
              <a:cs typeface="Calibri"/>
            </a:endParaRPr>
          </a:p>
        </p:txBody>
      </p:sp>
      <p:sp>
        <p:nvSpPr>
          <p:cNvPr id="27" name="text 1"/>
          <p:cNvSpPr txBox="1"/>
          <p:nvPr/>
        </p:nvSpPr>
        <p:spPr>
          <a:xfrm>
            <a:off x="591689" y="457367"/>
            <a:ext cx="4874619" cy="461665"/>
          </a:xfrm>
          <a:prstGeom prst="rect">
            <a:avLst/>
          </a:prstGeom>
        </p:spPr>
        <p:txBody>
          <a:bodyPr vert="horz" lIns="91440" tIns="45720" rIns="91440" bIns="45720" rtlCol="0" anchor="ctr" anchorCtr="0">
            <a:noAutofit/>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spcBef>
                <a:spcPct val="20000"/>
              </a:spcBef>
              <a:buFont typeface="Arial" pitchFamily="34" charset="0"/>
              <a:buChar char="•"/>
              <a:defRPr sz="2000"/>
            </a:lvl9pPr>
          </a:lstStyle>
          <a:p>
            <a:r>
              <a:rPr/>
              <a:t>What is Data?</a:t>
            </a:r>
          </a:p>
        </p:txBody>
      </p:sp>
      <p:pic>
        <p:nvPicPr>
          <p:cNvPr id="1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6272" y="1844040"/>
            <a:ext cx="2246376" cy="2318004"/>
          </a:xfrm>
          <a:prstGeom prst="rect">
            <a:avLst/>
          </a:prstGeom>
        </p:spPr>
      </p:pic>
      <p:sp>
        <p:nvSpPr>
          <p:cNvPr id="20" name="object 20"/>
          <p:cNvSpPr/>
          <p:nvPr/>
        </p:nvSpPr>
        <p:spPr>
          <a:xfrm>
            <a:off x="5977128" y="1834896"/>
            <a:ext cx="2264663" cy="2336292"/>
          </a:xfrm>
          <a:custGeom>
            <a:avLst/>
            <a:gdLst/>
            <a:ahLst/>
            <a:cxnLst/>
            <a:rect l="l" t="t" r="r" b="b"/>
            <a:pathLst>
              <a:path w="2264663" h="2336292">
                <a:moveTo>
                  <a:pt x="4572" y="2331720"/>
                </a:moveTo>
                <a:lnTo>
                  <a:pt x="4572" y="4572"/>
                </a:lnTo>
                <a:lnTo>
                  <a:pt x="2260091" y="4572"/>
                </a:lnTo>
                <a:lnTo>
                  <a:pt x="2260091" y="2331720"/>
                </a:lnTo>
                <a:lnTo>
                  <a:pt x="4572" y="2331720"/>
                </a:lnTo>
                <a:close/>
              </a:path>
            </a:pathLst>
          </a:custGeom>
          <a:ln w="9144">
            <a:solidFill>
              <a:srgbClr val="000000"/>
            </a:solidFill>
          </a:ln>
        </p:spPr>
        <p:txBody>
          <a:bodyPr wrap="square" lIns="0" tIns="0" rIns="0" bIns="0" rtlCol="0">
            <a:noAutofit/>
          </a:bodyPr>
          <a:lstStyle>
            <a:defPPr>
              <a:defRPr lang="en-US"/>
            </a:defPPr>
          </a:lstStyle>
          <a:p>
            <a:endParaRPr/>
          </a:p>
        </p:txBody>
      </p:sp>
      <p:sp>
        <p:nvSpPr>
          <p:cNvPr id="28" name="text 1"/>
          <p:cNvSpPr txBox="1"/>
          <p:nvPr/>
        </p:nvSpPr>
        <p:spPr>
          <a:xfrm>
            <a:off x="656844" y="4587393"/>
            <a:ext cx="3889461" cy="239015"/>
          </a:xfrm>
          <a:prstGeom prst="rect">
            <a:avLst/>
          </a:prstGeom>
        </p:spPr>
        <p:txBody>
          <a:bodyPr vert="horz" wrap="none" lIns="0" tIns="0" rIns="0" bIns="0" rtlCol="0">
            <a:spAutoFit/>
          </a:bodyPr>
          <a:lstStyle>
            <a:defPPr>
              <a:defRPr lang="en-US"/>
            </a:defPPr>
          </a:lstStyle>
          <a:p>
            <a:pPr marL="0">
              <a:lnSpc>
                <a:spcPct val="100000"/>
              </a:lnSpc>
            </a:pPr>
            <a:r>
              <a:rPr sz="1970" b="1" spc="10">
                <a:latin typeface="Arial" pitchFamily="34" charset="0"/>
                <a:cs typeface="Arial" pitchFamily="34" charset="0"/>
              </a:rPr>
              <a:t>Note the “are” bit above? Why?</a:t>
            </a:r>
            <a:endParaRPr sz="1900">
              <a:latin typeface="Arial" pitchFamily="34" charset="0"/>
              <a:cs typeface="Arial" pitchFamily="34" charset="0"/>
            </a:endParaRPr>
          </a:p>
        </p:txBody>
      </p:sp>
      <p:sp>
        <p:nvSpPr>
          <p:cNvPr id="29" name="text 1"/>
          <p:cNvSpPr txBox="1"/>
          <p:nvPr/>
        </p:nvSpPr>
        <p:spPr>
          <a:xfrm>
            <a:off x="705307" y="5115179"/>
            <a:ext cx="802726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 Latin word </a:t>
            </a:r>
            <a:r>
              <a:rPr sz="1800" b="1" i="1" spc="10">
                <a:latin typeface="Arial" pitchFamily="34" charset="0"/>
                <a:cs typeface="Arial" pitchFamily="34" charset="0"/>
              </a:rPr>
              <a:t>data  </a:t>
            </a:r>
            <a:r>
              <a:rPr sz="1800" spc="10">
                <a:latin typeface="Arial" pitchFamily="34" charset="0"/>
                <a:cs typeface="Arial" pitchFamily="34" charset="0"/>
              </a:rPr>
              <a:t>is the plural of </a:t>
            </a:r>
            <a:r>
              <a:rPr sz="1800" b="1" i="1" spc="10">
                <a:latin typeface="Arial" pitchFamily="34" charset="0"/>
                <a:cs typeface="Arial" pitchFamily="34" charset="0"/>
              </a:rPr>
              <a:t>datum</a:t>
            </a:r>
            <a:r>
              <a:rPr sz="1800" spc="10">
                <a:latin typeface="Arial" pitchFamily="34" charset="0"/>
                <a:cs typeface="Arial" pitchFamily="34" charset="0"/>
              </a:rPr>
              <a:t>, "(thing) given," neuter past</a:t>
            </a:r>
            <a:endParaRPr sz="1800">
              <a:latin typeface="Arial" pitchFamily="34" charset="0"/>
              <a:cs typeface="Arial" pitchFamily="34" charset="0"/>
            </a:endParaRPr>
          </a:p>
        </p:txBody>
      </p:sp>
      <p:sp>
        <p:nvSpPr>
          <p:cNvPr id="30" name="text 1"/>
          <p:cNvSpPr txBox="1"/>
          <p:nvPr/>
        </p:nvSpPr>
        <p:spPr>
          <a:xfrm>
            <a:off x="705307" y="5389550"/>
            <a:ext cx="802787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participle of dare "to give". Data may be used as a plural noun in this sense,</a:t>
            </a:r>
            <a:endParaRPr sz="1800">
              <a:latin typeface="Arial" pitchFamily="34" charset="0"/>
              <a:cs typeface="Arial" pitchFamily="34" charset="0"/>
            </a:endParaRPr>
          </a:p>
        </p:txBody>
      </p:sp>
      <p:sp>
        <p:nvSpPr>
          <p:cNvPr id="31" name="text 1"/>
          <p:cNvSpPr txBox="1"/>
          <p:nvPr/>
        </p:nvSpPr>
        <p:spPr>
          <a:xfrm>
            <a:off x="705307" y="5663870"/>
            <a:ext cx="469315"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with</a:t>
            </a:r>
            <a:endParaRPr sz="1800">
              <a:latin typeface="Arial" pitchFamily="34" charset="0"/>
              <a:cs typeface="Arial" pitchFamily="34" charset="0"/>
            </a:endParaRPr>
          </a:p>
        </p:txBody>
      </p:sp>
      <p:sp>
        <p:nvSpPr>
          <p:cNvPr id="32" name="text 1"/>
          <p:cNvSpPr txBox="1"/>
          <p:nvPr/>
        </p:nvSpPr>
        <p:spPr>
          <a:xfrm>
            <a:off x="1385062" y="5663870"/>
            <a:ext cx="622477"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some</a:t>
            </a:r>
            <a:endParaRPr sz="1800">
              <a:latin typeface="Arial" pitchFamily="34" charset="0"/>
              <a:cs typeface="Arial" pitchFamily="34" charset="0"/>
            </a:endParaRPr>
          </a:p>
        </p:txBody>
      </p:sp>
      <p:sp>
        <p:nvSpPr>
          <p:cNvPr id="33" name="text 1"/>
          <p:cNvSpPr txBox="1"/>
          <p:nvPr/>
        </p:nvSpPr>
        <p:spPr>
          <a:xfrm>
            <a:off x="2218944" y="5663870"/>
            <a:ext cx="167586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writers—usually</a:t>
            </a:r>
            <a:endParaRPr sz="1800">
              <a:latin typeface="Arial" pitchFamily="34" charset="0"/>
              <a:cs typeface="Arial" pitchFamily="34" charset="0"/>
            </a:endParaRPr>
          </a:p>
        </p:txBody>
      </p:sp>
      <p:sp>
        <p:nvSpPr>
          <p:cNvPr id="34" name="text 1"/>
          <p:cNvSpPr txBox="1"/>
          <p:nvPr/>
        </p:nvSpPr>
        <p:spPr>
          <a:xfrm>
            <a:off x="4104386" y="5663870"/>
            <a:ext cx="93977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scientific</a:t>
            </a:r>
            <a:endParaRPr sz="1800">
              <a:latin typeface="Arial" pitchFamily="34" charset="0"/>
              <a:cs typeface="Arial" pitchFamily="34" charset="0"/>
            </a:endParaRPr>
          </a:p>
        </p:txBody>
      </p:sp>
      <p:sp>
        <p:nvSpPr>
          <p:cNvPr id="35" name="text 1"/>
          <p:cNvSpPr txBox="1"/>
          <p:nvPr/>
        </p:nvSpPr>
        <p:spPr>
          <a:xfrm>
            <a:off x="5256911" y="5663870"/>
            <a:ext cx="1140714"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writers—in</a:t>
            </a:r>
            <a:endParaRPr sz="1800">
              <a:latin typeface="Arial" pitchFamily="34" charset="0"/>
              <a:cs typeface="Arial" pitchFamily="34" charset="0"/>
            </a:endParaRPr>
          </a:p>
        </p:txBody>
      </p:sp>
      <p:sp>
        <p:nvSpPr>
          <p:cNvPr id="36" name="text 1"/>
          <p:cNvSpPr txBox="1"/>
          <p:nvPr/>
        </p:nvSpPr>
        <p:spPr>
          <a:xfrm>
            <a:off x="6608699" y="5663870"/>
            <a:ext cx="38244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the</a:t>
            </a:r>
            <a:endParaRPr sz="1800">
              <a:latin typeface="Arial" pitchFamily="34" charset="0"/>
              <a:cs typeface="Arial" pitchFamily="34" charset="0"/>
            </a:endParaRPr>
          </a:p>
        </p:txBody>
      </p:sp>
      <p:sp>
        <p:nvSpPr>
          <p:cNvPr id="37" name="text 1"/>
          <p:cNvSpPr txBox="1"/>
          <p:nvPr/>
        </p:nvSpPr>
        <p:spPr>
          <a:xfrm>
            <a:off x="7201789" y="5663870"/>
            <a:ext cx="508558"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20th</a:t>
            </a:r>
            <a:endParaRPr sz="1800">
              <a:latin typeface="Arial" pitchFamily="34" charset="0"/>
              <a:cs typeface="Arial" pitchFamily="34" charset="0"/>
            </a:endParaRPr>
          </a:p>
        </p:txBody>
      </p:sp>
      <p:sp>
        <p:nvSpPr>
          <p:cNvPr id="38" name="text 1"/>
          <p:cNvSpPr txBox="1"/>
          <p:nvPr/>
        </p:nvSpPr>
        <p:spPr>
          <a:xfrm>
            <a:off x="7919593" y="5663870"/>
            <a:ext cx="816101"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century</a:t>
            </a:r>
            <a:endParaRPr sz="1800">
              <a:latin typeface="Arial" pitchFamily="34" charset="0"/>
              <a:cs typeface="Arial" pitchFamily="34" charset="0"/>
            </a:endParaRPr>
          </a:p>
        </p:txBody>
      </p:sp>
      <p:sp>
        <p:nvSpPr>
          <p:cNvPr id="39" name="text 1"/>
          <p:cNvSpPr txBox="1"/>
          <p:nvPr/>
        </p:nvSpPr>
        <p:spPr>
          <a:xfrm>
            <a:off x="705307" y="5938494"/>
            <a:ext cx="4761001"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using datum in the singular and data for plural.</a:t>
            </a:r>
            <a:endParaRPr sz="1800">
              <a:latin typeface="Arial" pitchFamily="34" charset="0"/>
              <a:cs typeface="Arial" pitchFamily="34" charset="0"/>
            </a:endParaRPr>
          </a:p>
        </p:txBody>
      </p:sp>
    </p:spTree>
    <p:extLst>
      <p:ext uri="{BB962C8B-B14F-4D97-AF65-F5344CB8AC3E}">
        <p14:creationId xmlns:p14="http://schemas.microsoft.com/office/powerpoint/2010/main" val="287670679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smtClean="0"/>
              <a:t>Skills Required – Data Scientist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0"/>
            <a:ext cx="8839200" cy="4983162"/>
          </a:xfrm>
          <a:prstGeom prst="rect">
            <a:avLst/>
          </a:prstGeom>
        </p:spPr>
      </p:pic>
    </p:spTree>
    <p:extLst>
      <p:ext uri="{BB962C8B-B14F-4D97-AF65-F5344CB8AC3E}">
        <p14:creationId xmlns:p14="http://schemas.microsoft.com/office/powerpoint/2010/main" val="1952344708"/>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64"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86" name="object 8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87" name="object 8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6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88" name="object 8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89" name="object 8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90" name="object 9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11300"/>
            <a:ext cx="2465552"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Finding a Good Model</a:t>
            </a:r>
            <a:endParaRPr sz="1800">
              <a:latin typeface="Arial" pitchFamily="34" charset="0"/>
              <a:cs typeface="Arial" pitchFamily="34" charset="0"/>
            </a:endParaRPr>
          </a:p>
        </p:txBody>
      </p:sp>
      <p:sp>
        <p:nvSpPr>
          <p:cNvPr id="4" name="text 1"/>
          <p:cNvSpPr txBox="1"/>
          <p:nvPr/>
        </p:nvSpPr>
        <p:spPr>
          <a:xfrm>
            <a:off x="394716" y="1785620"/>
            <a:ext cx="8010372"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One of the most common methods for finding a good model is cross validation.</a:t>
            </a:r>
            <a:endParaRPr sz="1800">
              <a:latin typeface="Arial" pitchFamily="34" charset="0"/>
              <a:cs typeface="Arial" pitchFamily="34" charset="0"/>
            </a:endParaRPr>
          </a:p>
        </p:txBody>
      </p:sp>
      <p:sp>
        <p:nvSpPr>
          <p:cNvPr id="5" name="text 1"/>
          <p:cNvSpPr txBox="1"/>
          <p:nvPr/>
        </p:nvSpPr>
        <p:spPr>
          <a:xfrm>
            <a:off x="394716" y="2060194"/>
            <a:ext cx="3060268"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In cross validation we will set:</a:t>
            </a:r>
            <a:endParaRPr sz="1800">
              <a:latin typeface="Arial" pitchFamily="34" charset="0"/>
              <a:cs typeface="Arial" pitchFamily="34" charset="0"/>
            </a:endParaRPr>
          </a:p>
        </p:txBody>
      </p:sp>
      <p:sp>
        <p:nvSpPr>
          <p:cNvPr id="6" name="text 1"/>
          <p:cNvSpPr txBox="1"/>
          <p:nvPr/>
        </p:nvSpPr>
        <p:spPr>
          <a:xfrm>
            <a:off x="394716" y="2608834"/>
            <a:ext cx="143560"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7" name="text 1"/>
          <p:cNvSpPr txBox="1"/>
          <p:nvPr/>
        </p:nvSpPr>
        <p:spPr>
          <a:xfrm>
            <a:off x="681228" y="2608834"/>
            <a:ext cx="4900269"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 number of folds in which we will split our data.</a:t>
            </a:r>
            <a:endParaRPr sz="1800">
              <a:latin typeface="Arial" pitchFamily="34" charset="0"/>
              <a:cs typeface="Arial" pitchFamily="34" charset="0"/>
            </a:endParaRPr>
          </a:p>
        </p:txBody>
      </p:sp>
      <p:sp>
        <p:nvSpPr>
          <p:cNvPr id="8" name="text 1"/>
          <p:cNvSpPr txBox="1"/>
          <p:nvPr/>
        </p:nvSpPr>
        <p:spPr>
          <a:xfrm>
            <a:off x="394716" y="2883153"/>
            <a:ext cx="143560"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9" name="text 1"/>
          <p:cNvSpPr txBox="1"/>
          <p:nvPr/>
        </p:nvSpPr>
        <p:spPr>
          <a:xfrm>
            <a:off x="681228" y="2883153"/>
            <a:ext cx="7064172" cy="214427"/>
          </a:xfrm>
          <a:prstGeom prst="rect">
            <a:avLst/>
          </a:prstGeom>
        </p:spPr>
        <p:txBody>
          <a:bodyPr vert="horz" wrap="none" lIns="0" tIns="0" rIns="0" bIns="0" rtlCol="0">
            <a:spAutoFit/>
          </a:bodyPr>
          <a:lstStyle>
            <a:defPPr>
              <a:defRPr lang="en-US"/>
            </a:defPPr>
          </a:lstStyle>
          <a:p>
            <a:pPr marL="0">
              <a:lnSpc>
                <a:spcPct val="100000"/>
              </a:lnSpc>
            </a:pPr>
            <a:r>
              <a:rPr sz="1740" spc="10">
                <a:latin typeface="Arial" pitchFamily="34" charset="0"/>
                <a:cs typeface="Arial" pitchFamily="34" charset="0"/>
              </a:rPr>
              <a:t>A scoring method (that will vary depending on the problem’s nature —</a:t>
            </a:r>
            <a:endParaRPr sz="1700">
              <a:latin typeface="Arial" pitchFamily="34" charset="0"/>
              <a:cs typeface="Arial" pitchFamily="34" charset="0"/>
            </a:endParaRPr>
          </a:p>
        </p:txBody>
      </p:sp>
      <p:sp>
        <p:nvSpPr>
          <p:cNvPr id="10" name="text 1"/>
          <p:cNvSpPr txBox="1"/>
          <p:nvPr/>
        </p:nvSpPr>
        <p:spPr>
          <a:xfrm>
            <a:off x="681228" y="3157474"/>
            <a:ext cx="2937053"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 regression, classification…).</a:t>
            </a:r>
            <a:endParaRPr sz="1800">
              <a:latin typeface="Arial" pitchFamily="34" charset="0"/>
              <a:cs typeface="Arial" pitchFamily="34" charset="0"/>
            </a:endParaRPr>
          </a:p>
        </p:txBody>
      </p:sp>
      <p:sp>
        <p:nvSpPr>
          <p:cNvPr id="11" name="text 1"/>
          <p:cNvSpPr txBox="1"/>
          <p:nvPr/>
        </p:nvSpPr>
        <p:spPr>
          <a:xfrm>
            <a:off x="394716" y="3431518"/>
            <a:ext cx="143752"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a:t>
            </a:r>
            <a:endParaRPr sz="1800">
              <a:latin typeface="Arial" pitchFamily="34" charset="0"/>
              <a:cs typeface="Arial" pitchFamily="34" charset="0"/>
            </a:endParaRPr>
          </a:p>
        </p:txBody>
      </p:sp>
      <p:sp>
        <p:nvSpPr>
          <p:cNvPr id="12" name="text 1"/>
          <p:cNvSpPr txBox="1"/>
          <p:nvPr/>
        </p:nvSpPr>
        <p:spPr>
          <a:xfrm>
            <a:off x="681228" y="3431518"/>
            <a:ext cx="5321121" cy="214712"/>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Some appropriate algorithms that we want to check.</a:t>
            </a:r>
            <a:endParaRPr sz="1800">
              <a:latin typeface="Arial" pitchFamily="34" charset="0"/>
              <a:cs typeface="Arial" pitchFamily="34" charset="0"/>
            </a:endParaRPr>
          </a:p>
        </p:txBody>
      </p:sp>
      <p:sp>
        <p:nvSpPr>
          <p:cNvPr id="13" name="text 1"/>
          <p:cNvSpPr txBox="1"/>
          <p:nvPr/>
        </p:nvSpPr>
        <p:spPr>
          <a:xfrm>
            <a:off x="394716" y="3980815"/>
            <a:ext cx="7968996" cy="214426"/>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We’ll pass our dataset to our cross validation score function and get the model</a:t>
            </a:r>
            <a:endParaRPr sz="1800">
              <a:latin typeface="Arial" pitchFamily="34" charset="0"/>
              <a:cs typeface="Arial" pitchFamily="34" charset="0"/>
            </a:endParaRPr>
          </a:p>
        </p:txBody>
      </p:sp>
      <p:sp>
        <p:nvSpPr>
          <p:cNvPr id="14" name="text 1"/>
          <p:cNvSpPr txBox="1"/>
          <p:nvPr/>
        </p:nvSpPr>
        <p:spPr>
          <a:xfrm>
            <a:off x="394716" y="4255135"/>
            <a:ext cx="8099349"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that yielded the best score. That will be the one that we will optimize, tunning its</a:t>
            </a:r>
            <a:endParaRPr sz="1800">
              <a:latin typeface="Arial" pitchFamily="34" charset="0"/>
              <a:cs typeface="Arial" pitchFamily="34" charset="0"/>
            </a:endParaRPr>
          </a:p>
        </p:txBody>
      </p:sp>
      <p:sp>
        <p:nvSpPr>
          <p:cNvPr id="15" name="text 1"/>
          <p:cNvSpPr txBox="1"/>
          <p:nvPr/>
        </p:nvSpPr>
        <p:spPr>
          <a:xfrm>
            <a:off x="394716" y="4529455"/>
            <a:ext cx="3049981" cy="214427"/>
          </a:xfrm>
          <a:prstGeom prst="rect">
            <a:avLst/>
          </a:prstGeom>
        </p:spPr>
        <p:txBody>
          <a:bodyPr vert="horz" wrap="none" lIns="0" tIns="0" rIns="0" bIns="0" rtlCol="0">
            <a:spAutoFit/>
          </a:bodyPr>
          <a:lstStyle>
            <a:defPPr>
              <a:defRPr lang="en-US"/>
            </a:defPPr>
          </a:lstStyle>
          <a:p>
            <a:pPr marL="0">
              <a:lnSpc>
                <a:spcPct val="100000"/>
              </a:lnSpc>
            </a:pPr>
            <a:r>
              <a:rPr sz="1800" spc="10">
                <a:latin typeface="Arial" pitchFamily="34" charset="0"/>
                <a:cs typeface="Arial" pitchFamily="34" charset="0"/>
              </a:rPr>
              <a:t>hyperparameters accordingly.</a:t>
            </a:r>
            <a:endParaRPr sz="1800">
              <a:latin typeface="Arial" pitchFamily="34" charset="0"/>
              <a:cs typeface="Arial" pitchFamily="34" charset="0"/>
            </a:endParaRPr>
          </a:p>
        </p:txBody>
      </p:sp>
      <p:sp>
        <p:nvSpPr>
          <p:cNvPr id="16"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18</a:t>
            </a:r>
            <a:endParaRPr sz="1400">
              <a:latin typeface="Calibri"/>
              <a:cs typeface="Calibri"/>
            </a:endParaRPr>
          </a:p>
        </p:txBody>
      </p:sp>
      <p:sp>
        <p:nvSpPr>
          <p:cNvPr id="17" name="text 1"/>
          <p:cNvSpPr txBox="1"/>
          <p:nvPr/>
        </p:nvSpPr>
        <p:spPr>
          <a:xfrm>
            <a:off x="548640" y="156361"/>
            <a:ext cx="3852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Model - Tuning its</a:t>
            </a:r>
            <a:endParaRPr sz="3200">
              <a:latin typeface="Comic Sans MS"/>
              <a:cs typeface="Comic Sans MS"/>
            </a:endParaRPr>
          </a:p>
        </p:txBody>
      </p:sp>
      <p:sp>
        <p:nvSpPr>
          <p:cNvPr id="18" name="text 1"/>
          <p:cNvSpPr txBox="1"/>
          <p:nvPr/>
        </p:nvSpPr>
        <p:spPr>
          <a:xfrm>
            <a:off x="548640" y="701617"/>
            <a:ext cx="3574514" cy="437753"/>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Hyperparameters</a:t>
            </a:r>
            <a:endParaRPr sz="3200">
              <a:latin typeface="Comic Sans MS"/>
              <a:cs typeface="Comic Sans MS"/>
            </a:endParaRPr>
          </a:p>
        </p:txBody>
      </p:sp>
    </p:spTree>
    <p:extLst>
      <p:ext uri="{BB962C8B-B14F-4D97-AF65-F5344CB8AC3E}">
        <p14:creationId xmlns:p14="http://schemas.microsoft.com/office/powerpoint/2010/main" val="3239326717"/>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67"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91" name="object 9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92" name="object 9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6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93" name="object 9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94" name="object 9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95" name="object 9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06522"/>
            <a:ext cx="3025530"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 Test Options and Evaluation Metrics</a:t>
            </a:r>
            <a:endParaRPr sz="1300">
              <a:latin typeface="Arial" pitchFamily="34" charset="0"/>
              <a:cs typeface="Arial" pitchFamily="34" charset="0"/>
            </a:endParaRPr>
          </a:p>
        </p:txBody>
      </p:sp>
      <p:sp>
        <p:nvSpPr>
          <p:cNvPr id="4" name="text 1"/>
          <p:cNvSpPr txBox="1"/>
          <p:nvPr/>
        </p:nvSpPr>
        <p:spPr>
          <a:xfrm>
            <a:off x="394716" y="1719882"/>
            <a:ext cx="1267457"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num_folds = 10</a:t>
            </a:r>
            <a:endParaRPr sz="1300">
              <a:latin typeface="Arial" pitchFamily="34" charset="0"/>
              <a:cs typeface="Arial" pitchFamily="34" charset="0"/>
            </a:endParaRPr>
          </a:p>
        </p:txBody>
      </p:sp>
      <p:sp>
        <p:nvSpPr>
          <p:cNvPr id="5" name="text 1"/>
          <p:cNvSpPr txBox="1"/>
          <p:nvPr/>
        </p:nvSpPr>
        <p:spPr>
          <a:xfrm>
            <a:off x="394716" y="1932966"/>
            <a:ext cx="3001295" cy="167538"/>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scoring = "neg_mean_squared_error"</a:t>
            </a:r>
            <a:endParaRPr sz="1300">
              <a:latin typeface="Arial" pitchFamily="34" charset="0"/>
              <a:cs typeface="Arial" pitchFamily="34" charset="0"/>
            </a:endParaRPr>
          </a:p>
        </p:txBody>
      </p:sp>
      <p:sp>
        <p:nvSpPr>
          <p:cNvPr id="6" name="text 1"/>
          <p:cNvSpPr txBox="1"/>
          <p:nvPr/>
        </p:nvSpPr>
        <p:spPr>
          <a:xfrm>
            <a:off x="394716" y="2146856"/>
            <a:ext cx="1995980"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 Spot Check Algorithms</a:t>
            </a:r>
            <a:endParaRPr sz="1300">
              <a:latin typeface="Arial" pitchFamily="34" charset="0"/>
              <a:cs typeface="Arial" pitchFamily="34" charset="0"/>
            </a:endParaRPr>
          </a:p>
        </p:txBody>
      </p:sp>
      <p:sp>
        <p:nvSpPr>
          <p:cNvPr id="7" name="text 1"/>
          <p:cNvSpPr txBox="1"/>
          <p:nvPr/>
        </p:nvSpPr>
        <p:spPr>
          <a:xfrm>
            <a:off x="394716" y="2360216"/>
            <a:ext cx="921674" cy="167253"/>
          </a:xfrm>
          <a:prstGeom prst="rect">
            <a:avLst/>
          </a:prstGeom>
        </p:spPr>
        <p:txBody>
          <a:bodyPr vert="horz" wrap="none" lIns="0" tIns="0" rIns="0" bIns="0" rtlCol="0">
            <a:spAutoFit/>
          </a:bodyPr>
          <a:lstStyle>
            <a:defPPr>
              <a:defRPr lang="en-US"/>
            </a:defPPr>
          </a:lstStyle>
          <a:p>
            <a:pPr marL="0">
              <a:lnSpc>
                <a:spcPct val="100000"/>
              </a:lnSpc>
            </a:pPr>
            <a:r>
              <a:rPr sz="1400" spc="10">
                <a:latin typeface="Arial" pitchFamily="34" charset="0"/>
                <a:cs typeface="Arial" pitchFamily="34" charset="0"/>
              </a:rPr>
              <a:t>models = []</a:t>
            </a:r>
            <a:endParaRPr sz="1400">
              <a:latin typeface="Arial" pitchFamily="34" charset="0"/>
              <a:cs typeface="Arial" pitchFamily="34" charset="0"/>
            </a:endParaRPr>
          </a:p>
        </p:txBody>
      </p:sp>
      <p:sp>
        <p:nvSpPr>
          <p:cNvPr id="8" name="text 1"/>
          <p:cNvSpPr txBox="1"/>
          <p:nvPr/>
        </p:nvSpPr>
        <p:spPr>
          <a:xfrm>
            <a:off x="394716" y="2573576"/>
            <a:ext cx="3583994" cy="210827"/>
          </a:xfrm>
          <a:prstGeom prst="rect">
            <a:avLst/>
          </a:prstGeom>
        </p:spPr>
        <p:txBody>
          <a:bodyPr vert="horz" wrap="none" lIns="0" tIns="0" rIns="0" bIns="0" rtlCol="0">
            <a:spAutoFit/>
          </a:bodyPr>
          <a:lstStyle>
            <a:defPPr>
              <a:defRPr lang="en-US"/>
            </a:defPPr>
          </a:lstStyle>
          <a:p>
            <a:pPr marL="0">
              <a:lnSpc>
                <a:spcPct val="100000"/>
              </a:lnSpc>
            </a:pPr>
            <a:r>
              <a:rPr sz="1370" b="1" spc="10">
                <a:latin typeface="Arial" pitchFamily="34" charset="0"/>
                <a:cs typeface="Arial" pitchFamily="34" charset="0"/>
              </a:rPr>
              <a:t>models.append(('LR', LinearRegression()))</a:t>
            </a:r>
            <a:endParaRPr sz="1300" b="1">
              <a:latin typeface="Arial" pitchFamily="34" charset="0"/>
              <a:cs typeface="Arial" pitchFamily="34" charset="0"/>
            </a:endParaRPr>
          </a:p>
        </p:txBody>
      </p:sp>
      <p:sp>
        <p:nvSpPr>
          <p:cNvPr id="9" name="text 1"/>
          <p:cNvSpPr txBox="1"/>
          <p:nvPr/>
        </p:nvSpPr>
        <p:spPr>
          <a:xfrm>
            <a:off x="394716" y="2786936"/>
            <a:ext cx="2967800" cy="210827"/>
          </a:xfrm>
          <a:prstGeom prst="rect">
            <a:avLst/>
          </a:prstGeom>
        </p:spPr>
        <p:txBody>
          <a:bodyPr vert="horz" wrap="none" lIns="0" tIns="0" rIns="0" bIns="0" rtlCol="0">
            <a:spAutoFit/>
          </a:bodyPr>
          <a:lstStyle>
            <a:defPPr>
              <a:defRPr lang="en-US"/>
            </a:defPPr>
          </a:lstStyle>
          <a:p>
            <a:pPr marL="0">
              <a:lnSpc>
                <a:spcPct val="100000"/>
              </a:lnSpc>
            </a:pPr>
            <a:r>
              <a:rPr sz="1370" b="1" spc="10">
                <a:latin typeface="Arial" pitchFamily="34" charset="0"/>
                <a:cs typeface="Arial" pitchFamily="34" charset="0"/>
              </a:rPr>
              <a:t>models.append(('LASSO', Lasso()))</a:t>
            </a:r>
            <a:endParaRPr sz="1300" b="1">
              <a:latin typeface="Arial" pitchFamily="34" charset="0"/>
              <a:cs typeface="Arial" pitchFamily="34" charset="0"/>
            </a:endParaRPr>
          </a:p>
        </p:txBody>
      </p:sp>
      <p:sp>
        <p:nvSpPr>
          <p:cNvPr id="10" name="text 1"/>
          <p:cNvSpPr txBox="1"/>
          <p:nvPr/>
        </p:nvSpPr>
        <p:spPr>
          <a:xfrm>
            <a:off x="394716" y="3000296"/>
            <a:ext cx="2947923" cy="210827"/>
          </a:xfrm>
          <a:prstGeom prst="rect">
            <a:avLst/>
          </a:prstGeom>
        </p:spPr>
        <p:txBody>
          <a:bodyPr vert="horz" wrap="none" lIns="0" tIns="0" rIns="0" bIns="0" rtlCol="0">
            <a:spAutoFit/>
          </a:bodyPr>
          <a:lstStyle>
            <a:defPPr>
              <a:defRPr lang="en-US"/>
            </a:defPPr>
          </a:lstStyle>
          <a:p>
            <a:pPr marL="0">
              <a:lnSpc>
                <a:spcPct val="100000"/>
              </a:lnSpc>
            </a:pPr>
            <a:r>
              <a:rPr sz="1370" b="1" spc="10">
                <a:latin typeface="Arial" pitchFamily="34" charset="0"/>
                <a:cs typeface="Arial" pitchFamily="34" charset="0"/>
              </a:rPr>
              <a:t>models.append(('EN', ElasticNet()))</a:t>
            </a:r>
            <a:endParaRPr sz="1300" b="1">
              <a:latin typeface="Arial" pitchFamily="34" charset="0"/>
              <a:cs typeface="Arial" pitchFamily="34" charset="0"/>
            </a:endParaRPr>
          </a:p>
        </p:txBody>
      </p:sp>
      <p:sp>
        <p:nvSpPr>
          <p:cNvPr id="11" name="text 1"/>
          <p:cNvSpPr txBox="1"/>
          <p:nvPr/>
        </p:nvSpPr>
        <p:spPr>
          <a:xfrm>
            <a:off x="394716" y="3213656"/>
            <a:ext cx="4116512" cy="210827"/>
          </a:xfrm>
          <a:prstGeom prst="rect">
            <a:avLst/>
          </a:prstGeom>
        </p:spPr>
        <p:txBody>
          <a:bodyPr vert="horz" wrap="none" lIns="0" tIns="0" rIns="0" bIns="0" rtlCol="0">
            <a:spAutoFit/>
          </a:bodyPr>
          <a:lstStyle>
            <a:defPPr>
              <a:defRPr lang="en-US"/>
            </a:defPPr>
          </a:lstStyle>
          <a:p>
            <a:pPr marL="0">
              <a:lnSpc>
                <a:spcPct val="100000"/>
              </a:lnSpc>
            </a:pPr>
            <a:r>
              <a:rPr sz="1370" b="1" spc="10">
                <a:latin typeface="Arial" pitchFamily="34" charset="0"/>
                <a:cs typeface="Arial" pitchFamily="34" charset="0"/>
              </a:rPr>
              <a:t>models.append(('KNN', KNeighborsRegressor()))</a:t>
            </a:r>
            <a:endParaRPr sz="1300" b="1">
              <a:latin typeface="Arial" pitchFamily="34" charset="0"/>
              <a:cs typeface="Arial" pitchFamily="34" charset="0"/>
            </a:endParaRPr>
          </a:p>
        </p:txBody>
      </p:sp>
      <p:sp>
        <p:nvSpPr>
          <p:cNvPr id="12" name="text 1"/>
          <p:cNvSpPr txBox="1"/>
          <p:nvPr/>
        </p:nvSpPr>
        <p:spPr>
          <a:xfrm>
            <a:off x="394716" y="3426740"/>
            <a:ext cx="4325479" cy="210827"/>
          </a:xfrm>
          <a:prstGeom prst="rect">
            <a:avLst/>
          </a:prstGeom>
        </p:spPr>
        <p:txBody>
          <a:bodyPr vert="horz" wrap="none" lIns="0" tIns="0" rIns="0" bIns="0" rtlCol="0">
            <a:spAutoFit/>
          </a:bodyPr>
          <a:lstStyle>
            <a:defPPr>
              <a:defRPr lang="en-US"/>
            </a:defPPr>
          </a:lstStyle>
          <a:p>
            <a:pPr marL="0">
              <a:lnSpc>
                <a:spcPct val="100000"/>
              </a:lnSpc>
            </a:pPr>
            <a:r>
              <a:rPr sz="1370" b="1" spc="10">
                <a:latin typeface="Arial" pitchFamily="34" charset="0"/>
                <a:cs typeface="Arial" pitchFamily="34" charset="0"/>
              </a:rPr>
              <a:t>models.append(('CART', DecisionTreeRegressor()))</a:t>
            </a:r>
            <a:endParaRPr sz="1300" b="1">
              <a:latin typeface="Arial" pitchFamily="34" charset="0"/>
              <a:cs typeface="Arial" pitchFamily="34" charset="0"/>
            </a:endParaRPr>
          </a:p>
        </p:txBody>
      </p:sp>
      <p:sp>
        <p:nvSpPr>
          <p:cNvPr id="13" name="text 1"/>
          <p:cNvSpPr txBox="1"/>
          <p:nvPr/>
        </p:nvSpPr>
        <p:spPr>
          <a:xfrm>
            <a:off x="394716" y="3640757"/>
            <a:ext cx="2571538" cy="210827"/>
          </a:xfrm>
          <a:prstGeom prst="rect">
            <a:avLst/>
          </a:prstGeom>
        </p:spPr>
        <p:txBody>
          <a:bodyPr vert="horz" wrap="none" lIns="0" tIns="0" rIns="0" bIns="0" rtlCol="0">
            <a:spAutoFit/>
          </a:bodyPr>
          <a:lstStyle>
            <a:defPPr>
              <a:defRPr lang="en-US"/>
            </a:defPPr>
          </a:lstStyle>
          <a:p>
            <a:pPr marL="0">
              <a:lnSpc>
                <a:spcPct val="100000"/>
              </a:lnSpc>
            </a:pPr>
            <a:r>
              <a:rPr sz="1370" b="1" spc="10">
                <a:latin typeface="Arial" pitchFamily="34" charset="0"/>
                <a:cs typeface="Arial" pitchFamily="34" charset="0"/>
              </a:rPr>
              <a:t>models.append(('SVR', SVR()))</a:t>
            </a:r>
            <a:endParaRPr sz="1300" b="1">
              <a:latin typeface="Arial" pitchFamily="34" charset="0"/>
              <a:cs typeface="Arial" pitchFamily="34" charset="0"/>
            </a:endParaRPr>
          </a:p>
        </p:txBody>
      </p:sp>
      <p:sp>
        <p:nvSpPr>
          <p:cNvPr id="14" name="text 1"/>
          <p:cNvSpPr txBox="1"/>
          <p:nvPr/>
        </p:nvSpPr>
        <p:spPr>
          <a:xfrm>
            <a:off x="394716" y="4067477"/>
            <a:ext cx="872639" cy="167253"/>
          </a:xfrm>
          <a:prstGeom prst="rect">
            <a:avLst/>
          </a:prstGeom>
        </p:spPr>
        <p:txBody>
          <a:bodyPr vert="horz" wrap="none" lIns="0" tIns="0" rIns="0" bIns="0" rtlCol="0">
            <a:spAutoFit/>
          </a:bodyPr>
          <a:lstStyle>
            <a:defPPr>
              <a:defRPr lang="en-US"/>
            </a:defPPr>
          </a:lstStyle>
          <a:p>
            <a:pPr marL="0">
              <a:lnSpc>
                <a:spcPct val="100000"/>
              </a:lnSpc>
            </a:pPr>
            <a:r>
              <a:rPr sz="1400" spc="10">
                <a:latin typeface="Arial" pitchFamily="34" charset="0"/>
                <a:cs typeface="Arial" pitchFamily="34" charset="0"/>
              </a:rPr>
              <a:t>results = []</a:t>
            </a:r>
            <a:endParaRPr sz="1400">
              <a:latin typeface="Arial" pitchFamily="34" charset="0"/>
              <a:cs typeface="Arial" pitchFamily="34" charset="0"/>
            </a:endParaRPr>
          </a:p>
        </p:txBody>
      </p:sp>
      <p:sp>
        <p:nvSpPr>
          <p:cNvPr id="15" name="text 1"/>
          <p:cNvSpPr txBox="1"/>
          <p:nvPr/>
        </p:nvSpPr>
        <p:spPr>
          <a:xfrm>
            <a:off x="394716" y="4280837"/>
            <a:ext cx="882089" cy="167253"/>
          </a:xfrm>
          <a:prstGeom prst="rect">
            <a:avLst/>
          </a:prstGeom>
        </p:spPr>
        <p:txBody>
          <a:bodyPr vert="horz" wrap="none" lIns="0" tIns="0" rIns="0" bIns="0" rtlCol="0">
            <a:spAutoFit/>
          </a:bodyPr>
          <a:lstStyle>
            <a:defPPr>
              <a:defRPr lang="en-US"/>
            </a:defPPr>
          </a:lstStyle>
          <a:p>
            <a:pPr marL="0">
              <a:lnSpc>
                <a:spcPct val="100000"/>
              </a:lnSpc>
            </a:pPr>
            <a:r>
              <a:rPr sz="1400" spc="10">
                <a:latin typeface="Arial" pitchFamily="34" charset="0"/>
                <a:cs typeface="Arial" pitchFamily="34" charset="0"/>
              </a:rPr>
              <a:t>names = []</a:t>
            </a:r>
            <a:endParaRPr sz="1400">
              <a:latin typeface="Arial" pitchFamily="34" charset="0"/>
              <a:cs typeface="Arial" pitchFamily="34" charset="0"/>
            </a:endParaRPr>
          </a:p>
        </p:txBody>
      </p:sp>
      <p:sp>
        <p:nvSpPr>
          <p:cNvPr id="16" name="text 1"/>
          <p:cNvSpPr txBox="1"/>
          <p:nvPr/>
        </p:nvSpPr>
        <p:spPr>
          <a:xfrm>
            <a:off x="394716" y="4494197"/>
            <a:ext cx="2189444"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for name, model in models:</a:t>
            </a:r>
            <a:endParaRPr sz="1300">
              <a:latin typeface="Arial" pitchFamily="34" charset="0"/>
              <a:cs typeface="Arial" pitchFamily="34" charset="0"/>
            </a:endParaRPr>
          </a:p>
        </p:txBody>
      </p:sp>
      <p:sp>
        <p:nvSpPr>
          <p:cNvPr id="17" name="text 1"/>
          <p:cNvSpPr txBox="1"/>
          <p:nvPr/>
        </p:nvSpPr>
        <p:spPr>
          <a:xfrm>
            <a:off x="592836" y="4707557"/>
            <a:ext cx="4402860"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kfold = KFold(n_splits=num_folds, random_state=seed)</a:t>
            </a:r>
            <a:endParaRPr sz="1300">
              <a:latin typeface="Arial" pitchFamily="34" charset="0"/>
              <a:cs typeface="Arial" pitchFamily="34" charset="0"/>
            </a:endParaRPr>
          </a:p>
        </p:txBody>
      </p:sp>
      <p:sp>
        <p:nvSpPr>
          <p:cNvPr id="18" name="text 1"/>
          <p:cNvSpPr txBox="1"/>
          <p:nvPr/>
        </p:nvSpPr>
        <p:spPr>
          <a:xfrm>
            <a:off x="592836" y="4921171"/>
            <a:ext cx="6471019"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cv_results = cross_val_score(model, X_train, y_train, cv=kfold,    scoring=scoring)</a:t>
            </a:r>
            <a:endParaRPr sz="1300">
              <a:latin typeface="Arial" pitchFamily="34" charset="0"/>
              <a:cs typeface="Arial" pitchFamily="34" charset="0"/>
            </a:endParaRPr>
          </a:p>
        </p:txBody>
      </p:sp>
      <p:sp>
        <p:nvSpPr>
          <p:cNvPr id="19" name="text 1"/>
          <p:cNvSpPr txBox="1"/>
          <p:nvPr/>
        </p:nvSpPr>
        <p:spPr>
          <a:xfrm>
            <a:off x="592836" y="5134531"/>
            <a:ext cx="2131548"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results.append(cv_results)</a:t>
            </a:r>
            <a:endParaRPr sz="1300">
              <a:latin typeface="Arial" pitchFamily="34" charset="0"/>
              <a:cs typeface="Arial" pitchFamily="34" charset="0"/>
            </a:endParaRPr>
          </a:p>
        </p:txBody>
      </p:sp>
      <p:sp>
        <p:nvSpPr>
          <p:cNvPr id="20" name="text 1"/>
          <p:cNvSpPr txBox="1"/>
          <p:nvPr/>
        </p:nvSpPr>
        <p:spPr>
          <a:xfrm>
            <a:off x="592836" y="5347891"/>
            <a:ext cx="1785709"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names.append(name)</a:t>
            </a:r>
            <a:endParaRPr sz="1300">
              <a:latin typeface="Arial" pitchFamily="34" charset="0"/>
              <a:cs typeface="Arial" pitchFamily="34" charset="0"/>
            </a:endParaRPr>
          </a:p>
        </p:txBody>
      </p:sp>
      <p:sp>
        <p:nvSpPr>
          <p:cNvPr id="21" name="text 1"/>
          <p:cNvSpPr txBox="1"/>
          <p:nvPr/>
        </p:nvSpPr>
        <p:spPr>
          <a:xfrm>
            <a:off x="592836" y="5561251"/>
            <a:ext cx="5369137"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msg = "%s: %f (%f)" % (name, cv_results.mean(),   cv_results.std())</a:t>
            </a:r>
            <a:endParaRPr sz="1300">
              <a:latin typeface="Arial" pitchFamily="34" charset="0"/>
              <a:cs typeface="Arial" pitchFamily="34" charset="0"/>
            </a:endParaRPr>
          </a:p>
        </p:txBody>
      </p:sp>
      <p:sp>
        <p:nvSpPr>
          <p:cNvPr id="22" name="text 1"/>
          <p:cNvSpPr txBox="1"/>
          <p:nvPr/>
        </p:nvSpPr>
        <p:spPr>
          <a:xfrm>
            <a:off x="592836" y="5774611"/>
            <a:ext cx="851064" cy="167253"/>
          </a:xfrm>
          <a:prstGeom prst="rect">
            <a:avLst/>
          </a:prstGeom>
        </p:spPr>
        <p:txBody>
          <a:bodyPr vert="horz" wrap="none" lIns="0" tIns="0" rIns="0" bIns="0" rtlCol="0">
            <a:spAutoFit/>
          </a:bodyPr>
          <a:lstStyle>
            <a:defPPr>
              <a:defRPr lang="en-US"/>
            </a:defPPr>
          </a:lstStyle>
          <a:p>
            <a:pPr marL="0">
              <a:lnSpc>
                <a:spcPct val="100000"/>
              </a:lnSpc>
            </a:pPr>
            <a:r>
              <a:rPr sz="1400" spc="10">
                <a:latin typeface="Arial" pitchFamily="34" charset="0"/>
                <a:cs typeface="Arial" pitchFamily="34" charset="0"/>
              </a:rPr>
              <a:t>print(msg)</a:t>
            </a:r>
            <a:endParaRPr sz="1400">
              <a:latin typeface="Arial" pitchFamily="34" charset="0"/>
              <a:cs typeface="Arial" pitchFamily="34" charset="0"/>
            </a:endParaRPr>
          </a:p>
        </p:txBody>
      </p:sp>
      <p:sp>
        <p:nvSpPr>
          <p:cNvPr id="23"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19</a:t>
            </a:r>
            <a:endParaRPr sz="1400">
              <a:latin typeface="Calibri"/>
              <a:cs typeface="Calibri"/>
            </a:endParaRPr>
          </a:p>
        </p:txBody>
      </p:sp>
      <p:sp>
        <p:nvSpPr>
          <p:cNvPr id="24" name="text 1"/>
          <p:cNvSpPr txBox="1"/>
          <p:nvPr/>
        </p:nvSpPr>
        <p:spPr>
          <a:xfrm>
            <a:off x="548640" y="156361"/>
            <a:ext cx="3852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Model - Tuning its</a:t>
            </a:r>
            <a:endParaRPr sz="3200">
              <a:latin typeface="Comic Sans MS"/>
              <a:cs typeface="Comic Sans MS"/>
            </a:endParaRPr>
          </a:p>
        </p:txBody>
      </p:sp>
      <p:sp>
        <p:nvSpPr>
          <p:cNvPr id="25" name="text 1"/>
          <p:cNvSpPr txBox="1"/>
          <p:nvPr/>
        </p:nvSpPr>
        <p:spPr>
          <a:xfrm>
            <a:off x="548640" y="701617"/>
            <a:ext cx="3574514" cy="437753"/>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Hyperparameters</a:t>
            </a:r>
            <a:endParaRPr sz="3200">
              <a:latin typeface="Comic Sans MS"/>
              <a:cs typeface="Comic Sans MS"/>
            </a:endParaRPr>
          </a:p>
        </p:txBody>
      </p:sp>
    </p:spTree>
    <p:extLst>
      <p:ext uri="{BB962C8B-B14F-4D97-AF65-F5344CB8AC3E}">
        <p14:creationId xmlns:p14="http://schemas.microsoft.com/office/powerpoint/2010/main" val="58785377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70"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96" name="object 9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97" name="object 9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7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98" name="object 9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99" name="object 9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00" name="object 10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394716" y="1506522"/>
            <a:ext cx="1807508"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 Compare Algorithms</a:t>
            </a:r>
            <a:endParaRPr sz="1300">
              <a:latin typeface="Arial" pitchFamily="34" charset="0"/>
              <a:cs typeface="Arial" pitchFamily="34" charset="0"/>
            </a:endParaRPr>
          </a:p>
        </p:txBody>
      </p:sp>
      <p:sp>
        <p:nvSpPr>
          <p:cNvPr id="4" name="text 1"/>
          <p:cNvSpPr txBox="1"/>
          <p:nvPr/>
        </p:nvSpPr>
        <p:spPr>
          <a:xfrm>
            <a:off x="394716" y="1719882"/>
            <a:ext cx="1523349"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fig = pyplot.figure()</a:t>
            </a:r>
            <a:endParaRPr sz="1300">
              <a:latin typeface="Arial" pitchFamily="34" charset="0"/>
              <a:cs typeface="Arial" pitchFamily="34" charset="0"/>
            </a:endParaRPr>
          </a:p>
        </p:txBody>
      </p:sp>
      <p:sp>
        <p:nvSpPr>
          <p:cNvPr id="5" name="text 1"/>
          <p:cNvSpPr txBox="1"/>
          <p:nvPr/>
        </p:nvSpPr>
        <p:spPr>
          <a:xfrm>
            <a:off x="394716" y="1932966"/>
            <a:ext cx="3027752" cy="210827"/>
          </a:xfrm>
          <a:prstGeom prst="rect">
            <a:avLst/>
          </a:prstGeom>
        </p:spPr>
        <p:txBody>
          <a:bodyPr vert="horz" wrap="none" lIns="0" tIns="0" rIns="0" bIns="0" rtlCol="0">
            <a:spAutoFit/>
          </a:bodyPr>
          <a:lstStyle>
            <a:defPPr>
              <a:defRPr lang="en-US"/>
            </a:defPPr>
          </a:lstStyle>
          <a:p>
            <a:pPr marL="0">
              <a:lnSpc>
                <a:spcPct val="100000"/>
              </a:lnSpc>
            </a:pPr>
            <a:r>
              <a:rPr sz="1370" b="1" spc="10">
                <a:latin typeface="Arial" pitchFamily="34" charset="0"/>
                <a:cs typeface="Arial" pitchFamily="34" charset="0"/>
              </a:rPr>
              <a:t>fig.suptitle('Algorithm Comparison')</a:t>
            </a:r>
            <a:endParaRPr sz="1300" b="1">
              <a:latin typeface="Arial" pitchFamily="34" charset="0"/>
              <a:cs typeface="Arial" pitchFamily="34" charset="0"/>
            </a:endParaRPr>
          </a:p>
        </p:txBody>
      </p:sp>
      <p:sp>
        <p:nvSpPr>
          <p:cNvPr id="6" name="text 1"/>
          <p:cNvSpPr txBox="1"/>
          <p:nvPr/>
        </p:nvSpPr>
        <p:spPr>
          <a:xfrm>
            <a:off x="394716" y="2146856"/>
            <a:ext cx="2032736"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ax = fig.add_subplot(111)</a:t>
            </a:r>
            <a:endParaRPr sz="1300">
              <a:latin typeface="Arial" pitchFamily="34" charset="0"/>
              <a:cs typeface="Arial" pitchFamily="34" charset="0"/>
            </a:endParaRPr>
          </a:p>
        </p:txBody>
      </p:sp>
      <p:sp>
        <p:nvSpPr>
          <p:cNvPr id="7" name="text 1"/>
          <p:cNvSpPr txBox="1"/>
          <p:nvPr/>
        </p:nvSpPr>
        <p:spPr>
          <a:xfrm>
            <a:off x="394716" y="2360216"/>
            <a:ext cx="1788045"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pyplot.boxplot(results)</a:t>
            </a:r>
            <a:endParaRPr sz="1300">
              <a:latin typeface="Arial" pitchFamily="34" charset="0"/>
              <a:cs typeface="Arial" pitchFamily="34" charset="0"/>
            </a:endParaRPr>
          </a:p>
        </p:txBody>
      </p:sp>
      <p:sp>
        <p:nvSpPr>
          <p:cNvPr id="8" name="text 1"/>
          <p:cNvSpPr txBox="1"/>
          <p:nvPr/>
        </p:nvSpPr>
        <p:spPr>
          <a:xfrm>
            <a:off x="394716" y="2573576"/>
            <a:ext cx="2095032" cy="167253"/>
          </a:xfrm>
          <a:prstGeom prst="rect">
            <a:avLst/>
          </a:prstGeom>
        </p:spPr>
        <p:txBody>
          <a:bodyPr vert="horz" wrap="none" lIns="0" tIns="0" rIns="0" bIns="0" rtlCol="0">
            <a:spAutoFit/>
          </a:bodyPr>
          <a:lstStyle>
            <a:defPPr>
              <a:defRPr lang="en-US"/>
            </a:defPPr>
          </a:lstStyle>
          <a:p>
            <a:pPr marL="0">
              <a:lnSpc>
                <a:spcPct val="100000"/>
              </a:lnSpc>
            </a:pPr>
            <a:r>
              <a:rPr sz="1370" spc="10">
                <a:latin typeface="Arial" pitchFamily="34" charset="0"/>
                <a:cs typeface="Arial" pitchFamily="34" charset="0"/>
              </a:rPr>
              <a:t>ax.set_xticklabels(names)</a:t>
            </a:r>
            <a:endParaRPr sz="1300">
              <a:latin typeface="Arial" pitchFamily="34" charset="0"/>
              <a:cs typeface="Arial" pitchFamily="34" charset="0"/>
            </a:endParaRPr>
          </a:p>
        </p:txBody>
      </p:sp>
      <p:sp>
        <p:nvSpPr>
          <p:cNvPr id="9" name="text 1"/>
          <p:cNvSpPr txBox="1"/>
          <p:nvPr/>
        </p:nvSpPr>
        <p:spPr>
          <a:xfrm>
            <a:off x="394716" y="2786936"/>
            <a:ext cx="1107285" cy="167253"/>
          </a:xfrm>
          <a:prstGeom prst="rect">
            <a:avLst/>
          </a:prstGeom>
        </p:spPr>
        <p:txBody>
          <a:bodyPr vert="horz" wrap="none" lIns="0" tIns="0" rIns="0" bIns="0" rtlCol="0">
            <a:spAutoFit/>
          </a:bodyPr>
          <a:lstStyle>
            <a:defPPr>
              <a:defRPr lang="en-US"/>
            </a:defPPr>
          </a:lstStyle>
          <a:p>
            <a:pPr marL="0">
              <a:lnSpc>
                <a:spcPct val="100000"/>
              </a:lnSpc>
            </a:pPr>
            <a:r>
              <a:rPr sz="1400" spc="10">
                <a:latin typeface="Arial" pitchFamily="34" charset="0"/>
                <a:cs typeface="Arial" pitchFamily="34" charset="0"/>
              </a:rPr>
              <a:t>pyplot.show()</a:t>
            </a:r>
            <a:endParaRPr sz="1400">
              <a:latin typeface="Arial" pitchFamily="34" charset="0"/>
              <a:cs typeface="Arial" pitchFamily="34" charset="0"/>
            </a:endParaRPr>
          </a:p>
        </p:txBody>
      </p:sp>
      <p:sp>
        <p:nvSpPr>
          <p:cNvPr id="10" name="text 1"/>
          <p:cNvSpPr txBox="1"/>
          <p:nvPr/>
        </p:nvSpPr>
        <p:spPr>
          <a:xfrm>
            <a:off x="8625205" y="6324143"/>
            <a:ext cx="205027" cy="202996"/>
          </a:xfrm>
          <a:prstGeom prst="rect">
            <a:avLst/>
          </a:prstGeom>
        </p:spPr>
        <p:txBody>
          <a:bodyPr vert="horz" wrap="none" lIns="0" tIns="0" rIns="0" bIns="0" rtlCol="0">
            <a:spAutoFit/>
          </a:bodyPr>
          <a:lstStyle>
            <a:defPPr>
              <a:defRPr lang="en-US"/>
            </a:defPPr>
          </a:lstStyle>
          <a:p>
            <a:pPr marL="0">
              <a:lnSpc>
                <a:spcPct val="100000"/>
              </a:lnSpc>
            </a:pPr>
            <a:r>
              <a:rPr sz="1419" b="1" spc="10">
                <a:latin typeface="Calibri"/>
                <a:cs typeface="Calibri"/>
              </a:rPr>
              <a:t>20</a:t>
            </a:r>
            <a:endParaRPr sz="1400">
              <a:latin typeface="Calibri"/>
              <a:cs typeface="Calibri"/>
            </a:endParaRPr>
          </a:p>
        </p:txBody>
      </p:sp>
      <p:sp>
        <p:nvSpPr>
          <p:cNvPr id="11" name="text 1"/>
          <p:cNvSpPr txBox="1"/>
          <p:nvPr/>
        </p:nvSpPr>
        <p:spPr>
          <a:xfrm>
            <a:off x="548640" y="156361"/>
            <a:ext cx="3852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Model - Tuning its</a:t>
            </a:r>
            <a:endParaRPr sz="3200">
              <a:latin typeface="Comic Sans MS"/>
              <a:cs typeface="Comic Sans MS"/>
            </a:endParaRPr>
          </a:p>
        </p:txBody>
      </p:sp>
      <p:sp>
        <p:nvSpPr>
          <p:cNvPr id="12" name="text 1"/>
          <p:cNvSpPr txBox="1"/>
          <p:nvPr/>
        </p:nvSpPr>
        <p:spPr>
          <a:xfrm>
            <a:off x="548640" y="701617"/>
            <a:ext cx="3574514" cy="437753"/>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Hyperparameters</a:t>
            </a:r>
            <a:endParaRPr sz="3200">
              <a:latin typeface="Comic Sans MS"/>
              <a:cs typeface="Comic Sans MS"/>
            </a:endParaRPr>
          </a:p>
        </p:txBody>
      </p:sp>
      <p:pic>
        <p:nvPicPr>
          <p:cNvPr id="7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0824" y="2626923"/>
            <a:ext cx="5340096" cy="3754688"/>
          </a:xfrm>
          <a:prstGeom prst="rect">
            <a:avLst/>
          </a:prstGeom>
        </p:spPr>
      </p:pic>
    </p:spTree>
    <p:extLst>
      <p:ext uri="{BB962C8B-B14F-4D97-AF65-F5344CB8AC3E}">
        <p14:creationId xmlns:p14="http://schemas.microsoft.com/office/powerpoint/2010/main" val="3498073319"/>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82"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12" name="object 112"/>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13" name="object 113"/>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8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14" name="object 114"/>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15" name="object 115"/>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16" name="object 116"/>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680008" y="2126794"/>
            <a:ext cx="7539384" cy="214712"/>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Implementation of Modeling for Customer Churn in Telecom Industry</a:t>
            </a:r>
            <a:endParaRPr sz="1800">
              <a:latin typeface="Arial" pitchFamily="34" charset="0"/>
              <a:cs typeface="Arial" pitchFamily="34" charset="0"/>
            </a:endParaRPr>
          </a:p>
        </p:txBody>
      </p:sp>
      <p:sp>
        <p:nvSpPr>
          <p:cNvPr id="4" name="text 1"/>
          <p:cNvSpPr txBox="1"/>
          <p:nvPr/>
        </p:nvSpPr>
        <p:spPr>
          <a:xfrm>
            <a:off x="852525" y="2401771"/>
            <a:ext cx="1053617"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Data Set:</a:t>
            </a:r>
            <a:endParaRPr sz="1800">
              <a:latin typeface="Arial" pitchFamily="34" charset="0"/>
              <a:cs typeface="Arial" pitchFamily="34" charset="0"/>
            </a:endParaRPr>
          </a:p>
        </p:txBody>
      </p:sp>
      <p:sp>
        <p:nvSpPr>
          <p:cNvPr id="117" name="object 117"/>
          <p:cNvSpPr/>
          <p:nvPr/>
        </p:nvSpPr>
        <p:spPr>
          <a:xfrm>
            <a:off x="1906904" y="2627450"/>
            <a:ext cx="6076188" cy="13716"/>
          </a:xfrm>
          <a:custGeom>
            <a:avLst/>
            <a:gdLst/>
            <a:ahLst/>
            <a:cxnLst/>
            <a:rect l="l" t="t" r="r" b="b"/>
            <a:pathLst>
              <a:path w="6076188" h="13716">
                <a:moveTo>
                  <a:pt x="0" y="0"/>
                </a:moveTo>
                <a:lnTo>
                  <a:pt x="1519048" y="0"/>
                </a:lnTo>
                <a:lnTo>
                  <a:pt x="3038095" y="0"/>
                </a:lnTo>
                <a:lnTo>
                  <a:pt x="4557142" y="0"/>
                </a:lnTo>
                <a:lnTo>
                  <a:pt x="6076189" y="0"/>
                </a:lnTo>
                <a:lnTo>
                  <a:pt x="6076189" y="13716"/>
                </a:lnTo>
                <a:lnTo>
                  <a:pt x="4557142" y="13716"/>
                </a:lnTo>
                <a:lnTo>
                  <a:pt x="3038095" y="13716"/>
                </a:lnTo>
                <a:lnTo>
                  <a:pt x="1519048" y="13716"/>
                </a:lnTo>
                <a:lnTo>
                  <a:pt x="0" y="13716"/>
                </a:lnTo>
                <a:close/>
              </a:path>
            </a:pathLst>
          </a:custGeom>
          <a:solidFill>
            <a:srgbClr val="0000FF"/>
          </a:solidFill>
        </p:spPr>
        <p:txBody>
          <a:bodyPr wrap="square" lIns="0" tIns="0" rIns="0" bIns="0" rtlCol="0">
            <a:noAutofit/>
          </a:bodyPr>
          <a:lstStyle>
            <a:defPPr>
              <a:defRPr lang="en-US"/>
            </a:defPPr>
          </a:lstStyle>
          <a:p>
            <a:endParaRPr/>
          </a:p>
        </p:txBody>
      </p:sp>
      <p:sp>
        <p:nvSpPr>
          <p:cNvPr id="5" name="text 1"/>
          <p:cNvSpPr txBox="1"/>
          <p:nvPr/>
        </p:nvSpPr>
        <p:spPr>
          <a:xfrm>
            <a:off x="1907159" y="2401771"/>
            <a:ext cx="6140629" cy="214427"/>
          </a:xfrm>
          <a:prstGeom prst="rect">
            <a:avLst/>
          </a:prstGeom>
        </p:spPr>
        <p:txBody>
          <a:bodyPr vert="horz" wrap="none" lIns="0" tIns="0" rIns="0" bIns="0" rtlCol="0">
            <a:spAutoFit/>
          </a:bodyPr>
          <a:lstStyle>
            <a:defPPr>
              <a:defRPr lang="en-US"/>
            </a:defPPr>
          </a:lstStyle>
          <a:p>
            <a:pPr marL="0">
              <a:lnSpc>
                <a:spcPct val="100000"/>
              </a:lnSpc>
            </a:pPr>
            <a:r>
              <a:rPr sz="1800" spc="10">
                <a:solidFill>
                  <a:srgbClr val="0000FF"/>
                </a:solidFill>
                <a:latin typeface="Arial" pitchFamily="34" charset="0"/>
                <a:cs typeface="Arial" pitchFamily="34" charset="0"/>
              </a:rPr>
              <a:t>https://www.kaggle.com/becksddf/churn-in-telecoms-dataset</a:t>
            </a:r>
            <a:endParaRPr sz="1800">
              <a:latin typeface="Arial" pitchFamily="34" charset="0"/>
              <a:cs typeface="Arial" pitchFamily="34" charset="0"/>
            </a:endParaRPr>
          </a:p>
        </p:txBody>
      </p:sp>
      <p:sp>
        <p:nvSpPr>
          <p:cNvPr id="6" name="text 1"/>
          <p:cNvSpPr txBox="1"/>
          <p:nvPr/>
        </p:nvSpPr>
        <p:spPr>
          <a:xfrm>
            <a:off x="548640" y="156361"/>
            <a:ext cx="3560038"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Exercise towards</a:t>
            </a:r>
            <a:endParaRPr sz="3200">
              <a:latin typeface="Comic Sans MS"/>
              <a:cs typeface="Comic Sans MS"/>
            </a:endParaRPr>
          </a:p>
        </p:txBody>
      </p:sp>
      <p:sp>
        <p:nvSpPr>
          <p:cNvPr id="7" name="text 1"/>
          <p:cNvSpPr txBox="1"/>
          <p:nvPr/>
        </p:nvSpPr>
        <p:spPr>
          <a:xfrm>
            <a:off x="548640" y="701617"/>
            <a:ext cx="2501101" cy="437753"/>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a:t>
            </a:r>
            <a:endParaRPr sz="3200">
              <a:latin typeface="Comic Sans MS"/>
              <a:cs typeface="Comic Sans MS"/>
            </a:endParaRPr>
          </a:p>
        </p:txBody>
      </p:sp>
      <p:sp>
        <p:nvSpPr>
          <p:cNvPr id="17" name="text 1"/>
          <p:cNvSpPr txBox="1"/>
          <p:nvPr/>
        </p:nvSpPr>
        <p:spPr>
          <a:xfrm>
            <a:off x="832495" y="3091996"/>
            <a:ext cx="7084418" cy="214712"/>
          </a:xfrm>
          <a:prstGeom prst="rect">
            <a:avLst/>
          </a:prstGeom>
        </p:spPr>
        <p:txBody>
          <a:bodyPr vert="horz" wrap="none" lIns="0" tIns="0" rIns="0" bIns="0" rtlCol="0">
            <a:spAutoFit/>
          </a:bodyPr>
          <a:lstStyle>
            <a:defPPr>
              <a:defRPr lang="en-US"/>
            </a:defPPr>
          </a:lstStyle>
          <a:p>
            <a:pPr marL="0">
              <a:lnSpc>
                <a:spcPct val="100000"/>
              </a:lnSpc>
            </a:pPr>
            <a:r>
              <a:rPr sz="1770" b="1" spc="10">
                <a:latin typeface="Arial" pitchFamily="34" charset="0"/>
                <a:cs typeface="Arial" pitchFamily="34" charset="0"/>
              </a:rPr>
              <a:t>Implementation of Modeling for Health Industry – Heart Diseases</a:t>
            </a:r>
            <a:endParaRPr sz="1700">
              <a:latin typeface="Arial" pitchFamily="34" charset="0"/>
              <a:cs typeface="Arial" pitchFamily="34" charset="0"/>
            </a:endParaRPr>
          </a:p>
        </p:txBody>
      </p:sp>
      <p:sp>
        <p:nvSpPr>
          <p:cNvPr id="18" name="text 1"/>
          <p:cNvSpPr txBox="1"/>
          <p:nvPr/>
        </p:nvSpPr>
        <p:spPr>
          <a:xfrm>
            <a:off x="1425662" y="3366973"/>
            <a:ext cx="1053617" cy="214427"/>
          </a:xfrm>
          <a:prstGeom prst="rect">
            <a:avLst/>
          </a:prstGeom>
        </p:spPr>
        <p:txBody>
          <a:bodyPr vert="horz" wrap="none" lIns="0" tIns="0" rIns="0" bIns="0" rtlCol="0">
            <a:spAutoFit/>
          </a:bodyPr>
          <a:lstStyle>
            <a:defPPr>
              <a:defRPr lang="en-US"/>
            </a:defPPr>
          </a:lstStyle>
          <a:p>
            <a:pPr marL="0">
              <a:lnSpc>
                <a:spcPct val="100000"/>
              </a:lnSpc>
            </a:pPr>
            <a:r>
              <a:rPr sz="1800" b="1" spc="10">
                <a:latin typeface="Arial" pitchFamily="34" charset="0"/>
                <a:cs typeface="Arial" pitchFamily="34" charset="0"/>
              </a:rPr>
              <a:t>Data Set:</a:t>
            </a:r>
            <a:endParaRPr sz="1800">
              <a:latin typeface="Arial" pitchFamily="34" charset="0"/>
              <a:cs typeface="Arial" pitchFamily="34" charset="0"/>
            </a:endParaRPr>
          </a:p>
        </p:txBody>
      </p:sp>
      <p:sp>
        <p:nvSpPr>
          <p:cNvPr id="19" name="text 1"/>
          <p:cNvSpPr txBox="1"/>
          <p:nvPr/>
        </p:nvSpPr>
        <p:spPr>
          <a:xfrm>
            <a:off x="2480270" y="3366973"/>
            <a:ext cx="4844771" cy="214427"/>
          </a:xfrm>
          <a:prstGeom prst="rect">
            <a:avLst/>
          </a:prstGeom>
        </p:spPr>
        <p:txBody>
          <a:bodyPr vert="horz" wrap="none" lIns="0" tIns="0" rIns="0" bIns="0" rtlCol="0">
            <a:spAutoFit/>
          </a:bodyPr>
          <a:lstStyle>
            <a:defPPr>
              <a:defRPr lang="en-US"/>
            </a:defPPr>
          </a:lstStyle>
          <a:p>
            <a:pPr marL="0">
              <a:lnSpc>
                <a:spcPct val="100000"/>
              </a:lnSpc>
            </a:pPr>
            <a:r>
              <a:rPr sz="1800" spc="10">
                <a:solidFill>
                  <a:srgbClr val="0000FF"/>
                </a:solidFill>
                <a:latin typeface="Arial" pitchFamily="34" charset="0"/>
                <a:cs typeface="Arial" pitchFamily="34" charset="0"/>
              </a:rPr>
              <a:t>https://www.kaggle.com/ronitf/heart-disease-uci</a:t>
            </a:r>
            <a:endParaRPr sz="1800">
              <a:latin typeface="Arial" pitchFamily="34" charset="0"/>
              <a:cs typeface="Arial" pitchFamily="34" charset="0"/>
            </a:endParaRPr>
          </a:p>
        </p:txBody>
      </p:sp>
    </p:spTree>
    <p:extLst>
      <p:ext uri="{BB962C8B-B14F-4D97-AF65-F5344CB8AC3E}">
        <p14:creationId xmlns:p14="http://schemas.microsoft.com/office/powerpoint/2010/main" val="163692027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defPPr/>
          </a:lstStyle>
          <a:p>
            <a:pPr>
              <a:buFont typeface="Arial" pitchFamily="34" charset="0"/>
              <a:buChar char="•"/>
            </a:pPr>
            <a:r>
              <a:rPr lang="en-US">
                <a:hlinkClick r:id="rId2"/>
              </a:rPr>
              <a:t>https://</a:t>
            </a:r>
            <a:r>
              <a:rPr lang="en-US" smtClean="0">
                <a:hlinkClick r:id="rId2"/>
              </a:rPr>
              <a:t>www.bouvet.no/bouvet-deler/roles-in-a-data-science-project</a:t>
            </a:r>
            <a:endParaRPr lang="en-US" smtClean="0"/>
          </a:p>
          <a:p>
            <a:pPr>
              <a:buFont typeface="Arial" pitchFamily="34" charset="0"/>
              <a:buChar char="•"/>
            </a:pPr>
            <a:r>
              <a:rPr lang="en-US">
                <a:hlinkClick r:id="rId3"/>
              </a:rPr>
              <a:t>https://www.altexsoft.com/blog/datascience/how-to-structure-data-science-team-key-models-and-roles</a:t>
            </a:r>
            <a:r>
              <a:rPr lang="en-US" smtClean="0">
                <a:hlinkClick r:id="rId3"/>
              </a:rPr>
              <a:t>/</a:t>
            </a:r>
            <a:endParaRPr lang="en-US" smtClean="0"/>
          </a:p>
          <a:p>
            <a:pPr>
              <a:buFont typeface="Arial" pitchFamily="34" charset="0"/>
              <a:buChar char="•"/>
            </a:pPr>
            <a:endParaRPr lang="en-US" smtClean="0"/>
          </a:p>
          <a:p>
            <a:pPr>
              <a:buFont typeface="Arial" pitchFamily="34" charset="0"/>
              <a:buChar char="•"/>
            </a:pPr>
            <a:r>
              <a:rPr lang="en-US">
                <a:hlinkClick r:id="rId4"/>
              </a:rPr>
              <a:t>https://</a:t>
            </a:r>
            <a:r>
              <a:rPr lang="en-US" smtClean="0">
                <a:hlinkClick r:id="rId4"/>
              </a:rPr>
              <a:t>www.quora.com/What-is-the-life-cycle-of-a-data-science-project</a:t>
            </a:r>
            <a:endParaRPr lang="en-US" smtClean="0"/>
          </a:p>
          <a:p>
            <a:pPr>
              <a:buFont typeface="Arial" pitchFamily="34" charset="0"/>
              <a:buChar char="•"/>
            </a:pPr>
            <a:r>
              <a:rPr lang="en-US">
                <a:hlinkClick r:id="rId5"/>
              </a:rPr>
              <a:t>https://</a:t>
            </a:r>
            <a:r>
              <a:rPr lang="en-US" smtClean="0">
                <a:hlinkClick r:id="rId5"/>
              </a:rPr>
              <a:t>towardsdatascience.com/5-steps-of-a-data-science-project-lifecycle-26c50372b492</a:t>
            </a:r>
            <a:endParaRPr lang="en-US" smtClean="0"/>
          </a:p>
          <a:p>
            <a:pPr>
              <a:buFont typeface="Arial" pitchFamily="34" charset="0"/>
              <a:buChar char="•"/>
            </a:pPr>
            <a:r>
              <a:rPr lang="en-US">
                <a:hlinkClick r:id="rId6"/>
              </a:rPr>
              <a:t>https://</a:t>
            </a:r>
            <a:r>
              <a:rPr lang="en-US" smtClean="0">
                <a:hlinkClick r:id="rId6"/>
              </a:rPr>
              <a:t>www.dezyre.com/article/life-cycle-of-a-data-science-project/270</a:t>
            </a:r>
            <a:endParaRPr lang="en-US" smtClean="0"/>
          </a:p>
          <a:p>
            <a:pPr>
              <a:buFont typeface="Arial" pitchFamily="34" charset="0"/>
              <a:buChar char="•"/>
            </a:pPr>
            <a:r>
              <a:rPr lang="en-US">
                <a:hlinkClick r:id="rId7"/>
              </a:rPr>
              <a:t>https://</a:t>
            </a:r>
            <a:r>
              <a:rPr lang="en-US" smtClean="0">
                <a:hlinkClick r:id="rId7"/>
              </a:rPr>
              <a:t>www.slideshare.net/priyansakthi/methods-of-data-collection-16037781</a:t>
            </a:r>
            <a:endParaRPr lang="en-US" smtClean="0"/>
          </a:p>
          <a:p>
            <a:pPr>
              <a:buFont typeface="Arial" pitchFamily="34" charset="0"/>
              <a:buChar char="•"/>
            </a:pPr>
            <a:r>
              <a:rPr lang="en-US">
                <a:hlinkClick r:id="rId8"/>
              </a:rPr>
              <a:t>https://www.questionpro.com/blog/qualitative-data</a:t>
            </a:r>
            <a:r>
              <a:rPr lang="en-US" smtClean="0">
                <a:hlinkClick r:id="rId8"/>
              </a:rPr>
              <a:t>/</a:t>
            </a:r>
            <a:endParaRPr lang="en-US" smtClean="0"/>
          </a:p>
          <a:p>
            <a:pPr>
              <a:buFont typeface="Arial" pitchFamily="34" charset="0"/>
              <a:buChar char="•"/>
            </a:pPr>
            <a:r>
              <a:rPr lang="en-US">
                <a:hlinkClick r:id="rId9"/>
              </a:rPr>
              <a:t>https://surfstat.anu.edu.au/surfstat-home/1-1-1.html</a:t>
            </a:r>
            <a:endParaRPr lang="en-US" smtClean="0"/>
          </a:p>
          <a:p>
            <a:pPr>
              <a:buFont typeface="Arial" pitchFamily="34" charset="0"/>
              <a:buChar char="•"/>
            </a:pPr>
            <a:r>
              <a:rPr lang="en-US">
                <a:hlinkClick r:id="rId10"/>
              </a:rPr>
              <a:t>https://www.mymarketresearchmethods.com/types-of-data-nominal-ordinal-interval-ratio/</a:t>
            </a:r>
            <a:endParaRPr lang="en-US"/>
          </a:p>
          <a:p>
            <a:pPr>
              <a:buFont typeface="Arial" pitchFamily="34" charset="0"/>
              <a:buChar char="•"/>
            </a:pPr>
            <a:r>
              <a:rPr lang="en-US">
                <a:hlinkClick r:id="rId11"/>
              </a:rPr>
              <a:t>https://www.coursera.org/learn/decision-making</a:t>
            </a:r>
            <a:endParaRPr lang="en-US"/>
          </a:p>
        </p:txBody>
      </p:sp>
      <p:sp>
        <p:nvSpPr>
          <p:cNvPr id="3" name="Content Placeholder 2"/>
          <p:cNvSpPr>
            <a:spLocks noGrp="1"/>
          </p:cNvSpPr>
          <p:nvPr>
            <p:ph sz="quarter" idx="10"/>
          </p:nvPr>
        </p:nvSpPr>
        <p:spPr/>
        <p:txBody>
          <a:bodyPr/>
          <a:lstStyle>
            <a:defPPr/>
          </a:lstStyle>
          <a:p>
            <a:r>
              <a:rPr lang="en-US" smtClean="0"/>
              <a:t>References</a:t>
            </a:r>
            <a:endParaRPr lang="en-US"/>
          </a:p>
        </p:txBody>
      </p:sp>
    </p:spTree>
    <p:extLst>
      <p:ext uri="{BB962C8B-B14F-4D97-AF65-F5344CB8AC3E}">
        <p14:creationId xmlns:p14="http://schemas.microsoft.com/office/powerpoint/2010/main" val="404027661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364163"/>
          </a:xfrm>
        </p:spPr>
        <p:txBody>
          <a:bodyPr>
            <a:noAutofit/>
          </a:bodyPr>
          <a:lstStyle>
            <a:defPPr/>
          </a:lstStyle>
          <a:p>
            <a:pPr>
              <a:buFont typeface="Arial" pitchFamily="34" charset="0"/>
              <a:buChar char="•"/>
            </a:pPr>
            <a:r>
              <a:rPr lang="en-US" sz="1600"/>
              <a:t>For data scientists, software is the generalization of a specific aspect of a data analysis. </a:t>
            </a:r>
            <a:r>
              <a:rPr lang="en-US" sz="1600" smtClean="0"/>
              <a:t>Software </a:t>
            </a:r>
            <a:r>
              <a:rPr lang="en-US" sz="1600"/>
              <a:t>allows for the systematizing and the standardizing of a procedure, so that different people can use it and understand what </a:t>
            </a:r>
            <a:r>
              <a:rPr lang="en-US" sz="1600" smtClean="0"/>
              <a:t>it's doing, </a:t>
            </a:r>
            <a:r>
              <a:rPr lang="en-US" sz="1600"/>
              <a:t>at any given time. </a:t>
            </a:r>
            <a:endParaRPr lang="en-US" sz="1600" smtClean="0"/>
          </a:p>
          <a:p>
            <a:pPr lvl="1">
              <a:buFont typeface="Arial" pitchFamily="34" charset="0"/>
              <a:buChar char="•"/>
            </a:pPr>
            <a:r>
              <a:rPr lang="en-US" sz="1000"/>
              <a:t>So if specific parts of a data analysis may require implementing or applying a number of procedures or tools together. </a:t>
            </a:r>
            <a:endParaRPr lang="en-US" sz="1000" smtClean="0"/>
          </a:p>
          <a:p>
            <a:pPr lvl="1">
              <a:buFont typeface="Arial" pitchFamily="34" charset="0"/>
              <a:buChar char="•"/>
            </a:pPr>
            <a:r>
              <a:rPr lang="en-US" sz="1000" smtClean="0"/>
              <a:t>Software </a:t>
            </a:r>
            <a:r>
              <a:rPr lang="en-US" sz="1000"/>
              <a:t>is the encompassing of all these tools into a specific module or procedure that can be repeatedly applied in a variety of </a:t>
            </a:r>
            <a:r>
              <a:rPr lang="en-US" sz="1000" smtClean="0"/>
              <a:t>settings</a:t>
            </a:r>
          </a:p>
          <a:p>
            <a:pPr>
              <a:buFont typeface="Arial" pitchFamily="34" charset="0"/>
              <a:buChar char="•"/>
            </a:pPr>
            <a:r>
              <a:rPr lang="en-US" sz="1600" smtClean="0"/>
              <a:t>Software formalizes </a:t>
            </a:r>
            <a:r>
              <a:rPr lang="en-US" sz="1600"/>
              <a:t>and abstracts the functionality of a set of procedures or tools, by developing a well defined interface to the analysis. So the software will have an interface, or a set of inputs and a set of outputs that are well understood. </a:t>
            </a:r>
            <a:endParaRPr lang="en-US" sz="1600" smtClean="0"/>
          </a:p>
          <a:p>
            <a:pPr lvl="1">
              <a:buFont typeface="Arial" pitchFamily="34" charset="0"/>
              <a:buChar char="•"/>
            </a:pPr>
            <a:r>
              <a:rPr lang="en-US" sz="1000"/>
              <a:t>So for example, most statistical packages will have a linear regression, a function which has a very well defined interface</a:t>
            </a:r>
          </a:p>
          <a:p>
            <a:pPr>
              <a:buFont typeface="Arial" pitchFamily="34" charset="0"/>
              <a:buChar char="•"/>
            </a:pPr>
            <a:r>
              <a:rPr lang="en-US" sz="1600" smtClean="0"/>
              <a:t>There </a:t>
            </a:r>
            <a:r>
              <a:rPr lang="en-US" sz="1600"/>
              <a:t>are basically three kind of levels of software </a:t>
            </a:r>
            <a:r>
              <a:rPr lang="en-US" sz="1600" smtClean="0"/>
              <a:t>–</a:t>
            </a:r>
          </a:p>
          <a:p>
            <a:pPr marL="800100" lvl="1" indent="-342900">
              <a:buFont typeface="+mj-lt"/>
              <a:buAutoNum type="arabicPeriod"/>
            </a:pPr>
            <a:r>
              <a:rPr lang="en-US" sz="1000" smtClean="0"/>
              <a:t>1</a:t>
            </a:r>
            <a:r>
              <a:rPr lang="en-US" sz="1000" baseline="30000" smtClean="0"/>
              <a:t>st</a:t>
            </a:r>
            <a:r>
              <a:rPr lang="en-US" sz="1000" smtClean="0"/>
              <a:t> level - Code that is encapsulating </a:t>
            </a:r>
            <a:r>
              <a:rPr lang="en-US" sz="1000"/>
              <a:t>automation of a set of procedures. For example, </a:t>
            </a:r>
            <a:r>
              <a:rPr lang="en-US" sz="1000" smtClean="0"/>
              <a:t>a loop of some sort, never repeats an operation multiple times.</a:t>
            </a:r>
          </a:p>
          <a:p>
            <a:pPr marL="800100" lvl="1" indent="-342900">
              <a:buFont typeface="+mj-lt"/>
              <a:buAutoNum type="arabicPeriod"/>
            </a:pPr>
            <a:r>
              <a:rPr lang="en-US" sz="1000" smtClean="0"/>
              <a:t>2</a:t>
            </a:r>
            <a:r>
              <a:rPr lang="en-US" sz="1000" baseline="30000" smtClean="0"/>
              <a:t>nd</a:t>
            </a:r>
            <a:r>
              <a:rPr lang="en-US" sz="1000" smtClean="0"/>
              <a:t> level- Writing a function - </a:t>
            </a:r>
            <a:r>
              <a:rPr lang="en-US" sz="1000"/>
              <a:t> which is used to encapsulate a set of instructions. And the key thing about a function is that you'll have to define some sort of interface, which will be the inputs to the function. And then the function may have a set of outputs or it may have some side effect for example, if it's a plotting function. </a:t>
            </a:r>
            <a:r>
              <a:rPr lang="en-US" sz="1000" smtClean="0"/>
              <a:t>Data Cleaning function, Missing Value handler etc.</a:t>
            </a:r>
          </a:p>
          <a:p>
            <a:pPr marL="800100" lvl="1" indent="-342900">
              <a:buFont typeface="+mj-lt"/>
              <a:buAutoNum type="arabicPeriod"/>
            </a:pPr>
            <a:r>
              <a:rPr lang="en-US" sz="1000" smtClean="0"/>
              <a:t>Highest </a:t>
            </a:r>
            <a:r>
              <a:rPr lang="en-US" sz="1000"/>
              <a:t>level is the actual software </a:t>
            </a:r>
            <a:r>
              <a:rPr lang="en-US" sz="1000" smtClean="0"/>
              <a:t>package - </a:t>
            </a:r>
            <a:r>
              <a:rPr lang="en-US" sz="1000"/>
              <a:t>Which will often be a collection of functions or functions in other things. That will be a little bit more formal because there'll be a very specific interface or API that a user has to understand. And often for a software package there'll be a level of convenience features for users, like documentation, or examples, or tutorials that may come with it, to help the user, to kind of apply the software to many different settings</a:t>
            </a:r>
            <a:endParaRPr lang="en-US" sz="1000" smtClean="0"/>
          </a:p>
          <a:p>
            <a:r>
              <a:rPr lang="en-US" sz="1100" smtClean="0"/>
              <a:t>References –</a:t>
            </a:r>
          </a:p>
          <a:p>
            <a:r>
              <a:rPr lang="en-US" sz="1100">
                <a:hlinkClick r:id="rId3"/>
              </a:rPr>
              <a:t>https://</a:t>
            </a:r>
            <a:r>
              <a:rPr lang="en-US" sz="1100" smtClean="0">
                <a:hlinkClick r:id="rId3"/>
              </a:rPr>
              <a:t>towardsdatascience.com/data-science-is-becoming-software-engineering-53e31314939a</a:t>
            </a:r>
            <a:endParaRPr lang="en-US" sz="1100" smtClean="0"/>
          </a:p>
          <a:p>
            <a:r>
              <a:rPr lang="en-US" sz="1100">
                <a:hlinkClick r:id="rId4"/>
              </a:rPr>
              <a:t>https://</a:t>
            </a:r>
            <a:r>
              <a:rPr lang="en-US" sz="1100" smtClean="0">
                <a:hlinkClick r:id="rId4"/>
              </a:rPr>
              <a:t>www.coursera.org/lecture/data-science-course/what-is-software-engineering-for-data-science-cmnBH</a:t>
            </a:r>
            <a:endParaRPr lang="en-US" sz="1100" smtClean="0"/>
          </a:p>
          <a:p>
            <a:r>
              <a:rPr lang="en-US" sz="1100">
                <a:hlinkClick r:id="rId5"/>
              </a:rPr>
              <a:t>https</a:t>
            </a:r>
            <a:r>
              <a:rPr lang="en-US" sz="1100" smtClean="0">
                <a:hlinkClick r:id="rId5"/>
              </a:rPr>
              <a:t>://</a:t>
            </a:r>
            <a:r>
              <a:rPr lang="en-US" sz="1100">
                <a:hlinkClick r:id="rId5"/>
              </a:rPr>
              <a:t>careerkarma.com/blog/data-science-vs-software-engineering/</a:t>
            </a:r>
            <a:endParaRPr lang="en-US" sz="1100"/>
          </a:p>
        </p:txBody>
      </p:sp>
      <p:sp>
        <p:nvSpPr>
          <p:cNvPr id="3" name="Content Placeholder 2"/>
          <p:cNvSpPr>
            <a:spLocks noGrp="1"/>
          </p:cNvSpPr>
          <p:nvPr>
            <p:ph sz="quarter" idx="10"/>
          </p:nvPr>
        </p:nvSpPr>
        <p:spPr/>
        <p:txBody>
          <a:bodyPr/>
          <a:lstStyle>
            <a:defPPr/>
          </a:lstStyle>
          <a:p>
            <a:r>
              <a:rPr lang="en-US" smtClean="0"/>
              <a:t>Software Engineering for Data Science 1/</a:t>
            </a:r>
            <a:endParaRPr lang="en-US"/>
          </a:p>
        </p:txBody>
      </p:sp>
    </p:spTree>
    <p:extLst>
      <p:ext uri="{BB962C8B-B14F-4D97-AF65-F5344CB8AC3E}">
        <p14:creationId xmlns:p14="http://schemas.microsoft.com/office/powerpoint/2010/main" val="13526394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defPPr/>
          </a:lstStyle>
          <a:p>
            <a:pPr>
              <a:buFont typeface="Arial" pitchFamily="34" charset="0"/>
              <a:buChar char="•"/>
            </a:pPr>
            <a:r>
              <a:rPr lang="en-US" smtClean="0"/>
              <a:t>Software Engineering was historically considered a different </a:t>
            </a:r>
            <a:r>
              <a:rPr lang="en-US"/>
              <a:t>highly technical </a:t>
            </a:r>
            <a:r>
              <a:rPr lang="en-US" smtClean="0"/>
              <a:t>field as compared to Data Science, </a:t>
            </a:r>
            <a:r>
              <a:rPr lang="en-US"/>
              <a:t>and while both have similar skill sets, there are big differences in the ways in which these skills are usually applied. </a:t>
            </a:r>
            <a:endParaRPr lang="en-US" smtClean="0"/>
          </a:p>
          <a:p>
            <a:pPr lvl="1">
              <a:buFont typeface="Arial" pitchFamily="34" charset="0"/>
              <a:buChar char="•"/>
            </a:pPr>
            <a:r>
              <a:rPr lang="en-US" b="1" smtClean="0"/>
              <a:t>Differ in Methodologies </a:t>
            </a:r>
            <a:r>
              <a:rPr lang="en-US" smtClean="0"/>
              <a:t>– SDLC, Data Science Project Process (will study in session 2/3)</a:t>
            </a:r>
          </a:p>
          <a:p>
            <a:pPr lvl="1">
              <a:buFont typeface="Arial" pitchFamily="34" charset="0"/>
              <a:buChar char="•"/>
            </a:pPr>
            <a:r>
              <a:rPr lang="en-US" b="1" smtClean="0"/>
              <a:t>Differ in Objectives </a:t>
            </a:r>
            <a:r>
              <a:rPr lang="en-US" smtClean="0"/>
              <a:t>- Data </a:t>
            </a:r>
            <a:r>
              <a:rPr lang="en-US"/>
              <a:t>science tends to be much more about analysis </a:t>
            </a:r>
            <a:r>
              <a:rPr lang="en-US" smtClean="0"/>
              <a:t>of data in practice to solve a business objective, </a:t>
            </a:r>
            <a:r>
              <a:rPr lang="en-US"/>
              <a:t>with some aspects of programming and development thrown in. Software engineering, on the other hand, tends to focus on creating systems and software that is user-friendly and that serves a </a:t>
            </a:r>
            <a:r>
              <a:rPr lang="en-US" smtClean="0"/>
              <a:t>specific </a:t>
            </a:r>
            <a:r>
              <a:rPr lang="en-US"/>
              <a:t>purpose</a:t>
            </a:r>
            <a:r>
              <a:rPr lang="en-US" smtClean="0"/>
              <a:t>.</a:t>
            </a:r>
          </a:p>
          <a:p>
            <a:pPr lvl="1">
              <a:buFont typeface="Arial" pitchFamily="34" charset="0"/>
              <a:buChar char="•"/>
            </a:pPr>
            <a:r>
              <a:rPr lang="en-US" b="1"/>
              <a:t>Differ </a:t>
            </a:r>
            <a:r>
              <a:rPr lang="en-US" b="1" smtClean="0"/>
              <a:t>in Approaches </a:t>
            </a:r>
            <a:r>
              <a:rPr lang="en-US"/>
              <a:t>- Data science is a very process-oriented field. Its practitioners ingest and analyze data sets in order to better understand a problem and arrive at a </a:t>
            </a:r>
            <a:r>
              <a:rPr lang="en-US" smtClean="0"/>
              <a:t>solution. Software </a:t>
            </a:r>
            <a:r>
              <a:rPr lang="en-US"/>
              <a:t>engineering, on the other hand, is more likely to approach tasks with existing frameworks and methodologies. </a:t>
            </a:r>
            <a:endParaRPr lang="en-US" smtClean="0"/>
          </a:p>
          <a:p>
            <a:pPr lvl="1">
              <a:buFont typeface="Arial" pitchFamily="34" charset="0"/>
              <a:buChar char="•"/>
            </a:pPr>
            <a:r>
              <a:rPr lang="en-US" b="1" smtClean="0"/>
              <a:t>Differ in Tools </a:t>
            </a:r>
            <a:r>
              <a:rPr lang="en-US" smtClean="0"/>
              <a:t>- </a:t>
            </a:r>
            <a:r>
              <a:rPr lang="en-US"/>
              <a:t>A data scientist’s wheelhouse contains tools for data analytics, data visualization, working with databases, machine learning, and predictive modeling</a:t>
            </a:r>
            <a:r>
              <a:rPr lang="en-US" smtClean="0"/>
              <a:t>.</a:t>
            </a:r>
            <a:r>
              <a:rPr lang="en-US"/>
              <a:t> using Amazon S3, MongoDB, Hadoop, MySQL, Postgresql, or something similar. For model building, there’s a good chance they’ll be working with Statsmodels or Scikit-learn. Distributed processing of big data requires Apache Spark</a:t>
            </a:r>
            <a:r>
              <a:rPr lang="en-US" smtClean="0"/>
              <a:t>. </a:t>
            </a:r>
            <a:r>
              <a:rPr lang="en-US"/>
              <a:t>A software engineer utilizes tools for software design and analysis, software testing, programming languages, web application tools, and much more.</a:t>
            </a:r>
            <a:endParaRPr lang="en-US" smtClean="0"/>
          </a:p>
          <a:p>
            <a:pPr lvl="2"/>
            <a:endParaRPr lang="en-US"/>
          </a:p>
        </p:txBody>
      </p:sp>
      <p:sp>
        <p:nvSpPr>
          <p:cNvPr id="3" name="Content Placeholder 2"/>
          <p:cNvSpPr>
            <a:spLocks noGrp="1"/>
          </p:cNvSpPr>
          <p:nvPr>
            <p:ph sz="quarter" idx="10"/>
          </p:nvPr>
        </p:nvSpPr>
        <p:spPr/>
        <p:txBody>
          <a:bodyPr/>
          <a:lstStyle>
            <a:defPPr/>
          </a:lstStyle>
          <a:p>
            <a:r>
              <a:rPr lang="en-US"/>
              <a:t>Software Engineering for Data Science </a:t>
            </a:r>
            <a:r>
              <a:rPr lang="en-US" smtClean="0"/>
              <a:t>2/</a:t>
            </a:r>
            <a:endParaRPr lang="en-US"/>
          </a:p>
        </p:txBody>
      </p:sp>
    </p:spTree>
    <p:extLst>
      <p:ext uri="{BB962C8B-B14F-4D97-AF65-F5344CB8AC3E}">
        <p14:creationId xmlns:p14="http://schemas.microsoft.com/office/powerpoint/2010/main" val="163618957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Autofit/>
          </a:bodyPr>
          <a:lstStyle>
            <a:defPPr/>
          </a:lstStyle>
          <a:p>
            <a:r>
              <a:rPr lang="en-US" sz="1800" b="1"/>
              <a:t>Data science is becoming software engineering</a:t>
            </a:r>
          </a:p>
          <a:p>
            <a:pPr>
              <a:buFont typeface="Arial" pitchFamily="34" charset="0"/>
              <a:buChar char="•"/>
            </a:pPr>
            <a:r>
              <a:rPr lang="en-US" sz="1800"/>
              <a:t>I</a:t>
            </a:r>
            <a:r>
              <a:rPr lang="en-US" sz="1800" smtClean="0"/>
              <a:t>n </a:t>
            </a:r>
            <a:r>
              <a:rPr lang="en-US" sz="1800"/>
              <a:t>data science over the last few years, perhaps the most significant and hardest to ignore has been the increased focus on deployment and </a:t>
            </a:r>
            <a:r>
              <a:rPr lang="en-US" sz="1800" smtClean="0"/>
              <a:t>productionization </a:t>
            </a:r>
            <a:r>
              <a:rPr lang="en-US" sz="1800"/>
              <a:t>of models</a:t>
            </a:r>
            <a:r>
              <a:rPr lang="en-US" sz="1800" smtClean="0"/>
              <a:t>.</a:t>
            </a:r>
          </a:p>
          <a:p>
            <a:pPr lvl="1">
              <a:buFont typeface="Arial" pitchFamily="34" charset="0"/>
              <a:buChar char="•"/>
            </a:pPr>
            <a:r>
              <a:rPr lang="en-US" sz="1200"/>
              <a:t>The skill sets of software engineers and data scientists are converging, at least when it comes to product-facing data science applications, like building recommender systems. Data scientists are being asked to take care of deployment and productionization, and software engineers are being asked to expand their skill set to include modeling</a:t>
            </a:r>
            <a:r>
              <a:rPr lang="en-US" sz="1200" smtClean="0"/>
              <a:t>.</a:t>
            </a:r>
          </a:p>
          <a:p>
            <a:pPr>
              <a:buFont typeface="Arial" pitchFamily="34" charset="0"/>
              <a:buChar char="•"/>
            </a:pPr>
            <a:r>
              <a:rPr lang="en-US" sz="1800"/>
              <a:t>Historically, data science and software engineering weren’t nearly as closely integrated as they are </a:t>
            </a:r>
            <a:r>
              <a:rPr lang="en-US" sz="1800" smtClean="0"/>
              <a:t>today. </a:t>
            </a:r>
          </a:p>
          <a:p>
            <a:pPr lvl="1">
              <a:buFont typeface="Arial" pitchFamily="34" charset="0"/>
              <a:buChar char="•"/>
            </a:pPr>
            <a:r>
              <a:rPr lang="en-US" sz="1200" smtClean="0"/>
              <a:t>Feature Engineering which was manually done in machine learning approaches by data scientists; that is being automatically done by Deep Learning models coded in SWs (Tensorflow, Pytorch libraries)</a:t>
            </a:r>
          </a:p>
          <a:p>
            <a:pPr lvl="1">
              <a:buFont typeface="Arial" pitchFamily="34" charset="0"/>
              <a:buChar char="•"/>
            </a:pPr>
            <a:r>
              <a:rPr lang="en-US" sz="1200" smtClean="0"/>
              <a:t>One </a:t>
            </a:r>
            <a:r>
              <a:rPr lang="en-US" sz="1200"/>
              <a:t>aspect of data science that’s often over-emphasized is model tuning. It’s very rare that your focus as a data scientist will be on making a model 1% better; typically it’s much more important to get a “good enough” model out the door and in front of users, which is why software engineering and deployment skills are increasingly growing in </a:t>
            </a:r>
            <a:r>
              <a:rPr lang="en-US" sz="1200" smtClean="0"/>
              <a:t>importance </a:t>
            </a:r>
            <a:r>
              <a:rPr lang="en-US" sz="1200"/>
              <a:t>over model tuning</a:t>
            </a:r>
            <a:r>
              <a:rPr lang="en-US" sz="1200" smtClean="0"/>
              <a:t>.</a:t>
            </a:r>
          </a:p>
          <a:p>
            <a:pPr>
              <a:buFont typeface="Arial" pitchFamily="34" charset="0"/>
              <a:buChar char="•"/>
            </a:pPr>
            <a:r>
              <a:rPr lang="en-US" sz="1800" smtClean="0"/>
              <a:t>2 Types of Data Science Projects</a:t>
            </a:r>
          </a:p>
          <a:p>
            <a:pPr lvl="1">
              <a:buFont typeface="Arial" pitchFamily="34" charset="0"/>
              <a:buChar char="•"/>
            </a:pPr>
            <a:r>
              <a:rPr lang="en-US" sz="1200" smtClean="0"/>
              <a:t>Building Data science process libraries, models, frameworks, creating algorithms</a:t>
            </a:r>
          </a:p>
          <a:p>
            <a:pPr lvl="1">
              <a:buFont typeface="Arial" pitchFamily="34" charset="0"/>
              <a:buChar char="•"/>
            </a:pPr>
            <a:r>
              <a:rPr lang="en-US" sz="1200" smtClean="0"/>
              <a:t>Building Services &amp; products that use </a:t>
            </a:r>
            <a:r>
              <a:rPr lang="en-US" sz="1200"/>
              <a:t>Data science </a:t>
            </a:r>
            <a:r>
              <a:rPr lang="en-US" sz="1200" smtClean="0"/>
              <a:t>libraries&amp; solve a business problem</a:t>
            </a:r>
            <a:endParaRPr lang="en-US" sz="1200"/>
          </a:p>
        </p:txBody>
      </p:sp>
      <p:sp>
        <p:nvSpPr>
          <p:cNvPr id="3" name="Content Placeholder 2"/>
          <p:cNvSpPr>
            <a:spLocks noGrp="1"/>
          </p:cNvSpPr>
          <p:nvPr>
            <p:ph sz="quarter" idx="10"/>
          </p:nvPr>
        </p:nvSpPr>
        <p:spPr/>
        <p:txBody>
          <a:bodyPr/>
          <a:lstStyle>
            <a:defPPr/>
          </a:lstStyle>
          <a:p>
            <a:r>
              <a:rPr lang="en-US"/>
              <a:t>Software Engineering for Data Science </a:t>
            </a:r>
            <a:r>
              <a:rPr lang="en-US" smtClean="0"/>
              <a:t>3/</a:t>
            </a:r>
            <a:endParaRPr lang="en-US"/>
          </a:p>
        </p:txBody>
      </p:sp>
    </p:spTree>
    <p:extLst>
      <p:ext uri="{BB962C8B-B14F-4D97-AF65-F5344CB8AC3E}">
        <p14:creationId xmlns:p14="http://schemas.microsoft.com/office/powerpoint/2010/main" val="266535720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smtClean="0"/>
              <a:t>Skills Venn diagram</a:t>
            </a:r>
            <a:endParaRPr lang="en-US"/>
          </a:p>
        </p:txBody>
      </p:sp>
      <p:pic>
        <p:nvPicPr>
          <p:cNvPr id="1026" name="Picture 2" descr="Data Scientists, Data Engineers, Software Engineers: The ..."/>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23975" y="1504156"/>
            <a:ext cx="61912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32391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defPPr/>
          </a:lstStyle>
          <a:p>
            <a:pPr marL="457200" indent="-457200">
              <a:buAutoNum type="arabicPeriod"/>
            </a:pPr>
            <a:r>
              <a:rPr lang="en-US" sz="2000" smtClean="0"/>
              <a:t>Programming Languages -R, Python, SQL, Matlab</a:t>
            </a:r>
          </a:p>
          <a:p>
            <a:pPr marL="457200" indent="-457200">
              <a:buFont typeface="Arial" pitchFamily="34" charset="0"/>
              <a:buAutoNum type="arabicPeriod"/>
            </a:pPr>
            <a:r>
              <a:rPr lang="en-US" sz="2000" smtClean="0"/>
              <a:t>Data Science Libraries/ frameworks – Tensorflow, Pytorch, </a:t>
            </a:r>
            <a:r>
              <a:rPr lang="en-US" sz="2000" err="1" smtClean="0">
                <a:hlinkClick r:id="rId2"/>
              </a:rPr>
              <a:t>Scikit-learn</a:t>
            </a:r>
            <a:r>
              <a:rPr lang="en-US" sz="2000" smtClean="0"/>
              <a:t>, plotlib</a:t>
            </a:r>
          </a:p>
          <a:p>
            <a:pPr marL="457200" indent="-457200">
              <a:buFont typeface="Arial" pitchFamily="34" charset="0"/>
              <a:buAutoNum type="arabicPeriod"/>
            </a:pPr>
            <a:r>
              <a:rPr lang="en-US" sz="2000" smtClean="0"/>
              <a:t>Data Handling Tools – RDBMS ( MYSQL, PostGres, Microsoft SQL Server, Oracle DB), NOSQL DB(MongoDB, Cassandra, HBASE), Big Data Technologies (HADOOP, SPARK, HIVE)</a:t>
            </a:r>
          </a:p>
          <a:p>
            <a:pPr marL="457200" indent="-457200">
              <a:buFont typeface="Arial" pitchFamily="34" charset="0"/>
              <a:buAutoNum type="arabicPeriod"/>
            </a:pPr>
            <a:r>
              <a:rPr lang="en-US" sz="2000" smtClean="0"/>
              <a:t>Analytics </a:t>
            </a:r>
            <a:r>
              <a:rPr lang="en-US" sz="2000"/>
              <a:t>Modelling Tools – SAS, SPSS, Cloud-Based AI/ML Interfaces (AWS, GCP, Azure)</a:t>
            </a:r>
          </a:p>
          <a:p>
            <a:endParaRPr lang="en-US" sz="2000" smtClean="0"/>
          </a:p>
          <a:p>
            <a:r>
              <a:rPr lang="en-US" sz="2000" smtClean="0"/>
              <a:t>Reference</a:t>
            </a:r>
          </a:p>
          <a:p>
            <a:r>
              <a:rPr lang="en-US" sz="2000">
                <a:hlinkClick r:id="rId3"/>
              </a:rPr>
              <a:t>https://www.coursera.org/learn/data-scientists-tools</a:t>
            </a:r>
            <a:endParaRPr lang="en-US" sz="2000"/>
          </a:p>
        </p:txBody>
      </p:sp>
      <p:sp>
        <p:nvSpPr>
          <p:cNvPr id="3" name="Content Placeholder 2"/>
          <p:cNvSpPr>
            <a:spLocks noGrp="1"/>
          </p:cNvSpPr>
          <p:nvPr>
            <p:ph sz="quarter" idx="10"/>
          </p:nvPr>
        </p:nvSpPr>
        <p:spPr/>
        <p:txBody>
          <a:bodyPr/>
          <a:lstStyle>
            <a:defPPr/>
          </a:lstStyle>
          <a:p>
            <a:r>
              <a:rPr lang="en-US" smtClean="0"/>
              <a:t>Data Scientist Toolbox</a:t>
            </a:r>
            <a:endParaRPr lang="en-US"/>
          </a:p>
        </p:txBody>
      </p:sp>
    </p:spTree>
    <p:extLst>
      <p:ext uri="{BB962C8B-B14F-4D97-AF65-F5344CB8AC3E}">
        <p14:creationId xmlns:p14="http://schemas.microsoft.com/office/powerpoint/2010/main" val="84755346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135563"/>
          </a:xfrm>
        </p:spPr>
        <p:txBody>
          <a:bodyPr>
            <a:noAutofit/>
          </a:bodyPr>
          <a:lstStyle>
            <a:defPPr/>
          </a:lstStyle>
          <a:p>
            <a:r>
              <a:rPr lang="en-US" sz="1800" smtClean="0"/>
              <a:t>Ethics for different stages in Data Science projects –</a:t>
            </a:r>
          </a:p>
          <a:p>
            <a:pPr marL="457200" indent="-457200">
              <a:buFont typeface="+mj-lt"/>
              <a:buAutoNum type="arabicPeriod"/>
            </a:pPr>
            <a:r>
              <a:rPr lang="en-US" sz="1800" smtClean="0"/>
              <a:t>Project Selection &amp; Scoping - Is </a:t>
            </a:r>
            <a:r>
              <a:rPr lang="en-US" sz="1800"/>
              <a:t>data science the right tool for the </a:t>
            </a:r>
            <a:r>
              <a:rPr lang="en-US" sz="1800" smtClean="0"/>
              <a:t>job/problem being solved?</a:t>
            </a:r>
            <a:r>
              <a:rPr lang="en-US" sz="1800"/>
              <a:t> </a:t>
            </a:r>
            <a:endParaRPr lang="en-US" sz="1800" smtClean="0"/>
          </a:p>
          <a:p>
            <a:pPr marL="685800" lvl="1"/>
            <a:r>
              <a:rPr lang="en-US" sz="1200" smtClean="0"/>
              <a:t>Pursuing </a:t>
            </a:r>
            <a:r>
              <a:rPr lang="en-US" sz="1200"/>
              <a:t>a data science project can mean pulling resources away from other initiatives that could have a greater impact</a:t>
            </a:r>
            <a:r>
              <a:rPr lang="en-US" sz="1200" smtClean="0"/>
              <a:t>.</a:t>
            </a:r>
            <a:r>
              <a:rPr lang="en-US" sz="1200"/>
              <a:t> </a:t>
            </a:r>
            <a:r>
              <a:rPr lang="en-US" sz="1200" smtClean="0"/>
              <a:t>It’s </a:t>
            </a:r>
            <a:r>
              <a:rPr lang="en-US" sz="1200"/>
              <a:t>important to recognize when this is not the case and resources are better directed elsewhere</a:t>
            </a:r>
            <a:r>
              <a:rPr lang="en-US" sz="1200" smtClean="0"/>
              <a:t>.</a:t>
            </a:r>
          </a:p>
          <a:p>
            <a:pPr marL="457200" indent="-457200">
              <a:buFont typeface="+mj-lt"/>
              <a:buAutoNum type="arabicPeriod"/>
            </a:pPr>
            <a:r>
              <a:rPr lang="en-US" sz="1800" smtClean="0"/>
              <a:t>Building the Team - </a:t>
            </a:r>
            <a:r>
              <a:rPr lang="en-US" sz="1800"/>
              <a:t>Does the team include and/or consider individuals and institutions who will ultimately be affected by the tool</a:t>
            </a:r>
            <a:r>
              <a:rPr lang="en-US" sz="1800" smtClean="0"/>
              <a:t>?</a:t>
            </a:r>
          </a:p>
          <a:p>
            <a:pPr marL="685800" lvl="1"/>
            <a:r>
              <a:rPr lang="en-US" sz="1200" smtClean="0"/>
              <a:t>They </a:t>
            </a:r>
            <a:r>
              <a:rPr lang="en-US" sz="1200"/>
              <a:t>should engage members of their target </a:t>
            </a:r>
            <a:r>
              <a:rPr lang="en-US" sz="1200" smtClean="0"/>
              <a:t>communities along with data scientists</a:t>
            </a:r>
          </a:p>
          <a:p>
            <a:pPr marL="400050" indent="-457200">
              <a:buFont typeface="+mj-lt"/>
              <a:buAutoNum type="arabicPeriod"/>
            </a:pPr>
            <a:r>
              <a:rPr lang="en-US" sz="1800"/>
              <a:t>Data </a:t>
            </a:r>
            <a:r>
              <a:rPr lang="en-US" sz="1800" smtClean="0"/>
              <a:t>Collection </a:t>
            </a:r>
          </a:p>
          <a:p>
            <a:pPr marL="628650" lvl="1"/>
            <a:r>
              <a:rPr lang="en-US" sz="1200" smtClean="0"/>
              <a:t>Does </a:t>
            </a:r>
            <a:r>
              <a:rPr lang="en-US" sz="1200"/>
              <a:t>collecting data impede on anyone’s privacy? </a:t>
            </a:r>
            <a:endParaRPr lang="en-US" sz="1200" smtClean="0"/>
          </a:p>
          <a:p>
            <a:pPr marL="628650" lvl="1"/>
            <a:r>
              <a:rPr lang="en-US" sz="1200" smtClean="0"/>
              <a:t>Were </a:t>
            </a:r>
            <a:r>
              <a:rPr lang="en-US" sz="1200"/>
              <a:t>the systems and processes used to collect the data biased against any groups? </a:t>
            </a:r>
            <a:endParaRPr lang="en-US" sz="1200" smtClean="0"/>
          </a:p>
          <a:p>
            <a:pPr marL="400050" indent="-457200">
              <a:buFont typeface="+mj-lt"/>
              <a:buAutoNum type="arabicPeriod"/>
            </a:pPr>
            <a:r>
              <a:rPr lang="en-US" sz="1800" smtClean="0"/>
              <a:t>Data analytics </a:t>
            </a:r>
          </a:p>
          <a:p>
            <a:pPr marL="628650" lvl="1"/>
            <a:r>
              <a:rPr lang="en-US" sz="1200"/>
              <a:t>What bias is the team introducing? </a:t>
            </a:r>
            <a:r>
              <a:rPr lang="en-US" sz="1200" smtClean="0"/>
              <a:t>(dependent variable selection)</a:t>
            </a:r>
          </a:p>
          <a:p>
            <a:pPr marL="628650" lvl="1"/>
            <a:r>
              <a:rPr lang="en-US" sz="1200" smtClean="0"/>
              <a:t>Should </a:t>
            </a:r>
            <a:r>
              <a:rPr lang="en-US" sz="1200"/>
              <a:t>the team include features that could be discriminatory</a:t>
            </a:r>
            <a:r>
              <a:rPr lang="en-US" sz="1200" smtClean="0"/>
              <a:t>? </a:t>
            </a:r>
            <a:r>
              <a:rPr lang="en-US" sz="1200"/>
              <a:t>Features such as race, gender, or income </a:t>
            </a:r>
            <a:endParaRPr lang="en-US" sz="1200" smtClean="0"/>
          </a:p>
          <a:p>
            <a:pPr marL="628650" lvl="1"/>
            <a:r>
              <a:rPr lang="en-US" sz="1200"/>
              <a:t>Is the analysis sufficiently transparent? Machine learning models can be opaque, particularly around what variables are driving </a:t>
            </a:r>
            <a:r>
              <a:rPr lang="en-US" sz="1200" smtClean="0"/>
              <a:t>predictions</a:t>
            </a:r>
          </a:p>
          <a:p>
            <a:pPr indent="-457200">
              <a:buFont typeface="+mj-lt"/>
              <a:buAutoNum type="arabicPeriod"/>
            </a:pPr>
            <a:r>
              <a:rPr lang="en-US" sz="1800"/>
              <a:t>Implementation</a:t>
            </a:r>
          </a:p>
          <a:p>
            <a:pPr marL="628650" lvl="1"/>
            <a:r>
              <a:rPr lang="en-US" sz="1200" smtClean="0"/>
              <a:t>Are </a:t>
            </a:r>
            <a:r>
              <a:rPr lang="en-US" sz="1200"/>
              <a:t>the people using </a:t>
            </a:r>
            <a:r>
              <a:rPr lang="en-US" sz="1200" smtClean="0"/>
              <a:t>models </a:t>
            </a:r>
            <a:r>
              <a:rPr lang="en-US" sz="1200"/>
              <a:t>aware of its shortcomings? </a:t>
            </a:r>
            <a:endParaRPr lang="en-US" sz="1200" smtClean="0"/>
          </a:p>
          <a:p>
            <a:pPr marL="628650" lvl="1"/>
            <a:r>
              <a:rPr lang="en-US" sz="1200"/>
              <a:t>What are the consequences of not acting on false negatives (and acting on false positives)? </a:t>
            </a:r>
          </a:p>
          <a:p>
            <a:pPr marL="285750"/>
            <a:endParaRPr lang="en-US" sz="1800"/>
          </a:p>
        </p:txBody>
      </p:sp>
      <p:sp>
        <p:nvSpPr>
          <p:cNvPr id="3" name="Content Placeholder 2"/>
          <p:cNvSpPr>
            <a:spLocks noGrp="1"/>
          </p:cNvSpPr>
          <p:nvPr>
            <p:ph sz="quarter" idx="10"/>
          </p:nvPr>
        </p:nvSpPr>
        <p:spPr/>
        <p:txBody>
          <a:bodyPr/>
          <a:lstStyle>
            <a:defPPr/>
          </a:lstStyle>
          <a:p>
            <a:r>
              <a:rPr lang="en-US" smtClean="0"/>
              <a:t>Ethics for Data Science</a:t>
            </a:r>
            <a:endParaRPr lang="en-US"/>
          </a:p>
        </p:txBody>
      </p:sp>
    </p:spTree>
    <p:extLst>
      <p:ext uri="{BB962C8B-B14F-4D97-AF65-F5344CB8AC3E}">
        <p14:creationId xmlns:p14="http://schemas.microsoft.com/office/powerpoint/2010/main" val="378589664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Autofit/>
          </a:bodyPr>
          <a:lstStyle>
            <a:defPPr/>
          </a:lstStyle>
          <a:p>
            <a:pPr marL="457200" indent="-457200">
              <a:buFont typeface="+mj-lt"/>
              <a:buAutoNum type="arabicPeriod"/>
            </a:pPr>
            <a:r>
              <a:rPr lang="en-US" sz="1800" smtClean="0"/>
              <a:t>Identifying the problem</a:t>
            </a:r>
          </a:p>
          <a:p>
            <a:pPr marL="400050" lvl="1" indent="0">
              <a:buNone/>
            </a:pPr>
            <a:r>
              <a:rPr lang="en-US" sz="1200"/>
              <a:t>One of the major steps in </a:t>
            </a:r>
            <a:r>
              <a:rPr lang="en-US" sz="1200" smtClean="0"/>
              <a:t>analyzing </a:t>
            </a:r>
            <a:r>
              <a:rPr lang="en-US" sz="1200"/>
              <a:t>a problem and designing a solution is to first figure out the problem properly and define each aspect of it. Many times Data scientists opt for a mechanical approach and start working on data sets and tools without a clear definition of the business problem or the client requirement.</a:t>
            </a:r>
            <a:endParaRPr lang="en-US" sz="1200" smtClean="0"/>
          </a:p>
          <a:p>
            <a:pPr marL="457200" indent="-457200">
              <a:buFont typeface="+mj-lt"/>
              <a:buAutoNum type="arabicPeriod"/>
            </a:pPr>
            <a:r>
              <a:rPr lang="en-US" sz="1800" smtClean="0"/>
              <a:t>Access to right data – Data quantity</a:t>
            </a:r>
          </a:p>
          <a:p>
            <a:pPr marL="400050" lvl="1" indent="0">
              <a:buNone/>
            </a:pPr>
            <a:r>
              <a:rPr lang="en-US" sz="1200"/>
              <a:t>For right analysis, it is very important to lay the hands on the right kind of data. Gaining access to a variety of data in the most appropriate format is quite difficult as well as time-consuming. There could be issues ranging from hidden data, insufficient volume of data or less variety in the kind of data. Data could be spread unevenly across various lines of business so getting permission to access that data can also pose a challenge.</a:t>
            </a:r>
            <a:endParaRPr lang="en-US" sz="1200" smtClean="0"/>
          </a:p>
          <a:p>
            <a:pPr marL="457200" indent="-457200">
              <a:buFont typeface="+mj-lt"/>
              <a:buAutoNum type="arabicPeriod"/>
            </a:pPr>
            <a:r>
              <a:rPr lang="en-US" sz="1800" smtClean="0"/>
              <a:t>Data Cleansing – Data quality</a:t>
            </a:r>
          </a:p>
          <a:p>
            <a:pPr marL="400050" lvl="1" indent="0">
              <a:buNone/>
            </a:pPr>
            <a:r>
              <a:rPr lang="en-US" sz="1200"/>
              <a:t>According to a study by MIT, Big Data has begun to cost companies up to 25% of possible revenue because cleansing bad data is eroding operating expenses. </a:t>
            </a:r>
            <a:endParaRPr lang="en-US" sz="1200" smtClean="0"/>
          </a:p>
          <a:p>
            <a:pPr marL="457200" indent="-457200">
              <a:buFont typeface="+mj-lt"/>
              <a:buAutoNum type="arabicPeriod"/>
            </a:pPr>
            <a:r>
              <a:rPr lang="en-US" sz="1800" smtClean="0"/>
              <a:t>Lack of domain expertise </a:t>
            </a:r>
          </a:p>
          <a:p>
            <a:pPr marL="400050" lvl="1" indent="0">
              <a:buNone/>
            </a:pPr>
            <a:r>
              <a:rPr lang="en-US" sz="1200"/>
              <a:t>Data Scientists also need to have sound domain knowledge and gain subject matter expertise. One of the biggest challenges faced by data scientists is to apply domain knowledge to business solutions. Data scientists are a bridge between the IT department and the top management. </a:t>
            </a:r>
            <a:endParaRPr lang="en-US" sz="1200" smtClean="0"/>
          </a:p>
          <a:p>
            <a:pPr marL="457200" indent="-457200">
              <a:buFont typeface="+mj-lt"/>
              <a:buAutoNum type="arabicPeriod"/>
            </a:pPr>
            <a:r>
              <a:rPr lang="en-US" sz="1800" smtClean="0"/>
              <a:t>Data security issues</a:t>
            </a:r>
          </a:p>
          <a:p>
            <a:pPr marL="400050" lvl="1" indent="0">
              <a:buNone/>
            </a:pPr>
            <a:r>
              <a:rPr lang="en-US" sz="1200"/>
              <a:t>Since data is extracted through a lot of interconnected channels, social media as well as other nodes, there is increased vulnerability of hacker attacks. Due to the confidentiality element of data, Data scientists are facing obstacles in data extraction, usage, building models or algorithms. The process of obtaining consent from users is causing a major delay in turnaround time and cost overruns.</a:t>
            </a:r>
            <a:endParaRPr lang="en-US" sz="1200" smtClean="0"/>
          </a:p>
          <a:p>
            <a:pPr marL="457200" indent="-457200">
              <a:buFont typeface="+mj-lt"/>
              <a:buAutoNum type="arabicPeriod"/>
            </a:pPr>
            <a:endParaRPr lang="en-US" sz="1800"/>
          </a:p>
        </p:txBody>
      </p:sp>
      <p:sp>
        <p:nvSpPr>
          <p:cNvPr id="3" name="Content Placeholder 2"/>
          <p:cNvSpPr>
            <a:spLocks noGrp="1"/>
          </p:cNvSpPr>
          <p:nvPr>
            <p:ph sz="quarter" idx="10"/>
          </p:nvPr>
        </p:nvSpPr>
        <p:spPr/>
        <p:txBody>
          <a:bodyPr/>
          <a:lstStyle>
            <a:defPPr/>
          </a:lstStyle>
          <a:p>
            <a:r>
              <a:rPr lang="en-US" smtClean="0"/>
              <a:t>Data Science Challenges/ Concerns </a:t>
            </a:r>
            <a:endParaRPr lang="en-US"/>
          </a:p>
        </p:txBody>
      </p:sp>
    </p:spTree>
    <p:extLst>
      <p:ext uri="{BB962C8B-B14F-4D97-AF65-F5344CB8AC3E}">
        <p14:creationId xmlns:p14="http://schemas.microsoft.com/office/powerpoint/2010/main" val="291991649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defPPr/>
          </a:lstStyle>
          <a:p>
            <a:pPr>
              <a:buFont typeface="Wingdings" panose="05000000000000000000" pitchFamily="2" charset="2"/>
              <a:buChar char="§"/>
            </a:pPr>
            <a:r>
              <a:rPr lang="en-US"/>
              <a:t>Data collection </a:t>
            </a:r>
          </a:p>
          <a:p>
            <a:pPr lvl="1">
              <a:buFont typeface="Wingdings" panose="05000000000000000000" pitchFamily="2" charset="2"/>
              <a:buChar char="§"/>
            </a:pPr>
            <a:r>
              <a:rPr lang="en-US">
                <a:hlinkClick r:id="rId2"/>
              </a:rPr>
              <a:t>https://www.slideshare.net/priyansakthi/methods-of-data-collection-16037781</a:t>
            </a:r>
            <a:r>
              <a:rPr lang="en-US"/>
              <a:t>; </a:t>
            </a:r>
          </a:p>
          <a:p>
            <a:pPr lvl="1">
              <a:buFont typeface="Wingdings" panose="05000000000000000000" pitchFamily="2" charset="2"/>
              <a:buChar char="§"/>
            </a:pPr>
            <a:r>
              <a:rPr lang="en-US">
                <a:hlinkClick r:id="rId3"/>
              </a:rPr>
              <a:t>https://research-methodology.net/research-methods/quantitative-research/</a:t>
            </a:r>
            <a:r>
              <a:rPr lang="en-US"/>
              <a:t>; </a:t>
            </a:r>
          </a:p>
          <a:p>
            <a:pPr lvl="1">
              <a:buFont typeface="Wingdings" panose="05000000000000000000" pitchFamily="2" charset="2"/>
              <a:buChar char="§"/>
            </a:pPr>
            <a:r>
              <a:rPr lang="en-US">
                <a:hlinkClick r:id="rId4"/>
              </a:rPr>
              <a:t>https://cyfar.org/data-collection-techniques</a:t>
            </a:r>
            <a:endParaRPr lang="en-US"/>
          </a:p>
          <a:p>
            <a:pPr>
              <a:buFont typeface="Wingdings" panose="05000000000000000000" pitchFamily="2" charset="2"/>
              <a:buChar char="§"/>
            </a:pPr>
            <a:r>
              <a:rPr lang="en-US"/>
              <a:t>Data Management</a:t>
            </a:r>
          </a:p>
          <a:p>
            <a:pPr lvl="1">
              <a:buFont typeface="Wingdings" panose="05000000000000000000" pitchFamily="2" charset="2"/>
              <a:buChar char="§"/>
            </a:pPr>
            <a:r>
              <a:rPr lang="en-US">
                <a:hlinkClick r:id="rId5"/>
              </a:rPr>
              <a:t>https://</a:t>
            </a:r>
            <a:r>
              <a:rPr lang="en-US" smtClean="0">
                <a:hlinkClick r:id="rId5"/>
              </a:rPr>
              <a:t>searchsqlserver.techtarget.com/definition/database-management-system</a:t>
            </a:r>
            <a:endParaRPr lang="en-US" smtClean="0"/>
          </a:p>
          <a:p>
            <a:pPr lvl="1">
              <a:buFont typeface="Wingdings" panose="05000000000000000000" pitchFamily="2" charset="2"/>
              <a:buChar char="§"/>
            </a:pPr>
            <a:r>
              <a:rPr lang="en-US">
                <a:hlinkClick r:id="rId6"/>
              </a:rPr>
              <a:t>https://www.stoodnt.com/blog/data-engineer-vs-data-scientist</a:t>
            </a:r>
            <a:r>
              <a:rPr lang="en-US" smtClean="0">
                <a:hlinkClick r:id="rId6"/>
              </a:rPr>
              <a:t>/</a:t>
            </a:r>
            <a:endParaRPr lang="en-US" smtClean="0"/>
          </a:p>
          <a:p>
            <a:pPr lvl="1">
              <a:buFont typeface="Wingdings" panose="05000000000000000000" pitchFamily="2" charset="2"/>
              <a:buChar char="§"/>
            </a:pPr>
            <a:r>
              <a:rPr lang="en-US">
                <a:hlinkClick r:id="rId7"/>
              </a:rPr>
              <a:t>https://www.dataspace.com/big-data-strategy/so-what-is-the-difference-between-a-programmer-and-a-data-scientist/</a:t>
            </a:r>
            <a:endParaRPr lang="en-US"/>
          </a:p>
          <a:p>
            <a:pPr>
              <a:buFont typeface="Wingdings" panose="05000000000000000000" pitchFamily="2" charset="2"/>
              <a:buChar char="§"/>
            </a:pPr>
            <a:r>
              <a:rPr lang="en-US"/>
              <a:t>Data Preparation</a:t>
            </a:r>
          </a:p>
          <a:p>
            <a:pPr lvl="1">
              <a:buFont typeface="Wingdings" panose="05000000000000000000" pitchFamily="2" charset="2"/>
              <a:buChar char="§"/>
            </a:pPr>
            <a:r>
              <a:rPr lang="en-US">
                <a:hlinkClick r:id="rId8"/>
              </a:rPr>
              <a:t>https://searchbusinessanalytics.techtarget.com/definition/data-preparation</a:t>
            </a:r>
            <a:endParaRPr lang="en-US"/>
          </a:p>
          <a:p>
            <a:pPr lvl="1">
              <a:buFont typeface="Wingdings" panose="05000000000000000000" pitchFamily="2" charset="2"/>
              <a:buChar char="§"/>
            </a:pPr>
            <a:r>
              <a:rPr lang="en-US">
                <a:hlinkClick r:id="rId9"/>
              </a:rPr>
              <a:t>https://www.dataquest.io/blog/python-vs-r/</a:t>
            </a:r>
            <a:endParaRPr lang="en-US"/>
          </a:p>
          <a:p>
            <a:pPr lvl="1">
              <a:buFont typeface="Wingdings" panose="05000000000000000000" pitchFamily="2" charset="2"/>
              <a:buChar char="§"/>
            </a:pPr>
            <a:r>
              <a:rPr lang="en-US">
                <a:hlinkClick r:id="rId10"/>
              </a:rPr>
              <a:t>https://</a:t>
            </a:r>
            <a:r>
              <a:rPr lang="en-US" smtClean="0">
                <a:hlinkClick r:id="rId10"/>
              </a:rPr>
              <a:t>www.kdnuggets.com/2017/06/7-steps-mastering-data-preparation-python.html</a:t>
            </a:r>
            <a:endParaRPr lang="en-US" smtClean="0"/>
          </a:p>
          <a:p>
            <a:pPr>
              <a:buFont typeface="Wingdings" panose="05000000000000000000" pitchFamily="2" charset="2"/>
              <a:buChar char="§"/>
            </a:pPr>
            <a:r>
              <a:rPr lang="en-US" smtClean="0"/>
              <a:t>Data Analytics</a:t>
            </a:r>
          </a:p>
          <a:p>
            <a:pPr lvl="1">
              <a:buFont typeface="Wingdings" panose="05000000000000000000" pitchFamily="2" charset="2"/>
              <a:buChar char="§"/>
            </a:pPr>
            <a:r>
              <a:rPr lang="en-US">
                <a:hlinkClick r:id="rId11"/>
              </a:rPr>
              <a:t>https://</a:t>
            </a:r>
            <a:r>
              <a:rPr lang="en-US" smtClean="0">
                <a:hlinkClick r:id="rId11"/>
              </a:rPr>
              <a:t>www.simplilearn.com/data-science-vs-big-data-vs-data-analytics-article</a:t>
            </a:r>
            <a:endParaRPr lang="en-US" smtClean="0"/>
          </a:p>
          <a:p>
            <a:pPr lvl="1">
              <a:buFont typeface="Wingdings" panose="05000000000000000000" pitchFamily="2" charset="2"/>
              <a:buChar char="§"/>
            </a:pPr>
            <a:r>
              <a:rPr lang="en-US">
                <a:hlinkClick r:id="rId12"/>
              </a:rPr>
              <a:t>https://</a:t>
            </a:r>
            <a:r>
              <a:rPr lang="en-US" smtClean="0">
                <a:hlinkClick r:id="rId12"/>
              </a:rPr>
              <a:t>searchdatamanagement.techtarget.com/definition/data-analytics</a:t>
            </a:r>
            <a:endParaRPr lang="en-US" smtClean="0"/>
          </a:p>
          <a:p>
            <a:pPr>
              <a:buFont typeface="Wingdings" panose="05000000000000000000" pitchFamily="2" charset="2"/>
              <a:buChar char="§"/>
            </a:pPr>
            <a:r>
              <a:rPr lang="en-US" smtClean="0"/>
              <a:t>Data analytics Ethics</a:t>
            </a:r>
          </a:p>
          <a:p>
            <a:pPr lvl="1">
              <a:buFont typeface="Wingdings" panose="05000000000000000000" pitchFamily="2" charset="2"/>
              <a:buChar char="§"/>
            </a:pPr>
            <a:r>
              <a:rPr lang="en-US">
                <a:hlinkClick r:id="rId13"/>
              </a:rPr>
              <a:t>https://</a:t>
            </a:r>
            <a:r>
              <a:rPr lang="en-US" smtClean="0">
                <a:hlinkClick r:id="rId13"/>
              </a:rPr>
              <a:t>www.coursera.org/learn/data-science-ethics</a:t>
            </a:r>
            <a:endParaRPr lang="en-US" smtClean="0"/>
          </a:p>
          <a:p>
            <a:pPr lvl="1">
              <a:buFont typeface="Wingdings" panose="05000000000000000000" pitchFamily="2" charset="2"/>
              <a:buChar char="§"/>
            </a:pPr>
            <a:r>
              <a:rPr lang="en-US">
                <a:hlinkClick r:id="rId14"/>
              </a:rPr>
              <a:t>https://dssg.uchicago.edu/2015/09/18/an-ethical-checklist-for-data-science</a:t>
            </a:r>
            <a:r>
              <a:rPr lang="en-US" smtClean="0">
                <a:hlinkClick r:id="rId14"/>
              </a:rPr>
              <a:t>/</a:t>
            </a:r>
            <a:endParaRPr lang="en-US" smtClean="0"/>
          </a:p>
          <a:p>
            <a:pPr>
              <a:buFont typeface="Wingdings" panose="05000000000000000000" pitchFamily="2" charset="2"/>
              <a:buChar char="§"/>
            </a:pPr>
            <a:r>
              <a:rPr lang="en-US" smtClean="0"/>
              <a:t>Data analytics Challenges/ Concerns</a:t>
            </a:r>
          </a:p>
          <a:p>
            <a:pPr lvl="1">
              <a:buFont typeface="Wingdings" panose="05000000000000000000" pitchFamily="2" charset="2"/>
              <a:buChar char="§"/>
            </a:pPr>
            <a:r>
              <a:rPr lang="en-US">
                <a:hlinkClick r:id="rId15"/>
              </a:rPr>
              <a:t>https://www.forbes.com/sites/laurencebradford/2018/09/06/8-real-challenges-data-scientists-face/#</a:t>
            </a:r>
            <a:r>
              <a:rPr lang="en-US" smtClean="0">
                <a:hlinkClick r:id="rId15"/>
              </a:rPr>
              <a:t>7105dced6d99</a:t>
            </a:r>
            <a:endParaRPr lang="en-US" smtClean="0"/>
          </a:p>
          <a:p>
            <a:pPr lvl="1">
              <a:buFont typeface="Wingdings" panose="05000000000000000000" pitchFamily="2" charset="2"/>
              <a:buChar char="§"/>
            </a:pPr>
            <a:r>
              <a:rPr lang="en-US">
                <a:hlinkClick r:id="rId16"/>
              </a:rPr>
              <a:t>https://</a:t>
            </a:r>
            <a:r>
              <a:rPr lang="en-US" smtClean="0">
                <a:hlinkClick r:id="rId16"/>
              </a:rPr>
              <a:t>www.proschoolonline.com/blog/challenges-faced-by-data-scientists</a:t>
            </a:r>
            <a:endParaRPr lang="en-US" smtClean="0"/>
          </a:p>
          <a:p>
            <a:pPr lvl="1">
              <a:buFont typeface="Wingdings" panose="05000000000000000000" pitchFamily="2" charset="2"/>
              <a:buChar char="§"/>
            </a:pPr>
            <a:r>
              <a:rPr lang="en-US"/>
              <a:t>https://www.analyticsinsight.net/what-are-the-major-challenges-faced-by-data-scientists/</a:t>
            </a:r>
            <a:endParaRPr lang="en-US" smtClean="0"/>
          </a:p>
          <a:p>
            <a:pPr lvl="1">
              <a:buFont typeface="Wingdings" panose="05000000000000000000" pitchFamily="2" charset="2"/>
              <a:buChar char="§"/>
            </a:pPr>
            <a:endParaRPr lang="en-US"/>
          </a:p>
          <a:p>
            <a:endParaRPr lang="en-US"/>
          </a:p>
        </p:txBody>
      </p:sp>
      <p:sp>
        <p:nvSpPr>
          <p:cNvPr id="3" name="Content Placeholder 2"/>
          <p:cNvSpPr>
            <a:spLocks noGrp="1"/>
          </p:cNvSpPr>
          <p:nvPr>
            <p:ph sz="quarter" idx="10"/>
          </p:nvPr>
        </p:nvSpPr>
        <p:spPr/>
        <p:txBody>
          <a:bodyPr/>
          <a:lstStyle>
            <a:defPPr/>
          </a:lstStyle>
          <a:p>
            <a:r>
              <a:rPr lang="en-US" smtClean="0"/>
              <a:t>References</a:t>
            </a:r>
            <a:endParaRPr lang="en-US"/>
          </a:p>
        </p:txBody>
      </p:sp>
    </p:spTree>
    <p:extLst>
      <p:ext uri="{BB962C8B-B14F-4D97-AF65-F5344CB8AC3E}">
        <p14:creationId xmlns:p14="http://schemas.microsoft.com/office/powerpoint/2010/main" val="204747355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defPPr/>
          </a:lstStyle>
          <a:p>
            <a:r>
              <a:rPr lang="en-US" smtClean="0"/>
              <a:t>Appendix</a:t>
            </a:r>
            <a:endParaRPr lang="en-US"/>
          </a:p>
        </p:txBody>
      </p:sp>
      <p:sp>
        <p:nvSpPr>
          <p:cNvPr id="5" name="Text Placeholder 4"/>
          <p:cNvSpPr>
            <a:spLocks noGrp="1"/>
          </p:cNvSpPr>
          <p:nvPr>
            <p:ph type="body" idx="1"/>
          </p:nvPr>
        </p:nvSpPr>
        <p:spPr/>
        <p:txBody>
          <a:bodyPr/>
          <a:lstStyle>
            <a:defPPr/>
          </a:lstStyle>
          <a:p>
            <a:r>
              <a:rPr lang="en-US" smtClean="0"/>
              <a:t>Additional Slides</a:t>
            </a:r>
            <a:endParaRPr lang="en-US"/>
          </a:p>
        </p:txBody>
      </p:sp>
    </p:spTree>
    <p:extLst>
      <p:ext uri="{BB962C8B-B14F-4D97-AF65-F5344CB8AC3E}">
        <p14:creationId xmlns:p14="http://schemas.microsoft.com/office/powerpoint/2010/main" val="133883627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15"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21" name="object 2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2" name="object 2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1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23" name="object 2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4" name="object 2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25" name="object 2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548640" y="1664773"/>
            <a:ext cx="8122774" cy="261887"/>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Traditionally, the data that we had was mostly structured and</a:t>
            </a:r>
            <a:endParaRPr sz="2200">
              <a:latin typeface="Arial" pitchFamily="34" charset="0"/>
              <a:cs typeface="Arial" pitchFamily="34" charset="0"/>
            </a:endParaRPr>
          </a:p>
        </p:txBody>
      </p:sp>
      <p:sp>
        <p:nvSpPr>
          <p:cNvPr id="4" name="text 1"/>
          <p:cNvSpPr txBox="1"/>
          <p:nvPr/>
        </p:nvSpPr>
        <p:spPr>
          <a:xfrm>
            <a:off x="548640" y="2000709"/>
            <a:ext cx="8122096"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small in size, which could be analyzed by using the simple BI</a:t>
            </a:r>
            <a:endParaRPr sz="2200">
              <a:latin typeface="Arial" pitchFamily="34" charset="0"/>
              <a:cs typeface="Arial" pitchFamily="34" charset="0"/>
            </a:endParaRPr>
          </a:p>
        </p:txBody>
      </p:sp>
      <p:sp>
        <p:nvSpPr>
          <p:cNvPr id="5" name="text 1"/>
          <p:cNvSpPr txBox="1"/>
          <p:nvPr/>
        </p:nvSpPr>
        <p:spPr>
          <a:xfrm>
            <a:off x="548640" y="2335989"/>
            <a:ext cx="746680"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tools.</a:t>
            </a:r>
            <a:endParaRPr sz="2200">
              <a:latin typeface="Arial" pitchFamily="34" charset="0"/>
              <a:cs typeface="Arial" pitchFamily="34" charset="0"/>
            </a:endParaRPr>
          </a:p>
        </p:txBody>
      </p:sp>
      <p:sp>
        <p:nvSpPr>
          <p:cNvPr id="6" name="text 1"/>
          <p:cNvSpPr txBox="1"/>
          <p:nvPr/>
        </p:nvSpPr>
        <p:spPr>
          <a:xfrm>
            <a:off x="548640" y="3006273"/>
            <a:ext cx="854342"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Unlike</a:t>
            </a:r>
            <a:endParaRPr sz="2200">
              <a:latin typeface="Arial" pitchFamily="34" charset="0"/>
              <a:cs typeface="Arial" pitchFamily="34" charset="0"/>
            </a:endParaRPr>
          </a:p>
        </p:txBody>
      </p:sp>
      <p:sp>
        <p:nvSpPr>
          <p:cNvPr id="7" name="text 1"/>
          <p:cNvSpPr txBox="1"/>
          <p:nvPr/>
        </p:nvSpPr>
        <p:spPr>
          <a:xfrm>
            <a:off x="1559306" y="3006273"/>
            <a:ext cx="1072056"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data  in</a:t>
            </a:r>
            <a:endParaRPr sz="2200">
              <a:latin typeface="Arial" pitchFamily="34" charset="0"/>
              <a:cs typeface="Arial" pitchFamily="34" charset="0"/>
            </a:endParaRPr>
          </a:p>
        </p:txBody>
      </p:sp>
      <p:sp>
        <p:nvSpPr>
          <p:cNvPr id="8" name="text 1"/>
          <p:cNvSpPr txBox="1"/>
          <p:nvPr/>
        </p:nvSpPr>
        <p:spPr>
          <a:xfrm>
            <a:off x="2786507" y="3006273"/>
            <a:ext cx="466129"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the</a:t>
            </a:r>
            <a:endParaRPr sz="2200">
              <a:latin typeface="Arial" pitchFamily="34" charset="0"/>
              <a:cs typeface="Arial" pitchFamily="34" charset="0"/>
            </a:endParaRPr>
          </a:p>
        </p:txBody>
      </p:sp>
      <p:sp>
        <p:nvSpPr>
          <p:cNvPr id="9" name="text 1"/>
          <p:cNvSpPr txBox="1"/>
          <p:nvPr/>
        </p:nvSpPr>
        <p:spPr>
          <a:xfrm>
            <a:off x="3408299" y="3006273"/>
            <a:ext cx="1287935"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traditional</a:t>
            </a:r>
            <a:endParaRPr sz="2200">
              <a:latin typeface="Arial" pitchFamily="34" charset="0"/>
              <a:cs typeface="Arial" pitchFamily="34" charset="0"/>
            </a:endParaRPr>
          </a:p>
        </p:txBody>
      </p:sp>
      <p:sp>
        <p:nvSpPr>
          <p:cNvPr id="10" name="text 1"/>
          <p:cNvSpPr txBox="1"/>
          <p:nvPr/>
        </p:nvSpPr>
        <p:spPr>
          <a:xfrm>
            <a:off x="4853305" y="3006273"/>
            <a:ext cx="1099198"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systems</a:t>
            </a:r>
            <a:endParaRPr sz="2200">
              <a:latin typeface="Arial" pitchFamily="34" charset="0"/>
              <a:cs typeface="Arial" pitchFamily="34" charset="0"/>
            </a:endParaRPr>
          </a:p>
        </p:txBody>
      </p:sp>
      <p:sp>
        <p:nvSpPr>
          <p:cNvPr id="11" name="text 1"/>
          <p:cNvSpPr txBox="1"/>
          <p:nvPr/>
        </p:nvSpPr>
        <p:spPr>
          <a:xfrm>
            <a:off x="6109081" y="3006273"/>
            <a:ext cx="791801"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which</a:t>
            </a:r>
            <a:endParaRPr sz="2200">
              <a:latin typeface="Arial" pitchFamily="34" charset="0"/>
              <a:cs typeface="Arial" pitchFamily="34" charset="0"/>
            </a:endParaRPr>
          </a:p>
        </p:txBody>
      </p:sp>
      <p:sp>
        <p:nvSpPr>
          <p:cNvPr id="12" name="text 1"/>
          <p:cNvSpPr txBox="1"/>
          <p:nvPr/>
        </p:nvSpPr>
        <p:spPr>
          <a:xfrm>
            <a:off x="7057390" y="3006273"/>
            <a:ext cx="574029"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was</a:t>
            </a:r>
            <a:endParaRPr sz="2200">
              <a:latin typeface="Arial" pitchFamily="34" charset="0"/>
              <a:cs typeface="Arial" pitchFamily="34" charset="0"/>
            </a:endParaRPr>
          </a:p>
        </p:txBody>
      </p:sp>
      <p:sp>
        <p:nvSpPr>
          <p:cNvPr id="13" name="text 1"/>
          <p:cNvSpPr txBox="1"/>
          <p:nvPr/>
        </p:nvSpPr>
        <p:spPr>
          <a:xfrm>
            <a:off x="7787386" y="3006273"/>
            <a:ext cx="883937" cy="261886"/>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mostly</a:t>
            </a:r>
            <a:endParaRPr sz="2200">
              <a:latin typeface="Arial" pitchFamily="34" charset="0"/>
              <a:cs typeface="Arial" pitchFamily="34" charset="0"/>
            </a:endParaRPr>
          </a:p>
        </p:txBody>
      </p:sp>
      <p:sp>
        <p:nvSpPr>
          <p:cNvPr id="20" name="text 1"/>
          <p:cNvSpPr txBox="1"/>
          <p:nvPr/>
        </p:nvSpPr>
        <p:spPr>
          <a:xfrm>
            <a:off x="548640" y="3342083"/>
            <a:ext cx="8122635"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structured, today most of the data is unstructured or semi-</a:t>
            </a:r>
            <a:endParaRPr sz="2200">
              <a:latin typeface="Arial" pitchFamily="34" charset="0"/>
              <a:cs typeface="Arial" pitchFamily="34" charset="0"/>
            </a:endParaRPr>
          </a:p>
        </p:txBody>
      </p:sp>
      <p:sp>
        <p:nvSpPr>
          <p:cNvPr id="26" name="text 1"/>
          <p:cNvSpPr txBox="1"/>
          <p:nvPr/>
        </p:nvSpPr>
        <p:spPr>
          <a:xfrm>
            <a:off x="548640" y="3677363"/>
            <a:ext cx="1398901"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structured.</a:t>
            </a:r>
            <a:endParaRPr sz="2200">
              <a:latin typeface="Arial" pitchFamily="34" charset="0"/>
              <a:cs typeface="Arial" pitchFamily="34" charset="0"/>
            </a:endParaRPr>
          </a:p>
        </p:txBody>
      </p:sp>
      <p:sp>
        <p:nvSpPr>
          <p:cNvPr id="27"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5</a:t>
            </a:r>
            <a:endParaRPr sz="1300">
              <a:latin typeface="Calibri"/>
              <a:cs typeface="Calibri"/>
            </a:endParaRPr>
          </a:p>
        </p:txBody>
      </p:sp>
      <p:pic>
        <p:nvPicPr>
          <p:cNvPr id="1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5204" y="4012692"/>
            <a:ext cx="1827276" cy="1990344"/>
          </a:xfrm>
          <a:prstGeom prst="rect">
            <a:avLst/>
          </a:prstGeom>
        </p:spPr>
      </p:pic>
      <p:pic>
        <p:nvPicPr>
          <p:cNvPr id="18"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7100" y="4081272"/>
            <a:ext cx="2209800" cy="1990344"/>
          </a:xfrm>
          <a:prstGeom prst="rect">
            <a:avLst/>
          </a:prstGeom>
        </p:spPr>
      </p:pic>
      <p:pic>
        <p:nvPicPr>
          <p:cNvPr id="19"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035552"/>
            <a:ext cx="1661160" cy="2020824"/>
          </a:xfrm>
          <a:prstGeom prst="rect">
            <a:avLst/>
          </a:prstGeom>
        </p:spPr>
      </p:pic>
      <p:sp>
        <p:nvSpPr>
          <p:cNvPr id="28" name="text 1"/>
          <p:cNvSpPr txBox="1"/>
          <p:nvPr/>
        </p:nvSpPr>
        <p:spPr>
          <a:xfrm>
            <a:off x="552370" y="428823"/>
            <a:ext cx="5238830" cy="461665"/>
          </a:xfrm>
          <a:prstGeom prst="rect">
            <a:avLst/>
          </a:prstGeom>
        </p:spPr>
        <p:txBody>
          <a:bodyPr vert="horz" lIns="91440" tIns="45720" rIns="91440" bIns="45720" rtlCol="0" anchor="ctr" anchorCtr="0">
            <a:noAutofit/>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spcBef>
                <a:spcPct val="20000"/>
              </a:spcBef>
              <a:buFont typeface="Arial" pitchFamily="34" charset="0"/>
              <a:buChar char="•"/>
              <a:defRPr sz="2000"/>
            </a:lvl9pPr>
          </a:lstStyle>
          <a:p>
            <a:r>
              <a:rPr/>
              <a:t>Types of Data</a:t>
            </a:r>
          </a:p>
        </p:txBody>
      </p:sp>
    </p:spTree>
    <p:extLst>
      <p:ext uri="{BB962C8B-B14F-4D97-AF65-F5344CB8AC3E}">
        <p14:creationId xmlns:p14="http://schemas.microsoft.com/office/powerpoint/2010/main" val="422645308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7B89-28E7-4F2A-A0D6-D2EAF1EEBEF5}"/>
              </a:ext>
            </a:extLst>
          </p:cNvPr>
          <p:cNvSpPr>
            <a:spLocks noGrp="1"/>
          </p:cNvSpPr>
          <p:nvPr>
            <p:ph type="title"/>
          </p:nvPr>
        </p:nvSpPr>
        <p:spPr/>
        <p:txBody>
          <a:bodyPr/>
          <a:lstStyle>
            <a:defPPr/>
          </a:lstStyle>
          <a:p>
            <a:r>
              <a:rPr lang="en-US"/>
              <a:t>Network Function Virtualization: Background</a:t>
            </a:r>
          </a:p>
        </p:txBody>
      </p:sp>
      <p:sp>
        <p:nvSpPr>
          <p:cNvPr id="4" name="Date Placeholder 3">
            <a:extLst>
              <a:ext uri="{FF2B5EF4-FFF2-40B4-BE49-F238E27FC236}">
                <a16:creationId xmlns:a16="http://schemas.microsoft.com/office/drawing/2014/main" id="{5B93B120-3BD9-487E-BCD6-418A78EC2A4D}"/>
              </a:ext>
            </a:extLst>
          </p:cNvPr>
          <p:cNvSpPr>
            <a:spLocks noGrp="1"/>
          </p:cNvSpPr>
          <p:nvPr>
            <p:ph type="dt" sz="half" idx="10"/>
          </p:nvPr>
        </p:nvSpPr>
        <p:spPr/>
        <p:txBody>
          <a:bodyPr/>
          <a:lstStyle>
            <a:defPPr/>
          </a:lstStyle>
          <a:p>
            <a:pPr defTabSz="685800"/>
            <a:fld id="{5D1E2D5E-AC7B-4B37-9246-DABB8770DABE}" type="datetime1">
              <a:rPr lang="en-US">
                <a:solidFill>
                  <a:prstClr val="black">
                    <a:tint val="75000"/>
                  </a:prstClr>
                </a:solidFill>
                <a:latin typeface="Calibri"/>
              </a:rPr>
              <a:pPr defTabSz="685800"/>
              <a:t>31-Oct-20</a:t>
            </a:fld>
            <a:endParaRPr lang="en-US">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8679090F-1290-4C84-B58C-F6910D31DD56}"/>
              </a:ext>
            </a:extLst>
          </p:cNvPr>
          <p:cNvSpPr>
            <a:spLocks noGrp="1"/>
          </p:cNvSpPr>
          <p:nvPr>
            <p:ph type="ftr" sz="quarter" idx="11"/>
          </p:nvPr>
        </p:nvSpPr>
        <p:spPr/>
        <p:txBody>
          <a:bodyPr/>
          <a:lstStyle>
            <a:defPPr/>
          </a:lstStyle>
          <a:p>
            <a:pPr defTabSz="685800"/>
            <a:r>
              <a:rPr lang="en-US">
                <a:solidFill>
                  <a:prstClr val="black">
                    <a:tint val="75000"/>
                  </a:prstClr>
                </a:solidFill>
                <a:latin typeface="Calibri"/>
              </a:rPr>
              <a:t>CS ZG525 / CSI ZG525/ ES ZG526: ADVANCED COMPUTER NETWORKS</a:t>
            </a:r>
          </a:p>
        </p:txBody>
      </p:sp>
      <p:sp>
        <p:nvSpPr>
          <p:cNvPr id="6" name="Slide Number Placeholder 5">
            <a:extLst>
              <a:ext uri="{FF2B5EF4-FFF2-40B4-BE49-F238E27FC236}">
                <a16:creationId xmlns:a16="http://schemas.microsoft.com/office/drawing/2014/main" id="{A5BAFBA1-5C99-4A04-ADE9-FFBE34340808}"/>
              </a:ext>
            </a:extLst>
          </p:cNvPr>
          <p:cNvSpPr>
            <a:spLocks noGrp="1"/>
          </p:cNvSpPr>
          <p:nvPr>
            <p:ph type="sldNum" sz="quarter" idx="12"/>
          </p:nvPr>
        </p:nvSpPr>
        <p:spPr/>
        <p:txBody>
          <a:bodyPr/>
          <a:lstStyle>
            <a:defPPr/>
          </a:lstStyle>
          <a:p>
            <a:pPr defTabSz="685800"/>
            <a:fld id="{29C7079E-14CB-49E3-8BA8-C540CEA3A588}" type="slidenum">
              <a:rPr lang="en-US">
                <a:solidFill>
                  <a:prstClr val="black">
                    <a:tint val="75000"/>
                  </a:prstClr>
                </a:solidFill>
                <a:latin typeface="Calibri"/>
              </a:rPr>
              <a:pPr defTabSz="685800"/>
              <a:t>40</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id="{7CC38CB0-E901-4365-8DA8-C4B0BF78B777}"/>
              </a:ext>
            </a:extLst>
          </p:cNvPr>
          <p:cNvPicPr>
            <a:picLocks noChangeAspect="1"/>
          </p:cNvPicPr>
          <p:nvPr/>
        </p:nvPicPr>
        <p:blipFill>
          <a:blip r:embed="rId2"/>
          <a:stretch>
            <a:fillRect/>
          </a:stretch>
        </p:blipFill>
        <p:spPr>
          <a:xfrm>
            <a:off x="1374937" y="2400943"/>
            <a:ext cx="6394125" cy="1478903"/>
          </a:xfrm>
          <a:prstGeom prst="rect">
            <a:avLst/>
          </a:prstGeom>
        </p:spPr>
      </p:pic>
      <p:sp>
        <p:nvSpPr>
          <p:cNvPr id="8" name="Arrow: Chevron 7">
            <a:extLst>
              <a:ext uri="{FF2B5EF4-FFF2-40B4-BE49-F238E27FC236}">
                <a16:creationId xmlns:a16="http://schemas.microsoft.com/office/drawing/2014/main" id="{AC03CDDC-0A29-4FEA-A267-EBFC31A20389}"/>
              </a:ext>
            </a:extLst>
          </p:cNvPr>
          <p:cNvSpPr/>
          <p:nvPr/>
        </p:nvSpPr>
        <p:spPr>
          <a:xfrm rot="5400000">
            <a:off x="4296537" y="3592991"/>
            <a:ext cx="427831" cy="68953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defTabSz="685800"/>
            <a:endParaRPr lang="en-US" sz="1350">
              <a:solidFill>
                <a:prstClr val="black"/>
              </a:solidFill>
              <a:latin typeface="Calibri"/>
            </a:endParaRPr>
          </a:p>
        </p:txBody>
      </p:sp>
      <p:pic>
        <p:nvPicPr>
          <p:cNvPr id="10" name="Picture 9">
            <a:extLst>
              <a:ext uri="{FF2B5EF4-FFF2-40B4-BE49-F238E27FC236}">
                <a16:creationId xmlns:a16="http://schemas.microsoft.com/office/drawing/2014/main" id="{9B52C763-6F7B-4EC9-83CD-612EEB67B958}"/>
              </a:ext>
            </a:extLst>
          </p:cNvPr>
          <p:cNvPicPr>
            <a:picLocks noChangeAspect="1"/>
          </p:cNvPicPr>
          <p:nvPr/>
        </p:nvPicPr>
        <p:blipFill>
          <a:blip r:embed="rId3"/>
          <a:stretch>
            <a:fillRect/>
          </a:stretch>
        </p:blipFill>
        <p:spPr>
          <a:xfrm>
            <a:off x="2623302" y="4160466"/>
            <a:ext cx="3879810" cy="1580723"/>
          </a:xfrm>
          <a:prstGeom prst="rect">
            <a:avLst/>
          </a:prstGeom>
        </p:spPr>
      </p:pic>
    </p:spTree>
    <p:extLst>
      <p:ext uri="{BB962C8B-B14F-4D97-AF65-F5344CB8AC3E}">
        <p14:creationId xmlns:p14="http://schemas.microsoft.com/office/powerpoint/2010/main" val="319350356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BBB-77B5-4CBE-8664-C1CCEC23072F}"/>
              </a:ext>
            </a:extLst>
          </p:cNvPr>
          <p:cNvSpPr>
            <a:spLocks noGrp="1"/>
          </p:cNvSpPr>
          <p:nvPr>
            <p:ph type="title"/>
          </p:nvPr>
        </p:nvSpPr>
        <p:spPr/>
        <p:txBody>
          <a:bodyPr/>
          <a:lstStyle>
            <a:defPPr/>
          </a:lstStyle>
          <a:p>
            <a:r>
              <a:rPr lang="en-US"/>
              <a:t>SDN Architecture / Layers</a:t>
            </a:r>
          </a:p>
        </p:txBody>
      </p:sp>
      <p:sp>
        <p:nvSpPr>
          <p:cNvPr id="4" name="Date Placeholder 3">
            <a:extLst>
              <a:ext uri="{FF2B5EF4-FFF2-40B4-BE49-F238E27FC236}">
                <a16:creationId xmlns:a16="http://schemas.microsoft.com/office/drawing/2014/main" id="{DCE5840F-1664-4989-B852-3FFB0CF18874}"/>
              </a:ext>
            </a:extLst>
          </p:cNvPr>
          <p:cNvSpPr>
            <a:spLocks noGrp="1"/>
          </p:cNvSpPr>
          <p:nvPr>
            <p:ph type="dt" sz="half" idx="10"/>
          </p:nvPr>
        </p:nvSpPr>
        <p:spPr/>
        <p:txBody>
          <a:bodyPr/>
          <a:lstStyle>
            <a:defPPr/>
          </a:lstStyle>
          <a:p>
            <a:pPr defTabSz="685800"/>
            <a:fld id="{5D1E2D5E-AC7B-4B37-9246-DABB8770DABE}" type="datetime1">
              <a:rPr lang="en-US">
                <a:solidFill>
                  <a:prstClr val="black">
                    <a:tint val="75000"/>
                  </a:prstClr>
                </a:solidFill>
                <a:latin typeface="Calibri"/>
              </a:rPr>
              <a:pPr defTabSz="685800"/>
              <a:t>31-Oct-20</a:t>
            </a:fld>
            <a:endParaRPr lang="en-US">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9053CF71-62A7-4E88-8AFB-630AD9BAEC11}"/>
              </a:ext>
            </a:extLst>
          </p:cNvPr>
          <p:cNvSpPr>
            <a:spLocks noGrp="1"/>
          </p:cNvSpPr>
          <p:nvPr>
            <p:ph type="ftr" sz="quarter" idx="11"/>
          </p:nvPr>
        </p:nvSpPr>
        <p:spPr/>
        <p:txBody>
          <a:bodyPr/>
          <a:lstStyle>
            <a:defPPr/>
          </a:lstStyle>
          <a:p>
            <a:pPr defTabSz="685800"/>
            <a:r>
              <a:rPr lang="en-US">
                <a:solidFill>
                  <a:prstClr val="black">
                    <a:tint val="75000"/>
                  </a:prstClr>
                </a:solidFill>
                <a:latin typeface="Calibri"/>
              </a:rPr>
              <a:t>CS ZG525 / CSI ZG525/ ES ZG526: ADVANCED COMPUTER NETWORKS</a:t>
            </a:r>
          </a:p>
        </p:txBody>
      </p:sp>
      <p:sp>
        <p:nvSpPr>
          <p:cNvPr id="6" name="Slide Number Placeholder 5">
            <a:extLst>
              <a:ext uri="{FF2B5EF4-FFF2-40B4-BE49-F238E27FC236}">
                <a16:creationId xmlns:a16="http://schemas.microsoft.com/office/drawing/2014/main" id="{C1BF9555-0C24-4977-97FE-4A37C801D7EB}"/>
              </a:ext>
            </a:extLst>
          </p:cNvPr>
          <p:cNvSpPr>
            <a:spLocks noGrp="1"/>
          </p:cNvSpPr>
          <p:nvPr>
            <p:ph type="sldNum" sz="quarter" idx="12"/>
          </p:nvPr>
        </p:nvSpPr>
        <p:spPr/>
        <p:txBody>
          <a:bodyPr/>
          <a:lstStyle>
            <a:defPPr/>
          </a:lstStyle>
          <a:p>
            <a:pPr defTabSz="685800"/>
            <a:fld id="{29C7079E-14CB-49E3-8BA8-C540CEA3A588}" type="slidenum">
              <a:rPr lang="en-US">
                <a:solidFill>
                  <a:prstClr val="black">
                    <a:tint val="75000"/>
                  </a:prstClr>
                </a:solidFill>
                <a:latin typeface="Calibri"/>
              </a:rPr>
              <a:pPr defTabSz="685800"/>
              <a:t>41</a:t>
            </a:fld>
            <a:endParaRPr lang="en-US">
              <a:solidFill>
                <a:prstClr val="black">
                  <a:tint val="75000"/>
                </a:prstClr>
              </a:solidFill>
              <a:latin typeface="Calibri"/>
            </a:endParaRPr>
          </a:p>
        </p:txBody>
      </p:sp>
      <p:pic>
        <p:nvPicPr>
          <p:cNvPr id="8" name="Picture 7">
            <a:extLst>
              <a:ext uri="{FF2B5EF4-FFF2-40B4-BE49-F238E27FC236}">
                <a16:creationId xmlns:a16="http://schemas.microsoft.com/office/drawing/2014/main" id="{B411E730-1FEF-4177-A1D4-A04A42DFB10D}"/>
              </a:ext>
            </a:extLst>
          </p:cNvPr>
          <p:cNvPicPr>
            <a:picLocks noChangeAspect="1"/>
          </p:cNvPicPr>
          <p:nvPr/>
        </p:nvPicPr>
        <p:blipFill>
          <a:blip r:embed="rId2"/>
          <a:stretch>
            <a:fillRect/>
          </a:stretch>
        </p:blipFill>
        <p:spPr>
          <a:xfrm>
            <a:off x="2185713" y="2464918"/>
            <a:ext cx="4429675" cy="2956952"/>
          </a:xfrm>
          <a:prstGeom prst="rect">
            <a:avLst/>
          </a:prstGeom>
        </p:spPr>
      </p:pic>
      <p:sp>
        <p:nvSpPr>
          <p:cNvPr id="9" name="TextBox 8">
            <a:extLst>
              <a:ext uri="{FF2B5EF4-FFF2-40B4-BE49-F238E27FC236}">
                <a16:creationId xmlns:a16="http://schemas.microsoft.com/office/drawing/2014/main" id="{EDA5DB30-A31F-4665-A58C-2B915B20445C}"/>
              </a:ext>
            </a:extLst>
          </p:cNvPr>
          <p:cNvSpPr txBox="1"/>
          <p:nvPr/>
        </p:nvSpPr>
        <p:spPr>
          <a:xfrm>
            <a:off x="3448015" y="5428306"/>
            <a:ext cx="2090637" cy="219291"/>
          </a:xfrm>
          <a:prstGeom prst="rect">
            <a:avLst/>
          </a:prstGeom>
          <a:noFill/>
        </p:spPr>
        <p:txBody>
          <a:bodyPr wrap="none" rtlCol="0">
            <a:spAutoFit/>
          </a:bodyPr>
          <a:lstStyle>
            <a:defPPr>
              <a:defRPr lang="en-US"/>
            </a:defPPr>
          </a:lstStyle>
          <a:p>
            <a:pPr defTabSz="685800"/>
            <a:r>
              <a:rPr lang="en-US" sz="825" i="1">
                <a:solidFill>
                  <a:prstClr val="black"/>
                </a:solidFill>
                <a:latin typeface="Calibri"/>
              </a:rPr>
              <a:t>Image Source: Open Networking Foundation</a:t>
            </a:r>
          </a:p>
        </p:txBody>
      </p:sp>
    </p:spTree>
    <p:extLst>
      <p:ext uri="{BB962C8B-B14F-4D97-AF65-F5344CB8AC3E}">
        <p14:creationId xmlns:p14="http://schemas.microsoft.com/office/powerpoint/2010/main" val="302584959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32"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41" name="object 4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2" name="object 4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3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43" name="object 4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44" name="object 4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45" name="object 4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pic>
        <p:nvPicPr>
          <p:cNvPr id="3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48" y="1522476"/>
            <a:ext cx="7994904" cy="4700016"/>
          </a:xfrm>
          <a:prstGeom prst="rect">
            <a:avLst/>
          </a:prstGeom>
        </p:spPr>
      </p:pic>
      <p:sp>
        <p:nvSpPr>
          <p:cNvPr id="3" name="text 1"/>
          <p:cNvSpPr txBox="1"/>
          <p:nvPr/>
        </p:nvSpPr>
        <p:spPr>
          <a:xfrm>
            <a:off x="443483" y="429964"/>
            <a:ext cx="5728717" cy="461665"/>
          </a:xfrm>
          <a:prstGeom prst="rect">
            <a:avLst/>
          </a:prstGeom>
        </p:spPr>
        <p:txBody>
          <a:bodyPr vert="horz" lIns="91440" tIns="45720" rIns="91440" bIns="45720" rtlCol="0" anchor="ctr" anchorCtr="0">
            <a:noAutofit/>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spcBef>
                <a:spcPct val="20000"/>
              </a:spcBef>
              <a:buFont typeface="Arial" pitchFamily="34" charset="0"/>
              <a:buChar char="•"/>
              <a:defRPr sz="2000"/>
            </a:lvl9pPr>
          </a:lstStyle>
          <a:p>
            <a:r>
              <a:rPr/>
              <a:t>Era of Data Science</a:t>
            </a:r>
          </a:p>
        </p:txBody>
      </p:sp>
    </p:spTree>
    <p:extLst>
      <p:ext uri="{BB962C8B-B14F-4D97-AF65-F5344CB8AC3E}">
        <p14:creationId xmlns:p14="http://schemas.microsoft.com/office/powerpoint/2010/main" val="201148814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defPPr/>
          </a:lstStyle>
          <a:p>
            <a:r>
              <a:rPr lang="en-US" b="1"/>
              <a:t>Data Analytics </a:t>
            </a:r>
            <a:endParaRPr lang="en-US"/>
          </a:p>
        </p:txBody>
      </p:sp>
      <p:sp>
        <p:nvSpPr>
          <p:cNvPr id="7" name="Subtitle 6"/>
          <p:cNvSpPr>
            <a:spLocks noGrp="1"/>
          </p:cNvSpPr>
          <p:nvPr>
            <p:ph type="subTitle" idx="1"/>
          </p:nvPr>
        </p:nvSpPr>
        <p:spPr/>
        <p:txBody>
          <a:bodyPr/>
          <a:lstStyle>
            <a:defPPr/>
          </a:lstStyle>
          <a:p>
            <a:r>
              <a:rPr lang="en-US" smtClean="0"/>
              <a:t>Lecture – 2 </a:t>
            </a:r>
          </a:p>
          <a:p>
            <a:r>
              <a:rPr lang="en-US" smtClean="0"/>
              <a:t>Sumita Narang</a:t>
            </a:r>
            <a:endParaRPr lang="en-US"/>
          </a:p>
        </p:txBody>
      </p:sp>
    </p:spTree>
    <p:extLst>
      <p:ext uri="{BB962C8B-B14F-4D97-AF65-F5344CB8AC3E}">
        <p14:creationId xmlns:p14="http://schemas.microsoft.com/office/powerpoint/2010/main" val="197033495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6200" y="1493837"/>
            <a:ext cx="5334000" cy="14779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2" name="Content Placeholder 1"/>
          <p:cNvSpPr>
            <a:spLocks noGrp="1"/>
          </p:cNvSpPr>
          <p:nvPr>
            <p:ph idx="1"/>
          </p:nvPr>
        </p:nvSpPr>
        <p:spPr/>
        <p:txBody>
          <a:bodyPr>
            <a:normAutofit/>
          </a:bodyPr>
          <a:lstStyle>
            <a:defPPr/>
          </a:lstStyle>
          <a:p>
            <a:pPr lvl="0">
              <a:buFont typeface="Arial" pitchFamily="34" charset="0"/>
              <a:buChar char="•"/>
            </a:pPr>
            <a:r>
              <a:rPr lang="en-IN">
                <a:solidFill>
                  <a:srgbClr val="0070C0"/>
                </a:solidFill>
              </a:rPr>
              <a:t>Defining Analytics</a:t>
            </a:r>
            <a:endParaRPr lang="en-US">
              <a:solidFill>
                <a:srgbClr val="0070C0"/>
              </a:solidFill>
            </a:endParaRPr>
          </a:p>
          <a:p>
            <a:pPr lvl="0">
              <a:buFont typeface="Arial" pitchFamily="34" charset="0"/>
              <a:buChar char="•"/>
            </a:pPr>
            <a:r>
              <a:rPr lang="en-IN">
                <a:solidFill>
                  <a:srgbClr val="0070C0"/>
                </a:solidFill>
              </a:rPr>
              <a:t>Types of data analytics</a:t>
            </a:r>
            <a:endParaRPr lang="en-US">
              <a:solidFill>
                <a:srgbClr val="0070C0"/>
              </a:solidFill>
            </a:endParaRPr>
          </a:p>
          <a:p>
            <a:pPr lvl="1"/>
            <a:r>
              <a:rPr lang="en-IN">
                <a:solidFill>
                  <a:srgbClr val="0070C0"/>
                </a:solidFill>
              </a:rPr>
              <a:t>Descriptive, Diagnostic </a:t>
            </a:r>
            <a:endParaRPr lang="en-US">
              <a:solidFill>
                <a:srgbClr val="0070C0"/>
              </a:solidFill>
            </a:endParaRPr>
          </a:p>
          <a:p>
            <a:pPr lvl="1"/>
            <a:r>
              <a:rPr lang="en-IN">
                <a:solidFill>
                  <a:srgbClr val="0070C0"/>
                </a:solidFill>
              </a:rPr>
              <a:t>Predictive, Prescriptive</a:t>
            </a:r>
            <a:endParaRPr lang="en-US">
              <a:solidFill>
                <a:srgbClr val="0070C0"/>
              </a:solidFill>
            </a:endParaRPr>
          </a:p>
          <a:p>
            <a:pPr lvl="0">
              <a:buFont typeface="Arial" pitchFamily="34" charset="0"/>
              <a:buChar char="•"/>
            </a:pPr>
            <a:r>
              <a:rPr lang="en-IN"/>
              <a:t>Data Analytics – methodologies</a:t>
            </a:r>
            <a:endParaRPr lang="en-US"/>
          </a:p>
          <a:p>
            <a:pPr lvl="1"/>
            <a:r>
              <a:rPr lang="en-IN"/>
              <a:t>CRISP-DM Methodology</a:t>
            </a:r>
            <a:endParaRPr lang="en-US"/>
          </a:p>
          <a:p>
            <a:pPr lvl="1"/>
            <a:r>
              <a:rPr lang="en-IN"/>
              <a:t>SEMMA</a:t>
            </a:r>
            <a:endParaRPr lang="en-US"/>
          </a:p>
          <a:p>
            <a:pPr lvl="1"/>
            <a:r>
              <a:rPr lang="en-IN"/>
              <a:t>BIG DATA LIFE CYCLE</a:t>
            </a:r>
            <a:endParaRPr lang="en-US"/>
          </a:p>
          <a:p>
            <a:pPr lvl="1"/>
            <a:r>
              <a:rPr lang="en-IN"/>
              <a:t>SMAM</a:t>
            </a:r>
            <a:endParaRPr lang="en-US"/>
          </a:p>
          <a:p>
            <a:pPr lvl="0">
              <a:buFont typeface="Arial" pitchFamily="34" charset="0"/>
              <a:buChar char="•"/>
            </a:pPr>
            <a:r>
              <a:rPr lang="en-IN"/>
              <a:t>Analytics Capacity Building</a:t>
            </a:r>
            <a:endParaRPr lang="en-US"/>
          </a:p>
          <a:p>
            <a:pPr>
              <a:buFont typeface="Arial" pitchFamily="34" charset="0"/>
              <a:buChar char="•"/>
            </a:pPr>
            <a:r>
              <a:rPr lang="en-US"/>
              <a:t>Challenges in Data-driven decision making</a:t>
            </a:r>
            <a:endParaRPr lang="en-US" sz="4800" smtClean="0"/>
          </a:p>
        </p:txBody>
      </p:sp>
      <p:sp>
        <p:nvSpPr>
          <p:cNvPr id="3" name="Content Placeholder 2"/>
          <p:cNvSpPr>
            <a:spLocks noGrp="1"/>
          </p:cNvSpPr>
          <p:nvPr>
            <p:ph sz="quarter" idx="10"/>
          </p:nvPr>
        </p:nvSpPr>
        <p:spPr/>
        <p:txBody>
          <a:bodyPr/>
          <a:lstStyle>
            <a:defPPr/>
          </a:lstStyle>
          <a:p>
            <a:r>
              <a:rPr lang="en-US" smtClean="0"/>
              <a:t>Objectives</a:t>
            </a:r>
            <a:endParaRPr lang="en-US"/>
          </a:p>
        </p:txBody>
      </p:sp>
    </p:spTree>
    <p:extLst>
      <p:ext uri="{BB962C8B-B14F-4D97-AF65-F5344CB8AC3E}">
        <p14:creationId xmlns:p14="http://schemas.microsoft.com/office/powerpoint/2010/main" val="324983560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CFB63E-3CC3-4B67-A946-A0FEEE5D13A0}"/>
              </a:ext>
            </a:extLst>
          </p:cNvPr>
          <p:cNvSpPr>
            <a:spLocks noGrp="1"/>
          </p:cNvSpPr>
          <p:nvPr>
            <p:ph type="body" sz="quarter" idx="25"/>
          </p:nvPr>
        </p:nvSpPr>
        <p:spPr>
          <a:xfrm>
            <a:off x="309669" y="645147"/>
            <a:ext cx="7176120" cy="545609"/>
          </a:xfrm>
        </p:spPr>
        <p:txBody>
          <a:bodyPr>
            <a:normAutofit/>
          </a:bodyPr>
          <a:lstStyle>
            <a:defPPr/>
          </a:lstStyle>
          <a:p>
            <a:r>
              <a:rPr lang="en-US" sz="2800"/>
              <a:t>What is Analytics?</a:t>
            </a:r>
          </a:p>
        </p:txBody>
      </p:sp>
      <p:grpSp>
        <p:nvGrpSpPr>
          <p:cNvPr id="21" name="Group 20">
            <a:extLst>
              <a:ext uri="{FF2B5EF4-FFF2-40B4-BE49-F238E27FC236}">
                <a16:creationId xmlns:a16="http://schemas.microsoft.com/office/drawing/2014/main" id="{F9366CE0-58BF-4EEE-92EF-07EC5FC38DC3}"/>
              </a:ext>
            </a:extLst>
          </p:cNvPr>
          <p:cNvGrpSpPr/>
          <p:nvPr/>
        </p:nvGrpSpPr>
        <p:grpSpPr>
          <a:xfrm rot="1318651">
            <a:off x="637567" y="1554995"/>
            <a:ext cx="2728907" cy="1300846"/>
            <a:chOff x="899430" y="2225787"/>
            <a:chExt cx="3867846" cy="1843769"/>
          </a:xfrm>
        </p:grpSpPr>
        <p:pic>
          <p:nvPicPr>
            <p:cNvPr id="6" name="Graphic 5" descr="Car">
              <a:extLst>
                <a:ext uri="{FF2B5EF4-FFF2-40B4-BE49-F238E27FC236}">
                  <a16:creationId xmlns:a16="http://schemas.microsoft.com/office/drawing/2014/main" id="{B8B17DA4-8E75-491D-AD2B-04C4301CE8F0}"/>
                </a:ext>
              </a:extLst>
            </p:cNvPr>
            <p:cNvPicPr>
              <a:picLocks noChangeAspect="1"/>
            </p:cNvPicPr>
            <p:nvPr/>
          </p:nvPicPr>
          <p:blipFill>
            <a:blip r:embed="rId2">
              <a:extLs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3"/>
                </a:ext>
              </a:extLst>
            </a:blip>
            <a:stretch>
              <a:fillRect/>
            </a:stretch>
          </p:blipFill>
          <p:spPr>
            <a:xfrm rot="20220732">
              <a:off x="899430" y="2225787"/>
              <a:ext cx="1843769" cy="1843769"/>
            </a:xfrm>
            <a:prstGeom prst="rect">
              <a:avLst/>
            </a:prstGeom>
          </p:spPr>
        </p:pic>
        <p:sp>
          <p:nvSpPr>
            <p:cNvPr id="7" name="TextBox 6">
              <a:extLst>
                <a:ext uri="{FF2B5EF4-FFF2-40B4-BE49-F238E27FC236}">
                  <a16:creationId xmlns:a16="http://schemas.microsoft.com/office/drawing/2014/main" id="{AC131F54-1110-42BB-9688-588686F2AF56}"/>
                </a:ext>
              </a:extLst>
            </p:cNvPr>
            <p:cNvSpPr txBox="1"/>
            <p:nvPr/>
          </p:nvSpPr>
          <p:spPr>
            <a:xfrm rot="20242140">
              <a:off x="1529445" y="3090433"/>
              <a:ext cx="3237831" cy="500122"/>
            </a:xfrm>
            <a:prstGeom prst="rect">
              <a:avLst/>
            </a:prstGeom>
            <a:ln>
              <a:noFill/>
            </a:ln>
          </p:spPr>
          <p:txBody>
            <a:bodyPr wrap="none" rtlCol="0">
              <a:spAutoFit/>
            </a:bodyPr>
            <a:lstStyle>
              <a:defPPr>
                <a:defRPr lang="en-US"/>
              </a:defPPr>
            </a:lstStyle>
            <a:p>
              <a:r>
                <a:rPr lang="en-US" sz="1693">
                  <a:solidFill>
                    <a:schemeClr val="accent2">
                      <a:lumMod val="50000"/>
                    </a:schemeClr>
                  </a:solidFill>
                  <a:latin typeface="+mj-lt"/>
                  <a:ea typeface="BentonSans"/>
                  <a:cs typeface="BentonSans"/>
                  <a:sym typeface="BentonSans"/>
                </a:rPr>
                <a:t>Which car should I buy?</a:t>
              </a:r>
            </a:p>
          </p:txBody>
        </p:sp>
      </p:grpSp>
      <p:grpSp>
        <p:nvGrpSpPr>
          <p:cNvPr id="20" name="Group 19">
            <a:extLst>
              <a:ext uri="{FF2B5EF4-FFF2-40B4-BE49-F238E27FC236}">
                <a16:creationId xmlns:a16="http://schemas.microsoft.com/office/drawing/2014/main" id="{ABA1D497-6670-46BB-8369-84C8E6D5C06B}"/>
              </a:ext>
            </a:extLst>
          </p:cNvPr>
          <p:cNvGrpSpPr/>
          <p:nvPr/>
        </p:nvGrpSpPr>
        <p:grpSpPr>
          <a:xfrm>
            <a:off x="3138182" y="2301125"/>
            <a:ext cx="3034485" cy="1596873"/>
            <a:chOff x="4341835" y="3053723"/>
            <a:chExt cx="4300961" cy="2263345"/>
          </a:xfrm>
        </p:grpSpPr>
        <p:pic>
          <p:nvPicPr>
            <p:cNvPr id="9" name="Graphic 8" descr="Stethoscope">
              <a:extLst>
                <a:ext uri="{FF2B5EF4-FFF2-40B4-BE49-F238E27FC236}">
                  <a16:creationId xmlns:a16="http://schemas.microsoft.com/office/drawing/2014/main" id="{74D2672C-0958-4E72-A1C1-F8351AFA37F3}"/>
                </a:ext>
              </a:extLst>
            </p:cNvPr>
            <p:cNvPicPr>
              <a:picLocks noChangeAspect="1"/>
            </p:cNvPicPr>
            <p:nvPr/>
          </p:nvPicPr>
          <p:blipFill>
            <a:blip r:embed="rId4">
              <a:extLs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5"/>
                </a:ext>
              </a:extLst>
            </a:blip>
            <a:stretch>
              <a:fillRect/>
            </a:stretch>
          </p:blipFill>
          <p:spPr>
            <a:xfrm>
              <a:off x="6210005" y="3604871"/>
              <a:ext cx="914400" cy="914400"/>
            </a:xfrm>
            <a:prstGeom prst="rect">
              <a:avLst/>
            </a:prstGeom>
          </p:spPr>
        </p:pic>
        <p:pic>
          <p:nvPicPr>
            <p:cNvPr id="11" name="Graphic 10" descr="User">
              <a:extLst>
                <a:ext uri="{FF2B5EF4-FFF2-40B4-BE49-F238E27FC236}">
                  <a16:creationId xmlns:a16="http://schemas.microsoft.com/office/drawing/2014/main" id="{AA235250-4921-455F-9180-767E7AA3C254}"/>
                </a:ext>
              </a:extLst>
            </p:cNvPr>
            <p:cNvPicPr>
              <a:picLocks noChangeAspect="1"/>
            </p:cNvPicPr>
            <p:nvPr/>
          </p:nvPicPr>
          <p:blipFill>
            <a:blip r:embed="rId6">
              <a:extLs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7"/>
                </a:ext>
              </a:extLst>
            </a:blip>
            <a:stretch>
              <a:fillRect/>
            </a:stretch>
          </p:blipFill>
          <p:spPr>
            <a:xfrm>
              <a:off x="5524489" y="3147671"/>
              <a:ext cx="914400" cy="914400"/>
            </a:xfrm>
            <a:prstGeom prst="rect">
              <a:avLst/>
            </a:prstGeom>
          </p:spPr>
        </p:pic>
        <p:pic>
          <p:nvPicPr>
            <p:cNvPr id="13" name="Graphic 12" descr="Medical">
              <a:extLst>
                <a:ext uri="{FF2B5EF4-FFF2-40B4-BE49-F238E27FC236}">
                  <a16:creationId xmlns:a16="http://schemas.microsoft.com/office/drawing/2014/main" id="{4B42719D-F17B-4ABD-BB63-2778468B4BA7}"/>
                </a:ext>
              </a:extLst>
            </p:cNvPr>
            <p:cNvPicPr>
              <a:picLocks noChangeAspect="1"/>
            </p:cNvPicPr>
            <p:nvPr/>
          </p:nvPicPr>
          <p:blipFill>
            <a:blip r:embed="rId8">
              <a:extLs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9"/>
                </a:ext>
              </a:extLst>
            </a:blip>
            <a:stretch>
              <a:fillRect/>
            </a:stretch>
          </p:blipFill>
          <p:spPr>
            <a:xfrm>
              <a:off x="6210005" y="3053723"/>
              <a:ext cx="573540" cy="573540"/>
            </a:xfrm>
            <a:prstGeom prst="rect">
              <a:avLst/>
            </a:prstGeom>
          </p:spPr>
        </p:pic>
        <p:sp>
          <p:nvSpPr>
            <p:cNvPr id="14" name="TextBox 13">
              <a:extLst>
                <a:ext uri="{FF2B5EF4-FFF2-40B4-BE49-F238E27FC236}">
                  <a16:creationId xmlns:a16="http://schemas.microsoft.com/office/drawing/2014/main" id="{19AF4C5C-1E45-4A4E-A588-CC2867DF4724}"/>
                </a:ext>
              </a:extLst>
            </p:cNvPr>
            <p:cNvSpPr txBox="1"/>
            <p:nvPr/>
          </p:nvSpPr>
          <p:spPr>
            <a:xfrm>
              <a:off x="4341835" y="4447697"/>
              <a:ext cx="4300961" cy="869371"/>
            </a:xfrm>
            <a:prstGeom prst="rect">
              <a:avLst/>
            </a:prstGeom>
            <a:ln>
              <a:noFill/>
            </a:ln>
          </p:spPr>
          <p:txBody>
            <a:bodyPr wrap="none" rtlCol="0">
              <a:spAutoFit/>
            </a:bodyPr>
            <a:lstStyle>
              <a:defPPr>
                <a:defRPr lang="en-US"/>
              </a:defPPr>
            </a:lstStyle>
            <a:p>
              <a:pPr algn="ctr"/>
              <a:r>
                <a:rPr lang="en-US" sz="1693">
                  <a:solidFill>
                    <a:srgbClr val="C00000"/>
                  </a:solidFill>
                  <a:latin typeface="+mj-lt"/>
                  <a:ea typeface="BentonSans"/>
                  <a:cs typeface="BentonSans"/>
                  <a:sym typeface="BentonSans"/>
                </a:rPr>
                <a:t>Doctor: What medical </a:t>
              </a:r>
            </a:p>
            <a:p>
              <a:pPr algn="ctr"/>
              <a:r>
                <a:rPr lang="en-US" sz="1693">
                  <a:solidFill>
                    <a:srgbClr val="C00000"/>
                  </a:solidFill>
                  <a:latin typeface="+mj-lt"/>
                  <a:ea typeface="BentonSans"/>
                  <a:cs typeface="BentonSans"/>
                  <a:sym typeface="BentonSans"/>
                </a:rPr>
                <a:t>treatment should I recommend?</a:t>
              </a:r>
            </a:p>
          </p:txBody>
        </p:sp>
      </p:grpSp>
      <p:grpSp>
        <p:nvGrpSpPr>
          <p:cNvPr id="19" name="Group 18">
            <a:extLst>
              <a:ext uri="{FF2B5EF4-FFF2-40B4-BE49-F238E27FC236}">
                <a16:creationId xmlns:a16="http://schemas.microsoft.com/office/drawing/2014/main" id="{7BD736DB-7433-4CDA-875F-6CC2EDBE3C75}"/>
              </a:ext>
            </a:extLst>
          </p:cNvPr>
          <p:cNvGrpSpPr/>
          <p:nvPr/>
        </p:nvGrpSpPr>
        <p:grpSpPr>
          <a:xfrm>
            <a:off x="6156522" y="1575895"/>
            <a:ext cx="2430217" cy="987161"/>
            <a:chOff x="8726013" y="2233612"/>
            <a:chExt cx="3444495" cy="1399163"/>
          </a:xfrm>
        </p:grpSpPr>
        <p:pic>
          <p:nvPicPr>
            <p:cNvPr id="16" name="Graphic 15" descr="Man">
              <a:extLst>
                <a:ext uri="{FF2B5EF4-FFF2-40B4-BE49-F238E27FC236}">
                  <a16:creationId xmlns:a16="http://schemas.microsoft.com/office/drawing/2014/main" id="{DAA3E167-B7BE-4E7C-854B-A1BA7E191B47}"/>
                </a:ext>
              </a:extLst>
            </p:cNvPr>
            <p:cNvPicPr>
              <a:picLocks noChangeAspect="1"/>
            </p:cNvPicPr>
            <p:nvPr/>
          </p:nvPicPr>
          <p:blipFill>
            <a:blip r:embed="rId10">
              <a:extLs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11"/>
                </a:ext>
              </a:extLst>
            </a:blip>
            <a:stretch>
              <a:fillRect/>
            </a:stretch>
          </p:blipFill>
          <p:spPr>
            <a:xfrm>
              <a:off x="9158061" y="2233612"/>
              <a:ext cx="914400" cy="914400"/>
            </a:xfrm>
            <a:prstGeom prst="rect">
              <a:avLst/>
            </a:prstGeom>
          </p:spPr>
        </p:pic>
        <p:pic>
          <p:nvPicPr>
            <p:cNvPr id="17" name="Graphic 16" descr="Man">
              <a:extLst>
                <a:ext uri="{FF2B5EF4-FFF2-40B4-BE49-F238E27FC236}">
                  <a16:creationId xmlns:a16="http://schemas.microsoft.com/office/drawing/2014/main" id="{D7253367-627C-4E45-8CFB-14BBA0D2735F}"/>
                </a:ext>
              </a:extLst>
            </p:cNvPr>
            <p:cNvPicPr>
              <a:picLocks noChangeAspect="1"/>
            </p:cNvPicPr>
            <p:nvPr/>
          </p:nvPicPr>
          <p:blipFill>
            <a:blip r:embed="rId12">
              <a:extLs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13"/>
                </a:ext>
              </a:extLst>
            </a:blip>
            <a:stretch>
              <a:fillRect/>
            </a:stretch>
          </p:blipFill>
          <p:spPr>
            <a:xfrm>
              <a:off x="10967015" y="2233612"/>
              <a:ext cx="914400" cy="914400"/>
            </a:xfrm>
            <a:prstGeom prst="rect">
              <a:avLst/>
            </a:prstGeom>
          </p:spPr>
        </p:pic>
        <p:sp>
          <p:nvSpPr>
            <p:cNvPr id="18" name="TextBox 17">
              <a:extLst>
                <a:ext uri="{FF2B5EF4-FFF2-40B4-BE49-F238E27FC236}">
                  <a16:creationId xmlns:a16="http://schemas.microsoft.com/office/drawing/2014/main" id="{A3AA84A6-55F1-4915-A86F-DEFE00B320EB}"/>
                </a:ext>
              </a:extLst>
            </p:cNvPr>
            <p:cNvSpPr txBox="1"/>
            <p:nvPr/>
          </p:nvSpPr>
          <p:spPr>
            <a:xfrm>
              <a:off x="8726013" y="3132654"/>
              <a:ext cx="3444495" cy="500121"/>
            </a:xfrm>
            <a:prstGeom prst="rect">
              <a:avLst/>
            </a:prstGeom>
            <a:ln>
              <a:noFill/>
            </a:ln>
          </p:spPr>
          <p:txBody>
            <a:bodyPr wrap="none" rtlCol="0">
              <a:spAutoFit/>
            </a:bodyPr>
            <a:lstStyle>
              <a:defPPr>
                <a:defRPr lang="en-US"/>
              </a:defPPr>
            </a:lstStyle>
            <a:p>
              <a:pPr algn="ctr"/>
              <a:r>
                <a:rPr lang="en-US" sz="1693">
                  <a:solidFill>
                    <a:schemeClr val="accent5"/>
                  </a:solidFill>
                  <a:latin typeface="+mj-lt"/>
                  <a:ea typeface="BentonSans"/>
                  <a:cs typeface="BentonSans"/>
                  <a:sym typeface="BentonSans"/>
                </a:rPr>
                <a:t>Good?</a:t>
              </a:r>
              <a:r>
                <a:rPr lang="en-US" sz="1693">
                  <a:solidFill>
                    <a:schemeClr val="tx1">
                      <a:lumMod val="85000"/>
                      <a:lumOff val="15000"/>
                    </a:schemeClr>
                  </a:solidFill>
                  <a:latin typeface="+mj-lt"/>
                  <a:ea typeface="BentonSans"/>
                  <a:cs typeface="BentonSans"/>
                  <a:sym typeface="BentonSans"/>
                </a:rPr>
                <a:t>	</a:t>
              </a:r>
              <a:r>
                <a:rPr lang="en-US" sz="1693">
                  <a:solidFill>
                    <a:srgbClr val="00B0F0"/>
                  </a:solidFill>
                  <a:latin typeface="+mj-lt"/>
                  <a:ea typeface="BentonSans"/>
                  <a:cs typeface="BentonSans"/>
                  <a:sym typeface="BentonSans"/>
                </a:rPr>
                <a:t>Or	</a:t>
              </a:r>
              <a:r>
                <a:rPr lang="en-US" sz="1693">
                  <a:solidFill>
                    <a:schemeClr val="tx1">
                      <a:lumMod val="85000"/>
                      <a:lumOff val="15000"/>
                    </a:schemeClr>
                  </a:solidFill>
                  <a:latin typeface="+mj-lt"/>
                  <a:ea typeface="BentonSans"/>
                  <a:cs typeface="BentonSans"/>
                  <a:sym typeface="BentonSans"/>
                </a:rPr>
                <a:t>	</a:t>
              </a:r>
              <a:r>
                <a:rPr lang="en-US" sz="1693">
                  <a:solidFill>
                    <a:srgbClr val="7030A0"/>
                  </a:solidFill>
                  <a:latin typeface="+mj-lt"/>
                  <a:ea typeface="BentonSans"/>
                  <a:cs typeface="BentonSans"/>
                  <a:sym typeface="BentonSans"/>
                </a:rPr>
                <a:t>Evil?</a:t>
              </a:r>
            </a:p>
          </p:txBody>
        </p:sp>
      </p:grpSp>
      <p:grpSp>
        <p:nvGrpSpPr>
          <p:cNvPr id="24" name="Group 23">
            <a:extLst>
              <a:ext uri="{FF2B5EF4-FFF2-40B4-BE49-F238E27FC236}">
                <a16:creationId xmlns:a16="http://schemas.microsoft.com/office/drawing/2014/main" id="{AAADB667-F7AB-4A7F-87A6-185723235630}"/>
              </a:ext>
            </a:extLst>
          </p:cNvPr>
          <p:cNvGrpSpPr/>
          <p:nvPr/>
        </p:nvGrpSpPr>
        <p:grpSpPr>
          <a:xfrm>
            <a:off x="714386" y="4535065"/>
            <a:ext cx="3174139" cy="1319369"/>
            <a:chOff x="393932" y="6444343"/>
            <a:chExt cx="4498901" cy="1870022"/>
          </a:xfrm>
        </p:grpSpPr>
        <p:pic>
          <p:nvPicPr>
            <p:cNvPr id="22" name="Picture 21">
              <a:extLst>
                <a:ext uri="{FF2B5EF4-FFF2-40B4-BE49-F238E27FC236}">
                  <a16:creationId xmlns:a16="http://schemas.microsoft.com/office/drawing/2014/main" id="{3BDBB2DE-1D36-4A8E-B309-0EE811EA8AB5}"/>
                </a:ext>
              </a:extLst>
            </p:cNvPr>
            <p:cNvPicPr>
              <a:picLocks noChangeAspect="1"/>
            </p:cNvPicPr>
            <p:nvPr/>
          </p:nvPicPr>
          <p:blipFill>
            <a:blip r:embed="rId14"/>
            <a:stretch>
              <a:fillRect/>
            </a:stretch>
          </p:blipFill>
          <p:spPr>
            <a:xfrm>
              <a:off x="1631920" y="6444343"/>
              <a:ext cx="1906899" cy="1280545"/>
            </a:xfrm>
            <a:prstGeom prst="rect">
              <a:avLst/>
            </a:prstGeom>
          </p:spPr>
        </p:pic>
        <p:sp>
          <p:nvSpPr>
            <p:cNvPr id="23" name="TextBox 22">
              <a:extLst>
                <a:ext uri="{FF2B5EF4-FFF2-40B4-BE49-F238E27FC236}">
                  <a16:creationId xmlns:a16="http://schemas.microsoft.com/office/drawing/2014/main" id="{CEDD8EE1-BC78-4644-A49A-1B478A6A6121}"/>
                </a:ext>
              </a:extLst>
            </p:cNvPr>
            <p:cNvSpPr txBox="1"/>
            <p:nvPr/>
          </p:nvSpPr>
          <p:spPr>
            <a:xfrm>
              <a:off x="393932" y="7814244"/>
              <a:ext cx="4498901" cy="500121"/>
            </a:xfrm>
            <a:prstGeom prst="rect">
              <a:avLst/>
            </a:prstGeom>
            <a:ln>
              <a:noFill/>
            </a:ln>
          </p:spPr>
          <p:txBody>
            <a:bodyPr wrap="none" rtlCol="0">
              <a:spAutoFit/>
            </a:bodyPr>
            <a:lstStyle>
              <a:defPPr>
                <a:defRPr lang="en-US"/>
              </a:defPPr>
            </a:lstStyle>
            <a:p>
              <a:pPr algn="ctr"/>
              <a:r>
                <a:rPr lang="en-US" sz="1693">
                  <a:solidFill>
                    <a:schemeClr val="accent1">
                      <a:lumMod val="75000"/>
                    </a:schemeClr>
                  </a:solidFill>
                  <a:latin typeface="+mj-lt"/>
                  <a:ea typeface="BentonSans"/>
                  <a:cs typeface="BentonSans"/>
                  <a:sym typeface="BentonSans"/>
                </a:rPr>
                <a:t>What route should I follow today?</a:t>
              </a:r>
            </a:p>
          </p:txBody>
        </p:sp>
      </p:grpSp>
      <p:grpSp>
        <p:nvGrpSpPr>
          <p:cNvPr id="28" name="Group 27">
            <a:extLst>
              <a:ext uri="{FF2B5EF4-FFF2-40B4-BE49-F238E27FC236}">
                <a16:creationId xmlns:a16="http://schemas.microsoft.com/office/drawing/2014/main" id="{27F820FA-20C1-4CA0-860D-0A97CBBCECBA}"/>
              </a:ext>
            </a:extLst>
          </p:cNvPr>
          <p:cNvGrpSpPr/>
          <p:nvPr/>
        </p:nvGrpSpPr>
        <p:grpSpPr>
          <a:xfrm>
            <a:off x="5095290" y="4304381"/>
            <a:ext cx="3708709" cy="1590947"/>
            <a:chOff x="7221866" y="6100861"/>
            <a:chExt cx="5256580" cy="2254947"/>
          </a:xfrm>
        </p:grpSpPr>
        <p:pic>
          <p:nvPicPr>
            <p:cNvPr id="26" name="Picture 25">
              <a:extLst>
                <a:ext uri="{FF2B5EF4-FFF2-40B4-BE49-F238E27FC236}">
                  <a16:creationId xmlns:a16="http://schemas.microsoft.com/office/drawing/2014/main" id="{29016ECC-98C3-410E-A74A-570CC0FCD2F1}"/>
                </a:ext>
              </a:extLst>
            </p:cNvPr>
            <p:cNvPicPr>
              <a:picLocks noChangeAspect="1"/>
            </p:cNvPicPr>
            <p:nvPr/>
          </p:nvPicPr>
          <p:blipFill>
            <a:blip r:embed="rId15"/>
            <a:stretch>
              <a:fillRect/>
            </a:stretch>
          </p:blipFill>
          <p:spPr>
            <a:xfrm>
              <a:off x="9098768" y="6100861"/>
              <a:ext cx="1689228" cy="1696769"/>
            </a:xfrm>
            <a:prstGeom prst="rect">
              <a:avLst/>
            </a:prstGeom>
          </p:spPr>
        </p:pic>
        <p:sp>
          <p:nvSpPr>
            <p:cNvPr id="27" name="TextBox 26">
              <a:extLst>
                <a:ext uri="{FF2B5EF4-FFF2-40B4-BE49-F238E27FC236}">
                  <a16:creationId xmlns:a16="http://schemas.microsoft.com/office/drawing/2014/main" id="{8EC9305C-D5CC-4199-950A-24A99AC6A66E}"/>
                </a:ext>
              </a:extLst>
            </p:cNvPr>
            <p:cNvSpPr txBox="1"/>
            <p:nvPr/>
          </p:nvSpPr>
          <p:spPr>
            <a:xfrm>
              <a:off x="7221866" y="7855686"/>
              <a:ext cx="5256580" cy="500122"/>
            </a:xfrm>
            <a:prstGeom prst="rect">
              <a:avLst/>
            </a:prstGeom>
            <a:ln>
              <a:noFill/>
            </a:ln>
          </p:spPr>
          <p:txBody>
            <a:bodyPr wrap="none" rtlCol="0">
              <a:spAutoFit/>
            </a:bodyPr>
            <a:lstStyle>
              <a:defPPr>
                <a:defRPr lang="en-US"/>
              </a:defPPr>
            </a:lstStyle>
            <a:p>
              <a:pPr algn="ctr"/>
              <a:r>
                <a:rPr lang="en-US" sz="1693">
                  <a:solidFill>
                    <a:srgbClr val="0070C0"/>
                  </a:solidFill>
                  <a:latin typeface="+mj-lt"/>
                  <a:ea typeface="BentonSans"/>
                  <a:cs typeface="BentonSans"/>
                  <a:sym typeface="BentonSans"/>
                </a:rPr>
                <a:t>What grades can I expect in this course?</a:t>
              </a:r>
            </a:p>
          </p:txBody>
        </p:sp>
      </p:grpSp>
    </p:spTree>
    <p:extLst>
      <p:ext uri="{BB962C8B-B14F-4D97-AF65-F5344CB8AC3E}">
        <p14:creationId xmlns:p14="http://schemas.microsoft.com/office/powerpoint/2010/main" val="268885149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2" presetClass="entr" presetSubtype="4"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afterGroup">
                            <p:stCondLst>
                              <p:cond delay="0"/>
                            </p:stCondLst>
                            <p:childTnLst>
                              <p:par>
                                <p:cTn id="15" presetID="26"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80">
                                          <p:stCondLst>
                                            <p:cond delay="0"/>
                                          </p:stCondLst>
                                        </p:cTn>
                                        <p:tgtEl>
                                          <p:spTgt spid="19"/>
                                        </p:tgtEl>
                                      </p:cBhvr>
                                    </p:animEffect>
                                    <p:anim calcmode="lin" valueType="num">
                                      <p:cBhvr>
                                        <p:cTn id="1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3" dur="26">
                                          <p:stCondLst>
                                            <p:cond delay="650"/>
                                          </p:stCondLst>
                                        </p:cTn>
                                        <p:tgtEl>
                                          <p:spTgt spid="19"/>
                                        </p:tgtEl>
                                      </p:cBhvr>
                                      <p:to x="100000" y="60000"/>
                                    </p:animScale>
                                    <p:animScale>
                                      <p:cBhvr>
                                        <p:cTn id="24" dur="166" decel="50000">
                                          <p:stCondLst>
                                            <p:cond delay="676"/>
                                          </p:stCondLst>
                                        </p:cTn>
                                        <p:tgtEl>
                                          <p:spTgt spid="19"/>
                                        </p:tgtEl>
                                      </p:cBhvr>
                                      <p:to x="100000" y="100000"/>
                                    </p:animScale>
                                    <p:animScale>
                                      <p:cBhvr>
                                        <p:cTn id="25" dur="26">
                                          <p:stCondLst>
                                            <p:cond delay="1312"/>
                                          </p:stCondLst>
                                        </p:cTn>
                                        <p:tgtEl>
                                          <p:spTgt spid="19"/>
                                        </p:tgtEl>
                                      </p:cBhvr>
                                      <p:to x="100000" y="80000"/>
                                    </p:animScale>
                                    <p:animScale>
                                      <p:cBhvr>
                                        <p:cTn id="26" dur="166" decel="50000">
                                          <p:stCondLst>
                                            <p:cond delay="1338"/>
                                          </p:stCondLst>
                                        </p:cTn>
                                        <p:tgtEl>
                                          <p:spTgt spid="19"/>
                                        </p:tgtEl>
                                      </p:cBhvr>
                                      <p:to x="100000" y="100000"/>
                                    </p:animScale>
                                    <p:animScale>
                                      <p:cBhvr>
                                        <p:cTn id="27" dur="26">
                                          <p:stCondLst>
                                            <p:cond delay="1642"/>
                                          </p:stCondLst>
                                        </p:cTn>
                                        <p:tgtEl>
                                          <p:spTgt spid="19"/>
                                        </p:tgtEl>
                                      </p:cBhvr>
                                      <p:to x="100000" y="90000"/>
                                    </p:animScale>
                                    <p:animScale>
                                      <p:cBhvr>
                                        <p:cTn id="28" dur="166" decel="50000">
                                          <p:stCondLst>
                                            <p:cond delay="1668"/>
                                          </p:stCondLst>
                                        </p:cTn>
                                        <p:tgtEl>
                                          <p:spTgt spid="19"/>
                                        </p:tgtEl>
                                      </p:cBhvr>
                                      <p:to x="100000" y="100000"/>
                                    </p:animScale>
                                    <p:animScale>
                                      <p:cBhvr>
                                        <p:cTn id="29" dur="26">
                                          <p:stCondLst>
                                            <p:cond delay="1808"/>
                                          </p:stCondLst>
                                        </p:cTn>
                                        <p:tgtEl>
                                          <p:spTgt spid="19"/>
                                        </p:tgtEl>
                                      </p:cBhvr>
                                      <p:to x="100000" y="95000"/>
                                    </p:animScale>
                                    <p:animScale>
                                      <p:cBhvr>
                                        <p:cTn id="30" dur="166" decel="50000">
                                          <p:stCondLst>
                                            <p:cond delay="1834"/>
                                          </p:stCondLst>
                                        </p:cTn>
                                        <p:tgtEl>
                                          <p:spTgt spid="19"/>
                                        </p:tgtEl>
                                      </p:cBhvr>
                                      <p:to x="100000" y="100000"/>
                                    </p:animScale>
                                  </p:childTnLst>
                                </p:cTn>
                              </p:par>
                            </p:childTnLst>
                          </p:cTn>
                        </p:par>
                      </p:childTnLst>
                    </p:cTn>
                  </p:par>
                  <p:par>
                    <p:cTn id="31" fill="hold" nodeType="clickPar">
                      <p:stCondLst>
                        <p:cond delay="indefinite"/>
                      </p:stCondLst>
                      <p:childTnLst>
                        <p:par>
                          <p:cTn id="32" fill="hold" nodeType="after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afterGroup">
                            <p:stCondLst>
                              <p:cond delay="0"/>
                            </p:stCondLst>
                            <p:childTnLst>
                              <p:par>
                                <p:cTn id="37" presetID="26"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80">
                                          <p:stCondLst>
                                            <p:cond delay="0"/>
                                          </p:stCondLst>
                                        </p:cTn>
                                        <p:tgtEl>
                                          <p:spTgt spid="28"/>
                                        </p:tgtEl>
                                      </p:cBhvr>
                                    </p:animEffect>
                                    <p:anim calcmode="lin" valueType="num">
                                      <p:cBhvr>
                                        <p:cTn id="4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45" dur="26">
                                          <p:stCondLst>
                                            <p:cond delay="650"/>
                                          </p:stCondLst>
                                        </p:cTn>
                                        <p:tgtEl>
                                          <p:spTgt spid="28"/>
                                        </p:tgtEl>
                                      </p:cBhvr>
                                      <p:to x="100000" y="60000"/>
                                    </p:animScale>
                                    <p:animScale>
                                      <p:cBhvr>
                                        <p:cTn id="46" dur="166" decel="50000">
                                          <p:stCondLst>
                                            <p:cond delay="676"/>
                                          </p:stCondLst>
                                        </p:cTn>
                                        <p:tgtEl>
                                          <p:spTgt spid="28"/>
                                        </p:tgtEl>
                                      </p:cBhvr>
                                      <p:to x="100000" y="100000"/>
                                    </p:animScale>
                                    <p:animScale>
                                      <p:cBhvr>
                                        <p:cTn id="47" dur="26">
                                          <p:stCondLst>
                                            <p:cond delay="1312"/>
                                          </p:stCondLst>
                                        </p:cTn>
                                        <p:tgtEl>
                                          <p:spTgt spid="28"/>
                                        </p:tgtEl>
                                      </p:cBhvr>
                                      <p:to x="100000" y="80000"/>
                                    </p:animScale>
                                    <p:animScale>
                                      <p:cBhvr>
                                        <p:cTn id="48" dur="166" decel="50000">
                                          <p:stCondLst>
                                            <p:cond delay="1338"/>
                                          </p:stCondLst>
                                        </p:cTn>
                                        <p:tgtEl>
                                          <p:spTgt spid="28"/>
                                        </p:tgtEl>
                                      </p:cBhvr>
                                      <p:to x="100000" y="100000"/>
                                    </p:animScale>
                                    <p:animScale>
                                      <p:cBhvr>
                                        <p:cTn id="49" dur="26">
                                          <p:stCondLst>
                                            <p:cond delay="1642"/>
                                          </p:stCondLst>
                                        </p:cTn>
                                        <p:tgtEl>
                                          <p:spTgt spid="28"/>
                                        </p:tgtEl>
                                      </p:cBhvr>
                                      <p:to x="100000" y="90000"/>
                                    </p:animScale>
                                    <p:animScale>
                                      <p:cBhvr>
                                        <p:cTn id="50" dur="166" decel="50000">
                                          <p:stCondLst>
                                            <p:cond delay="1668"/>
                                          </p:stCondLst>
                                        </p:cTn>
                                        <p:tgtEl>
                                          <p:spTgt spid="28"/>
                                        </p:tgtEl>
                                      </p:cBhvr>
                                      <p:to x="100000" y="100000"/>
                                    </p:animScale>
                                    <p:animScale>
                                      <p:cBhvr>
                                        <p:cTn id="51" dur="26">
                                          <p:stCondLst>
                                            <p:cond delay="1808"/>
                                          </p:stCondLst>
                                        </p:cTn>
                                        <p:tgtEl>
                                          <p:spTgt spid="28"/>
                                        </p:tgtEl>
                                      </p:cBhvr>
                                      <p:to x="100000" y="95000"/>
                                    </p:animScale>
                                    <p:animScale>
                                      <p:cBhvr>
                                        <p:cTn id="52" dur="166" decel="50000">
                                          <p:stCondLst>
                                            <p:cond delay="1834"/>
                                          </p:stCondLst>
                                        </p:cTn>
                                        <p:tgtEl>
                                          <p:spTgt spid="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CFB63E-3CC3-4B67-A946-A0FEEE5D13A0}"/>
              </a:ext>
            </a:extLst>
          </p:cNvPr>
          <p:cNvSpPr>
            <a:spLocks noGrp="1"/>
          </p:cNvSpPr>
          <p:nvPr>
            <p:ph type="body" sz="quarter" idx="25"/>
          </p:nvPr>
        </p:nvSpPr>
        <p:spPr/>
        <p:txBody>
          <a:bodyPr>
            <a:noAutofit/>
          </a:bodyPr>
          <a:lstStyle>
            <a:defPPr/>
          </a:lstStyle>
          <a:p>
            <a:r>
              <a:rPr lang="en-US" sz="3200"/>
              <a:t>Analytics is all around us….</a:t>
            </a:r>
          </a:p>
        </p:txBody>
      </p:sp>
      <p:pic>
        <p:nvPicPr>
          <p:cNvPr id="2" name="Picture 1">
            <a:extLst>
              <a:ext uri="{FF2B5EF4-FFF2-40B4-BE49-F238E27FC236}">
                <a16:creationId xmlns:a16="http://schemas.microsoft.com/office/drawing/2014/main" id="{46897994-413D-4866-9FCF-0BFDBF716C07}"/>
              </a:ext>
            </a:extLst>
          </p:cNvPr>
          <p:cNvPicPr>
            <a:picLocks noChangeAspect="1"/>
          </p:cNvPicPr>
          <p:nvPr/>
        </p:nvPicPr>
        <p:blipFill>
          <a:blip r:embed="rId2"/>
          <a:stretch>
            <a:fillRect/>
          </a:stretch>
        </p:blipFill>
        <p:spPr>
          <a:xfrm>
            <a:off x="51201" y="1717811"/>
            <a:ext cx="9031996" cy="4283215"/>
          </a:xfrm>
          <a:prstGeom prst="rect">
            <a:avLst/>
          </a:prstGeom>
        </p:spPr>
      </p:pic>
      <p:sp>
        <p:nvSpPr>
          <p:cNvPr id="3" name="TextBox 2">
            <a:extLst>
              <a:ext uri="{FF2B5EF4-FFF2-40B4-BE49-F238E27FC236}">
                <a16:creationId xmlns:a16="http://schemas.microsoft.com/office/drawing/2014/main" id="{692C8EB0-E057-408D-ABEC-A795B94C0227}"/>
              </a:ext>
            </a:extLst>
          </p:cNvPr>
          <p:cNvSpPr txBox="1"/>
          <p:nvPr/>
        </p:nvSpPr>
        <p:spPr>
          <a:xfrm>
            <a:off x="163846" y="6001026"/>
            <a:ext cx="1508746" cy="244362"/>
          </a:xfrm>
          <a:prstGeom prst="rect">
            <a:avLst/>
          </a:prstGeom>
          <a:ln>
            <a:noFill/>
          </a:ln>
        </p:spPr>
        <p:txBody>
          <a:bodyPr wrap="none" rtlCol="0">
            <a:spAutoFit/>
          </a:bodyPr>
          <a:lstStyle>
            <a:defPPr>
              <a:defRPr lang="en-US"/>
            </a:defPPr>
          </a:lstStyle>
          <a:p>
            <a:r>
              <a:rPr lang="en-US" sz="988" i="1">
                <a:latin typeface="+mj-lt"/>
                <a:ea typeface="BentonSans"/>
                <a:cs typeface="BentonSans"/>
                <a:sym typeface="BentonSans"/>
              </a:rPr>
              <a:t>Source: Avasant Research</a:t>
            </a:r>
          </a:p>
        </p:txBody>
      </p:sp>
    </p:spTree>
    <p:extLst>
      <p:ext uri="{BB962C8B-B14F-4D97-AF65-F5344CB8AC3E}">
        <p14:creationId xmlns:p14="http://schemas.microsoft.com/office/powerpoint/2010/main" val="81069808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defPPr/>
          </a:lstStyle>
          <a:p>
            <a:r>
              <a:rPr lang="en-US" i="1"/>
              <a:t>Data or information is in raw format. The increase in size of the data has lead to a rise in need for carrying out inspection, data cleaning, transformation as well as data modeling to gain insights from the data in order to derive conclusions for better decision making process. This process is known as </a:t>
            </a:r>
            <a:r>
              <a:rPr lang="en-US" b="1" i="1"/>
              <a:t>data analysis</a:t>
            </a:r>
            <a:r>
              <a:rPr lang="en-US" smtClean="0"/>
              <a:t>.</a:t>
            </a:r>
          </a:p>
          <a:p>
            <a:endParaRPr lang="en-US"/>
          </a:p>
          <a:p>
            <a:pPr>
              <a:buFont typeface="Arial" pitchFamily="34" charset="0"/>
              <a:buChar char="•"/>
            </a:pPr>
            <a:r>
              <a:rPr lang="en-US" b="1"/>
              <a:t>Data Mining </a:t>
            </a:r>
            <a:r>
              <a:rPr lang="en-US"/>
              <a:t>is a popular type of data analysis technique to carry out data modeling as well as knowledge discovery that is geared towards predictive purposes. </a:t>
            </a:r>
            <a:endParaRPr lang="en-US" smtClean="0"/>
          </a:p>
          <a:p>
            <a:pPr>
              <a:buFont typeface="Arial" pitchFamily="34" charset="0"/>
              <a:buChar char="•"/>
            </a:pPr>
            <a:r>
              <a:rPr lang="en-US" b="1" smtClean="0"/>
              <a:t>Business </a:t>
            </a:r>
            <a:r>
              <a:rPr lang="en-US" b="1"/>
              <a:t>Intelligence </a:t>
            </a:r>
            <a:r>
              <a:rPr lang="en-US"/>
              <a:t>operations provide various data analysis capabilities that rely on data aggregation as well as focus on the domain expertise of businesses. </a:t>
            </a:r>
            <a:r>
              <a:rPr lang="en-US" smtClean="0"/>
              <a:t>In </a:t>
            </a:r>
            <a:r>
              <a:rPr lang="en-US"/>
              <a:t>Statistical applications, </a:t>
            </a:r>
            <a:r>
              <a:rPr lang="en-US" b="1"/>
              <a:t>business analytics </a:t>
            </a:r>
            <a:r>
              <a:rPr lang="en-US"/>
              <a:t>can be divided into</a:t>
            </a:r>
            <a:r>
              <a:rPr lang="en-US" b="1"/>
              <a:t> Exploratory Data Analysis (EDA) and Confirmatory Data Analysis (CDA)</a:t>
            </a:r>
            <a:r>
              <a:rPr lang="en-US"/>
              <a:t>.</a:t>
            </a:r>
          </a:p>
        </p:txBody>
      </p:sp>
      <p:sp>
        <p:nvSpPr>
          <p:cNvPr id="3" name="Content Placeholder 2"/>
          <p:cNvSpPr>
            <a:spLocks noGrp="1"/>
          </p:cNvSpPr>
          <p:nvPr>
            <p:ph sz="quarter" idx="10"/>
          </p:nvPr>
        </p:nvSpPr>
        <p:spPr/>
        <p:txBody>
          <a:bodyPr/>
          <a:lstStyle>
            <a:defPPr/>
          </a:lstStyle>
          <a:p>
            <a:r>
              <a:rPr lang="en-US" smtClean="0"/>
              <a:t>What is data analytics</a:t>
            </a:r>
            <a:endParaRPr lang="en-US"/>
          </a:p>
        </p:txBody>
      </p:sp>
    </p:spTree>
    <p:extLst>
      <p:ext uri="{BB962C8B-B14F-4D97-AF65-F5344CB8AC3E}">
        <p14:creationId xmlns:p14="http://schemas.microsoft.com/office/powerpoint/2010/main" val="30719860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5211763"/>
          </a:xfrm>
        </p:spPr>
        <p:txBody>
          <a:bodyPr>
            <a:normAutofit fontScale="70000" lnSpcReduction="20000"/>
          </a:bodyPr>
          <a:lstStyle>
            <a:defPPr/>
          </a:lstStyle>
          <a:p>
            <a:pPr>
              <a:buFont typeface="Arial" pitchFamily="34" charset="0"/>
              <a:buChar char="•"/>
            </a:pPr>
            <a:r>
              <a:rPr lang="en-US" b="1" smtClean="0"/>
              <a:t>Streams Business Analytics </a:t>
            </a:r>
            <a:r>
              <a:rPr lang="en-US" smtClean="0"/>
              <a:t>– BI (business intelligence), OLAP(online analytical processing) – offline analytic techniques with well defined business objectives</a:t>
            </a:r>
          </a:p>
          <a:p>
            <a:pPr>
              <a:buFont typeface="Arial" pitchFamily="34" charset="0"/>
              <a:buChar char="•"/>
            </a:pPr>
            <a:r>
              <a:rPr lang="en-US" b="1" smtClean="0"/>
              <a:t>Data </a:t>
            </a:r>
            <a:r>
              <a:rPr lang="en-US" b="1"/>
              <a:t>Mining </a:t>
            </a:r>
            <a:r>
              <a:rPr lang="en-US"/>
              <a:t>- process of sorting through large data sets to identify patterns and establish relationships to solve problems through data analysis.</a:t>
            </a:r>
          </a:p>
          <a:p>
            <a:pPr>
              <a:buFont typeface="Arial" pitchFamily="34" charset="0"/>
              <a:buChar char="•"/>
            </a:pPr>
            <a:r>
              <a:rPr lang="en-US" b="1" smtClean="0"/>
              <a:t>Real-time Analytics </a:t>
            </a:r>
            <a:r>
              <a:rPr lang="en-US" smtClean="0"/>
              <a:t>- </a:t>
            </a:r>
            <a:r>
              <a:rPr lang="en-US"/>
              <a:t>use of, or the capacity to use, data and related resources as soon as the data enters the </a:t>
            </a:r>
            <a:r>
              <a:rPr lang="en-US" smtClean="0"/>
              <a:t>system</a:t>
            </a:r>
          </a:p>
          <a:p>
            <a:pPr lvl="1">
              <a:buFont typeface="Arial" pitchFamily="34" charset="0"/>
              <a:buChar char="•"/>
            </a:pPr>
            <a:r>
              <a:rPr lang="en-US" sz="1900" smtClean="0"/>
              <a:t>PIM – Processing in memory: </a:t>
            </a:r>
            <a:r>
              <a:rPr lang="en-US" sz="1900"/>
              <a:t> </a:t>
            </a:r>
            <a:r>
              <a:rPr lang="en-US" sz="1900" smtClean="0"/>
              <a:t>A </a:t>
            </a:r>
            <a:r>
              <a:rPr lang="en-US" sz="1900"/>
              <a:t>chip architecture in which the processor is integrated into a memory chip</a:t>
            </a:r>
            <a:r>
              <a:rPr lang="en-US" sz="1900" smtClean="0"/>
              <a:t> to reduce latency</a:t>
            </a:r>
          </a:p>
          <a:p>
            <a:pPr lvl="1">
              <a:buFont typeface="Arial" pitchFamily="34" charset="0"/>
              <a:buChar char="•"/>
            </a:pPr>
            <a:r>
              <a:rPr lang="en-US" sz="1900"/>
              <a:t>In-database analytics </a:t>
            </a:r>
            <a:r>
              <a:rPr lang="en-US" sz="1900" smtClean="0"/>
              <a:t>- </a:t>
            </a:r>
            <a:r>
              <a:rPr lang="en-US" sz="1900"/>
              <a:t>a technology that allows data processing to be conducted within the database by building analytic logic into the database </a:t>
            </a:r>
            <a:r>
              <a:rPr lang="en-US" sz="1900" smtClean="0"/>
              <a:t>itself</a:t>
            </a:r>
          </a:p>
          <a:p>
            <a:pPr lvl="1">
              <a:buFont typeface="Arial" pitchFamily="34" charset="0"/>
              <a:buChar char="•"/>
            </a:pPr>
            <a:r>
              <a:rPr lang="en-US" sz="1900"/>
              <a:t>In-memory analytics </a:t>
            </a:r>
            <a:r>
              <a:rPr lang="en-US" sz="1900" smtClean="0"/>
              <a:t>- </a:t>
            </a:r>
            <a:r>
              <a:rPr lang="en-US" sz="1900"/>
              <a:t>an approach to querying data when it resides in random access memory (RAM), as opposed to querying data that is stored on physical </a:t>
            </a:r>
            <a:r>
              <a:rPr lang="en-US" sz="1900" smtClean="0"/>
              <a:t>disks (e.g. Apache Spark)</a:t>
            </a:r>
          </a:p>
          <a:p>
            <a:pPr lvl="1">
              <a:buFont typeface="Arial" pitchFamily="34" charset="0"/>
              <a:buChar char="•"/>
            </a:pPr>
            <a:r>
              <a:rPr lang="en-US" sz="1900"/>
              <a:t>Massively parallel programming (MPP) -- the coordinated processing of a program by multiple processors that work on different parts of the program, with each processor using its own operating system and memory.</a:t>
            </a:r>
          </a:p>
          <a:p>
            <a:pPr>
              <a:buFont typeface="Arial" pitchFamily="34" charset="0"/>
              <a:buChar char="•"/>
            </a:pPr>
            <a:r>
              <a:rPr lang="en-US" b="1" smtClean="0"/>
              <a:t>Predictive </a:t>
            </a:r>
            <a:r>
              <a:rPr lang="en-US" b="1"/>
              <a:t>Analytics </a:t>
            </a:r>
            <a:r>
              <a:rPr lang="en-US"/>
              <a:t>- </a:t>
            </a:r>
            <a:r>
              <a:rPr lang="en-US" smtClean="0"/>
              <a:t> a form </a:t>
            </a:r>
            <a:r>
              <a:rPr lang="en-US"/>
              <a:t>of </a:t>
            </a:r>
            <a:r>
              <a:rPr lang="en-US" i="1"/>
              <a:t>advanced analytics </a:t>
            </a:r>
            <a:r>
              <a:rPr lang="en-US"/>
              <a:t>that uses both new and historical data to forecast activity, behavior and trends. It involves applying </a:t>
            </a:r>
            <a:r>
              <a:rPr lang="en-US" i="1" u="sng"/>
              <a:t>statistical analysis </a:t>
            </a:r>
            <a:r>
              <a:rPr lang="en-US"/>
              <a:t>techniques, analytical queries and automated </a:t>
            </a:r>
            <a:r>
              <a:rPr lang="en-US" u="sng"/>
              <a:t>machine learning </a:t>
            </a:r>
            <a:r>
              <a:rPr lang="en-US"/>
              <a:t>algorithms to data sets to create predictive models that place a numerical value -- or score -- on the likelihood of a particular event </a:t>
            </a:r>
            <a:r>
              <a:rPr lang="en-US" smtClean="0"/>
              <a:t>happening</a:t>
            </a:r>
          </a:p>
          <a:p>
            <a:pPr>
              <a:buFont typeface="Arial" pitchFamily="34" charset="0"/>
              <a:buChar char="•"/>
            </a:pPr>
            <a:r>
              <a:rPr lang="en-US" b="1"/>
              <a:t>T</a:t>
            </a:r>
            <a:r>
              <a:rPr lang="en-US" b="1" smtClean="0"/>
              <a:t>ext analytics</a:t>
            </a:r>
            <a:r>
              <a:rPr lang="en-US"/>
              <a:t> </a:t>
            </a:r>
            <a:r>
              <a:rPr lang="en-US" smtClean="0"/>
              <a:t>- </a:t>
            </a:r>
            <a:r>
              <a:rPr lang="en-US" i="1"/>
              <a:t>statistical, linguistic and structural techniques</a:t>
            </a:r>
            <a:r>
              <a:rPr lang="en-US"/>
              <a:t> are applied to extract and classify information from textual </a:t>
            </a:r>
            <a:r>
              <a:rPr lang="en-US" smtClean="0"/>
              <a:t>sources</a:t>
            </a:r>
            <a:r>
              <a:rPr lang="en-US"/>
              <a:t>, a species of unstructured </a:t>
            </a:r>
            <a:r>
              <a:rPr lang="en-US" smtClean="0"/>
              <a:t>data.</a:t>
            </a:r>
            <a:endParaRPr lang="en-US"/>
          </a:p>
        </p:txBody>
      </p:sp>
      <p:sp>
        <p:nvSpPr>
          <p:cNvPr id="3" name="Content Placeholder 2"/>
          <p:cNvSpPr>
            <a:spLocks noGrp="1"/>
          </p:cNvSpPr>
          <p:nvPr>
            <p:ph sz="quarter" idx="10"/>
          </p:nvPr>
        </p:nvSpPr>
        <p:spPr/>
        <p:txBody>
          <a:bodyPr/>
          <a:lstStyle>
            <a:defPPr/>
          </a:lstStyle>
          <a:p>
            <a:r>
              <a:rPr lang="en-US" smtClean="0"/>
              <a:t>Data Analytics – Sub </a:t>
            </a:r>
            <a:r>
              <a:rPr lang="en-US"/>
              <a:t>S</a:t>
            </a:r>
            <a:r>
              <a:rPr lang="en-US" smtClean="0"/>
              <a:t>treams</a:t>
            </a:r>
            <a:endParaRPr lang="en-US"/>
          </a:p>
        </p:txBody>
      </p:sp>
    </p:spTree>
    <p:extLst>
      <p:ext uri="{BB962C8B-B14F-4D97-AF65-F5344CB8AC3E}">
        <p14:creationId xmlns:p14="http://schemas.microsoft.com/office/powerpoint/2010/main" val="407590998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pPr>
              <a:buFont typeface="Arial" pitchFamily="34" charset="0"/>
              <a:buChar char="•"/>
            </a:pPr>
            <a:r>
              <a:rPr lang="en-US" b="1"/>
              <a:t>EDA (Exploratory Data analytics) </a:t>
            </a:r>
            <a:r>
              <a:rPr lang="en-US"/>
              <a:t>- aims to find patterns and relationships in data</a:t>
            </a:r>
          </a:p>
          <a:p>
            <a:pPr lvl="1">
              <a:buFont typeface="Arial" pitchFamily="34" charset="0"/>
              <a:buChar char="•"/>
            </a:pPr>
            <a:r>
              <a:rPr lang="en-US" sz="2000"/>
              <a:t>Business Analytics</a:t>
            </a:r>
          </a:p>
          <a:p>
            <a:pPr lvl="1">
              <a:buFont typeface="Arial" pitchFamily="34" charset="0"/>
              <a:buChar char="•"/>
            </a:pPr>
            <a:r>
              <a:rPr lang="en-US" sz="2000"/>
              <a:t>Real-time Analytics</a:t>
            </a:r>
          </a:p>
          <a:p>
            <a:pPr lvl="1">
              <a:buFont typeface="Arial" pitchFamily="34" charset="0"/>
              <a:buChar char="•"/>
            </a:pPr>
            <a:r>
              <a:rPr lang="en-US" sz="2000"/>
              <a:t>Data Mining</a:t>
            </a:r>
          </a:p>
          <a:p>
            <a:pPr>
              <a:buFont typeface="Arial" pitchFamily="34" charset="0"/>
              <a:buChar char="•"/>
            </a:pPr>
            <a:endParaRPr lang="en-US" b="1" smtClean="0"/>
          </a:p>
          <a:p>
            <a:pPr>
              <a:buFont typeface="Arial" pitchFamily="34" charset="0"/>
              <a:buChar char="•"/>
            </a:pPr>
            <a:r>
              <a:rPr lang="en-US" b="1" smtClean="0"/>
              <a:t>CDA </a:t>
            </a:r>
            <a:r>
              <a:rPr lang="en-US" b="1"/>
              <a:t>(Confirmatory Data analytics) </a:t>
            </a:r>
            <a:r>
              <a:rPr lang="en-US"/>
              <a:t>- applies statistical techniques to determine whether hypotheses about a data set are true or </a:t>
            </a:r>
            <a:r>
              <a:rPr lang="en-US" smtClean="0"/>
              <a:t>false</a:t>
            </a:r>
          </a:p>
          <a:p>
            <a:pPr lvl="1">
              <a:buFont typeface="Arial" pitchFamily="34" charset="0"/>
              <a:buChar char="•"/>
            </a:pPr>
            <a:r>
              <a:rPr lang="en-US" sz="2000"/>
              <a:t>Predictive Analytics</a:t>
            </a:r>
          </a:p>
          <a:p>
            <a:endParaRPr lang="en-US"/>
          </a:p>
        </p:txBody>
      </p:sp>
      <p:sp>
        <p:nvSpPr>
          <p:cNvPr id="3" name="Content Placeholder 2"/>
          <p:cNvSpPr>
            <a:spLocks noGrp="1"/>
          </p:cNvSpPr>
          <p:nvPr>
            <p:ph sz="quarter" idx="10"/>
          </p:nvPr>
        </p:nvSpPr>
        <p:spPr/>
        <p:txBody>
          <a:bodyPr/>
          <a:lstStyle>
            <a:defPPr/>
          </a:lstStyle>
          <a:p>
            <a:r>
              <a:rPr lang="en-US" smtClean="0"/>
              <a:t>Data Analytics </a:t>
            </a:r>
          </a:p>
          <a:p>
            <a:r>
              <a:rPr lang="en-US" sz="2800" b="0" smtClean="0"/>
              <a:t>:Business Analytics Types</a:t>
            </a:r>
            <a:endParaRPr lang="en-US" sz="2800" b="0"/>
          </a:p>
        </p:txBody>
      </p:sp>
    </p:spTree>
    <p:extLst>
      <p:ext uri="{BB962C8B-B14F-4D97-AF65-F5344CB8AC3E}">
        <p14:creationId xmlns:p14="http://schemas.microsoft.com/office/powerpoint/2010/main" val="151245173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2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26" name="object 2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7" name="object 2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2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28" name="object 2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29" name="object 2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30" name="object 3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548640" y="1664773"/>
            <a:ext cx="8124707" cy="261887"/>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The  information  ladder  was  created  by  education  professor</a:t>
            </a:r>
            <a:endParaRPr sz="2200">
              <a:latin typeface="Arial" pitchFamily="34" charset="0"/>
              <a:cs typeface="Arial" pitchFamily="34" charset="0"/>
            </a:endParaRPr>
          </a:p>
        </p:txBody>
      </p:sp>
      <p:sp>
        <p:nvSpPr>
          <p:cNvPr id="4" name="text 1"/>
          <p:cNvSpPr txBox="1"/>
          <p:nvPr/>
        </p:nvSpPr>
        <p:spPr>
          <a:xfrm>
            <a:off x="548640" y="2000709"/>
            <a:ext cx="7652889"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Norman Longworth to describe the stages in human learning.</a:t>
            </a:r>
            <a:endParaRPr sz="2200">
              <a:latin typeface="Arial" pitchFamily="34" charset="0"/>
              <a:cs typeface="Arial" pitchFamily="34" charset="0"/>
            </a:endParaRPr>
          </a:p>
        </p:txBody>
      </p:sp>
      <p:sp>
        <p:nvSpPr>
          <p:cNvPr id="5" name="text 1"/>
          <p:cNvSpPr txBox="1"/>
          <p:nvPr/>
        </p:nvSpPr>
        <p:spPr>
          <a:xfrm>
            <a:off x="548640" y="2335989"/>
            <a:ext cx="8122146" cy="261601"/>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According to the ladder, a learner moves through the following</a:t>
            </a:r>
            <a:endParaRPr sz="2200">
              <a:latin typeface="Arial" pitchFamily="34" charset="0"/>
              <a:cs typeface="Arial" pitchFamily="34" charset="0"/>
            </a:endParaRPr>
          </a:p>
        </p:txBody>
      </p:sp>
      <p:sp>
        <p:nvSpPr>
          <p:cNvPr id="6" name="text 1"/>
          <p:cNvSpPr txBox="1"/>
          <p:nvPr/>
        </p:nvSpPr>
        <p:spPr>
          <a:xfrm>
            <a:off x="548640" y="2671269"/>
            <a:ext cx="5723125" cy="261600"/>
          </a:xfrm>
          <a:prstGeom prst="rect">
            <a:avLst/>
          </a:prstGeom>
        </p:spPr>
        <p:txBody>
          <a:bodyPr vert="horz" wrap="none" lIns="0" tIns="0" rIns="0" bIns="0" rtlCol="0">
            <a:spAutoFit/>
          </a:bodyPr>
          <a:lstStyle>
            <a:defPPr>
              <a:defRPr lang="en-US"/>
            </a:defPPr>
          </a:lstStyle>
          <a:p>
            <a:pPr marL="0">
              <a:lnSpc>
                <a:spcPct val="100000"/>
              </a:lnSpc>
            </a:pPr>
            <a:r>
              <a:rPr sz="2200" spc="10">
                <a:latin typeface="Arial" pitchFamily="34" charset="0"/>
                <a:cs typeface="Arial" pitchFamily="34" charset="0"/>
              </a:rPr>
              <a:t>progression to construct “wisdom”from “data”.</a:t>
            </a:r>
            <a:endParaRPr sz="2200">
              <a:latin typeface="Arial" pitchFamily="34" charset="0"/>
              <a:cs typeface="Arial" pitchFamily="34" charset="0"/>
            </a:endParaRPr>
          </a:p>
        </p:txBody>
      </p:sp>
      <p:sp>
        <p:nvSpPr>
          <p:cNvPr id="7" name="text 1"/>
          <p:cNvSpPr txBox="1"/>
          <p:nvPr/>
        </p:nvSpPr>
        <p:spPr>
          <a:xfrm>
            <a:off x="8625205" y="6324143"/>
            <a:ext cx="102920" cy="202996"/>
          </a:xfrm>
          <a:prstGeom prst="rect">
            <a:avLst/>
          </a:prstGeom>
        </p:spPr>
        <p:txBody>
          <a:bodyPr vert="horz" wrap="none" lIns="0" tIns="0" rIns="0" bIns="0" rtlCol="0">
            <a:spAutoFit/>
          </a:bodyPr>
          <a:lstStyle>
            <a:defPPr>
              <a:defRPr lang="en-US"/>
            </a:defPPr>
          </a:lstStyle>
          <a:p>
            <a:pPr marL="0">
              <a:lnSpc>
                <a:spcPct val="100000"/>
              </a:lnSpc>
            </a:pPr>
            <a:r>
              <a:rPr sz="1389" b="1" spc="10">
                <a:latin typeface="Calibri"/>
                <a:cs typeface="Calibri"/>
              </a:rPr>
              <a:t>6</a:t>
            </a:r>
            <a:endParaRPr sz="1300">
              <a:latin typeface="Calibri"/>
              <a:cs typeface="Calibri"/>
            </a:endParaRPr>
          </a:p>
        </p:txBody>
      </p:sp>
      <p:sp>
        <p:nvSpPr>
          <p:cNvPr id="8" name="text 1"/>
          <p:cNvSpPr txBox="1"/>
          <p:nvPr/>
        </p:nvSpPr>
        <p:spPr>
          <a:xfrm>
            <a:off x="381000" y="485837"/>
            <a:ext cx="5155624" cy="461665"/>
          </a:xfrm>
          <a:prstGeom prst="rect">
            <a:avLst/>
          </a:prstGeom>
        </p:spPr>
        <p:txBody>
          <a:bodyPr vert="horz" lIns="91440" tIns="45720" rIns="91440" bIns="45720" rtlCol="0" anchor="ctr" anchorCtr="0">
            <a:noAutofit/>
          </a:bodyPr>
          <a:lstStyle>
            <a:defPPr>
              <a:defRPr lang="en-US"/>
            </a:defPPr>
            <a:lvl1pPr marL="0" indent="-342900" algn="l" defTabSz="914400" rtl="0" eaLnBrk="1" latinLnBrk="0" hangingPunct="1">
              <a:lnSpc>
                <a:spcPts val="3600"/>
              </a:lnSpc>
              <a:spcBef>
                <a:spcPct val="0"/>
              </a:spcBef>
              <a:buFont typeface="Arial"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spcBef>
                <a:spcPct val="20000"/>
              </a:spcBef>
              <a:buFont typeface="Arial" pitchFamily="34" charset="0"/>
              <a:buChar char="•"/>
              <a:defRPr sz="2000"/>
            </a:lvl9pPr>
          </a:lstStyle>
          <a:p>
            <a:r>
              <a:rPr/>
              <a:t>Information Ladder</a:t>
            </a:r>
          </a:p>
        </p:txBody>
      </p:sp>
      <p:sp>
        <p:nvSpPr>
          <p:cNvPr id="9" name="text 1"/>
          <p:cNvSpPr txBox="1"/>
          <p:nvPr/>
        </p:nvSpPr>
        <p:spPr>
          <a:xfrm>
            <a:off x="1481963" y="3814318"/>
            <a:ext cx="837742" cy="214426"/>
          </a:xfrm>
          <a:prstGeom prst="rect">
            <a:avLst/>
          </a:prstGeom>
        </p:spPr>
        <p:txBody>
          <a:bodyPr vert="horz" wrap="none" lIns="0" tIns="0" rIns="0" bIns="0" rtlCol="0">
            <a:spAutoFit/>
          </a:bodyPr>
          <a:lstStyle>
            <a:defPPr>
              <a:defRPr lang="en-US"/>
            </a:defPPr>
          </a:lstStyle>
          <a:p>
            <a:pPr marL="0">
              <a:lnSpc>
                <a:spcPct val="100000"/>
              </a:lnSpc>
            </a:pPr>
            <a:r>
              <a:rPr sz="1800" spc="10">
                <a:solidFill>
                  <a:srgbClr val="686868"/>
                </a:solidFill>
                <a:latin typeface="Arial" pitchFamily="34" charset="0"/>
                <a:cs typeface="Arial" pitchFamily="34" charset="0"/>
              </a:rPr>
              <a:t>Data </a:t>
            </a:r>
            <a:r>
              <a:rPr sz="1800" b="1" spc="10">
                <a:solidFill>
                  <a:srgbClr val="686868"/>
                </a:solidFill>
                <a:latin typeface="Arial" pitchFamily="34" charset="0"/>
                <a:cs typeface="Arial" pitchFamily="34" charset="0"/>
              </a:rPr>
              <a:t>→</a:t>
            </a:r>
            <a:endParaRPr sz="1800">
              <a:latin typeface="Arial" pitchFamily="34" charset="0"/>
              <a:cs typeface="Arial" pitchFamily="34" charset="0"/>
            </a:endParaRPr>
          </a:p>
        </p:txBody>
      </p:sp>
      <p:sp>
        <p:nvSpPr>
          <p:cNvPr id="10" name="text 1"/>
          <p:cNvSpPr txBox="1"/>
          <p:nvPr/>
        </p:nvSpPr>
        <p:spPr>
          <a:xfrm>
            <a:off x="1989454" y="4088362"/>
            <a:ext cx="1499802" cy="214713"/>
          </a:xfrm>
          <a:prstGeom prst="rect">
            <a:avLst/>
          </a:prstGeom>
        </p:spPr>
        <p:txBody>
          <a:bodyPr vert="horz" wrap="none" lIns="0" tIns="0" rIns="0" bIns="0" rtlCol="0">
            <a:spAutoFit/>
          </a:bodyPr>
          <a:lstStyle>
            <a:defPPr>
              <a:defRPr lang="en-US"/>
            </a:defPPr>
          </a:lstStyle>
          <a:p>
            <a:pPr marL="0">
              <a:lnSpc>
                <a:spcPct val="100000"/>
              </a:lnSpc>
            </a:pPr>
            <a:r>
              <a:rPr sz="1800" spc="10">
                <a:solidFill>
                  <a:srgbClr val="686868"/>
                </a:solidFill>
                <a:latin typeface="Arial" pitchFamily="34" charset="0"/>
                <a:cs typeface="Arial" pitchFamily="34" charset="0"/>
              </a:rPr>
              <a:t>Information </a:t>
            </a:r>
            <a:r>
              <a:rPr sz="1800" b="1" spc="10">
                <a:solidFill>
                  <a:srgbClr val="686868"/>
                </a:solidFill>
                <a:latin typeface="Arial" pitchFamily="34" charset="0"/>
                <a:cs typeface="Arial" pitchFamily="34" charset="0"/>
              </a:rPr>
              <a:t>→</a:t>
            </a:r>
            <a:endParaRPr sz="1800">
              <a:latin typeface="Arial" pitchFamily="34" charset="0"/>
              <a:cs typeface="Arial" pitchFamily="34" charset="0"/>
            </a:endParaRPr>
          </a:p>
        </p:txBody>
      </p:sp>
      <p:sp>
        <p:nvSpPr>
          <p:cNvPr id="11" name="text 1"/>
          <p:cNvSpPr txBox="1"/>
          <p:nvPr/>
        </p:nvSpPr>
        <p:spPr>
          <a:xfrm>
            <a:off x="3158617" y="4363339"/>
            <a:ext cx="1485824" cy="214427"/>
          </a:xfrm>
          <a:prstGeom prst="rect">
            <a:avLst/>
          </a:prstGeom>
        </p:spPr>
        <p:txBody>
          <a:bodyPr vert="horz" wrap="none" lIns="0" tIns="0" rIns="0" bIns="0" rtlCol="0">
            <a:spAutoFit/>
          </a:bodyPr>
          <a:lstStyle>
            <a:defPPr>
              <a:defRPr lang="en-US"/>
            </a:defPPr>
          </a:lstStyle>
          <a:p>
            <a:pPr marL="0">
              <a:lnSpc>
                <a:spcPct val="100000"/>
              </a:lnSpc>
            </a:pPr>
            <a:r>
              <a:rPr sz="1800" spc="10">
                <a:solidFill>
                  <a:srgbClr val="686868"/>
                </a:solidFill>
                <a:latin typeface="Arial" pitchFamily="34" charset="0"/>
                <a:cs typeface="Arial" pitchFamily="34" charset="0"/>
              </a:rPr>
              <a:t>Knowledge </a:t>
            </a:r>
            <a:r>
              <a:rPr sz="1800" b="1" spc="10">
                <a:solidFill>
                  <a:srgbClr val="686868"/>
                </a:solidFill>
                <a:latin typeface="Arial" pitchFamily="34" charset="0"/>
                <a:cs typeface="Arial" pitchFamily="34" charset="0"/>
              </a:rPr>
              <a:t>→</a:t>
            </a:r>
            <a:endParaRPr sz="1800">
              <a:latin typeface="Arial" pitchFamily="34" charset="0"/>
              <a:cs typeface="Arial" pitchFamily="34" charset="0"/>
            </a:endParaRPr>
          </a:p>
        </p:txBody>
      </p:sp>
      <p:sp>
        <p:nvSpPr>
          <p:cNvPr id="12" name="text 1"/>
          <p:cNvSpPr txBox="1"/>
          <p:nvPr/>
        </p:nvSpPr>
        <p:spPr>
          <a:xfrm>
            <a:off x="4225417" y="4637659"/>
            <a:ext cx="1842440" cy="214427"/>
          </a:xfrm>
          <a:prstGeom prst="rect">
            <a:avLst/>
          </a:prstGeom>
        </p:spPr>
        <p:txBody>
          <a:bodyPr vert="horz" wrap="none" lIns="0" tIns="0" rIns="0" bIns="0" rtlCol="0">
            <a:spAutoFit/>
          </a:bodyPr>
          <a:lstStyle>
            <a:defPPr>
              <a:defRPr lang="en-US"/>
            </a:defPPr>
          </a:lstStyle>
          <a:p>
            <a:pPr marL="0">
              <a:lnSpc>
                <a:spcPct val="100000"/>
              </a:lnSpc>
            </a:pPr>
            <a:r>
              <a:rPr sz="1800" spc="10">
                <a:solidFill>
                  <a:srgbClr val="686868"/>
                </a:solidFill>
                <a:latin typeface="Arial" pitchFamily="34" charset="0"/>
                <a:cs typeface="Arial" pitchFamily="34" charset="0"/>
              </a:rPr>
              <a:t>Understanding </a:t>
            </a:r>
            <a:r>
              <a:rPr sz="1800" b="1" spc="10">
                <a:solidFill>
                  <a:srgbClr val="686868"/>
                </a:solidFill>
                <a:latin typeface="Arial" pitchFamily="34" charset="0"/>
                <a:cs typeface="Arial" pitchFamily="34" charset="0"/>
              </a:rPr>
              <a:t>→</a:t>
            </a:r>
            <a:endParaRPr sz="1800">
              <a:latin typeface="Arial" pitchFamily="34" charset="0"/>
              <a:cs typeface="Arial" pitchFamily="34" charset="0"/>
            </a:endParaRPr>
          </a:p>
        </p:txBody>
      </p:sp>
      <p:sp>
        <p:nvSpPr>
          <p:cNvPr id="13" name="text 1"/>
          <p:cNvSpPr txBox="1"/>
          <p:nvPr/>
        </p:nvSpPr>
        <p:spPr>
          <a:xfrm>
            <a:off x="5775706" y="4911979"/>
            <a:ext cx="1028497" cy="214427"/>
          </a:xfrm>
          <a:prstGeom prst="rect">
            <a:avLst/>
          </a:prstGeom>
        </p:spPr>
        <p:txBody>
          <a:bodyPr vert="horz" wrap="none" lIns="0" tIns="0" rIns="0" bIns="0" rtlCol="0">
            <a:spAutoFit/>
          </a:bodyPr>
          <a:lstStyle>
            <a:defPPr>
              <a:defRPr lang="en-US"/>
            </a:defPPr>
          </a:lstStyle>
          <a:p>
            <a:pPr marL="0">
              <a:lnSpc>
                <a:spcPct val="100000"/>
              </a:lnSpc>
            </a:pPr>
            <a:r>
              <a:rPr sz="1800" spc="10">
                <a:solidFill>
                  <a:srgbClr val="686868"/>
                </a:solidFill>
                <a:latin typeface="Arial" pitchFamily="34" charset="0"/>
                <a:cs typeface="Arial" pitchFamily="34" charset="0"/>
              </a:rPr>
              <a:t>Insight </a:t>
            </a:r>
            <a:r>
              <a:rPr sz="1800" b="1" spc="10">
                <a:solidFill>
                  <a:srgbClr val="686868"/>
                </a:solidFill>
                <a:latin typeface="Arial" pitchFamily="34" charset="0"/>
                <a:cs typeface="Arial" pitchFamily="34" charset="0"/>
              </a:rPr>
              <a:t>→</a:t>
            </a:r>
            <a:endParaRPr sz="1800">
              <a:latin typeface="Arial" pitchFamily="34" charset="0"/>
              <a:cs typeface="Arial" pitchFamily="34" charset="0"/>
            </a:endParaRPr>
          </a:p>
        </p:txBody>
      </p:sp>
      <p:sp>
        <p:nvSpPr>
          <p:cNvPr id="14" name="text 1"/>
          <p:cNvSpPr txBox="1"/>
          <p:nvPr/>
        </p:nvSpPr>
        <p:spPr>
          <a:xfrm>
            <a:off x="6562343" y="5186299"/>
            <a:ext cx="887882" cy="214426"/>
          </a:xfrm>
          <a:prstGeom prst="rect">
            <a:avLst/>
          </a:prstGeom>
        </p:spPr>
        <p:txBody>
          <a:bodyPr vert="horz" wrap="none" lIns="0" tIns="0" rIns="0" bIns="0" rtlCol="0">
            <a:spAutoFit/>
          </a:bodyPr>
          <a:lstStyle>
            <a:defPPr>
              <a:defRPr lang="en-US"/>
            </a:defPPr>
          </a:lstStyle>
          <a:p>
            <a:pPr marL="0">
              <a:lnSpc>
                <a:spcPct val="100000"/>
              </a:lnSpc>
            </a:pPr>
            <a:r>
              <a:rPr sz="1800" spc="10">
                <a:solidFill>
                  <a:srgbClr val="686868"/>
                </a:solidFill>
                <a:latin typeface="Arial" pitchFamily="34" charset="0"/>
                <a:cs typeface="Arial" pitchFamily="34" charset="0"/>
              </a:rPr>
              <a:t>Wisdom</a:t>
            </a:r>
            <a:endParaRPr sz="1800">
              <a:latin typeface="Arial" pitchFamily="34" charset="0"/>
              <a:cs typeface="Arial" pitchFamily="34" charset="0"/>
            </a:endParaRPr>
          </a:p>
        </p:txBody>
      </p:sp>
    </p:spTree>
    <p:extLst>
      <p:ext uri="{BB962C8B-B14F-4D97-AF65-F5344CB8AC3E}">
        <p14:creationId xmlns:p14="http://schemas.microsoft.com/office/powerpoint/2010/main" val="270718817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52400" y="1447800"/>
          <a:ext cx="8686800" cy="16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defPPr/>
          </a:lstStyle>
          <a:p>
            <a:r>
              <a:rPr lang="en-US" smtClean="0"/>
              <a:t>Data Analytics vs. Data Reporting</a:t>
            </a:r>
            <a:endParaRPr lang="en-US"/>
          </a:p>
        </p:txBody>
      </p:sp>
      <p:sp>
        <p:nvSpPr>
          <p:cNvPr id="6" name="TextBox 5"/>
          <p:cNvSpPr txBox="1"/>
          <p:nvPr/>
        </p:nvSpPr>
        <p:spPr>
          <a:xfrm>
            <a:off x="304800" y="3190568"/>
            <a:ext cx="8686800" cy="3570208"/>
          </a:xfrm>
          <a:prstGeom prst="rect">
            <a:avLst/>
          </a:prstGeom>
          <a:noFill/>
        </p:spPr>
        <p:txBody>
          <a:bodyPr wrap="square" rtlCol="0">
            <a:spAutoFit/>
          </a:bodyPr>
          <a:lstStyle>
            <a:defPPr>
              <a:defRPr lang="en-US"/>
            </a:defPPr>
          </a:lstStyle>
          <a:p>
            <a:pPr marL="342900" indent="-342900" fontAlgn="base">
              <a:buFont typeface="+mj-lt"/>
              <a:buAutoNum type="arabicPeriod"/>
            </a:pPr>
            <a:r>
              <a:rPr lang="en-US" sz="1600"/>
              <a:t>A report will show the user what had happened in the past to avoid inferences and help to get a feel for the data while analysis provides answers to any question or issue. An analysis process takes any steps needed to get the answers to those </a:t>
            </a:r>
            <a:r>
              <a:rPr lang="en-US" sz="1600" smtClean="0"/>
              <a:t>questions.</a:t>
            </a:r>
          </a:p>
          <a:p>
            <a:pPr marL="342900" indent="-342900" fontAlgn="base">
              <a:buFont typeface="+mj-lt"/>
              <a:buAutoNum type="arabicPeriod"/>
            </a:pPr>
            <a:r>
              <a:rPr lang="en-US" sz="1600" smtClean="0"/>
              <a:t>Reporting </a:t>
            </a:r>
            <a:r>
              <a:rPr lang="en-US" sz="1600"/>
              <a:t>just provides the data that is asked for while analysis provides the information or the answer that is needed </a:t>
            </a:r>
            <a:r>
              <a:rPr lang="en-US" sz="1600" smtClean="0"/>
              <a:t>actually.</a:t>
            </a:r>
          </a:p>
          <a:p>
            <a:pPr marL="342900" indent="-342900" fontAlgn="base">
              <a:buFont typeface="+mj-lt"/>
              <a:buAutoNum type="arabicPeriod"/>
            </a:pPr>
            <a:r>
              <a:rPr lang="en-US" sz="1600" smtClean="0"/>
              <a:t>We </a:t>
            </a:r>
            <a:r>
              <a:rPr lang="en-US" sz="1600"/>
              <a:t>perform the reporting in a standardized way, but we can customize the analysis. There are fixed standard formats for reporting while we perform the analysis as per the requirement; we customize it as </a:t>
            </a:r>
            <a:r>
              <a:rPr lang="en-US" sz="1600" smtClean="0"/>
              <a:t>needed.</a:t>
            </a:r>
          </a:p>
          <a:p>
            <a:pPr marL="342900" indent="-342900" fontAlgn="base">
              <a:buFont typeface="+mj-lt"/>
              <a:buAutoNum type="arabicPeriod"/>
            </a:pPr>
            <a:r>
              <a:rPr lang="en-US" sz="1600" smtClean="0"/>
              <a:t>We </a:t>
            </a:r>
            <a:r>
              <a:rPr lang="en-US" sz="1600"/>
              <a:t>can perform reporting using a tool and it generally does not involve any person in the analysis. Whereas, a person is there for doing analysis and leading the complete analysis process</a:t>
            </a:r>
            <a:r>
              <a:rPr lang="en-US" sz="1600" smtClean="0"/>
              <a:t>.</a:t>
            </a:r>
          </a:p>
          <a:p>
            <a:pPr marL="342900" indent="-342900" fontAlgn="base">
              <a:buFont typeface="+mj-lt"/>
              <a:buAutoNum type="arabicPeriod"/>
            </a:pPr>
            <a:r>
              <a:rPr lang="en-US" sz="1600"/>
              <a:t>Reporting is inflexible while analysis is flexible. Reporting provides no or limited context about what’s happening in the data and hence is inflexible while analysis emphasizes data points that are</a:t>
            </a:r>
            <a:r>
              <a:rPr lang="en-US" sz="1600" i="1"/>
              <a:t> significant, unique, or special,</a:t>
            </a:r>
            <a:r>
              <a:rPr lang="en-US" sz="1600"/>
              <a:t> and it explains why they are important to the business.</a:t>
            </a:r>
          </a:p>
          <a:p>
            <a:endParaRPr lang="en-US" sz="1600"/>
          </a:p>
        </p:txBody>
      </p:sp>
    </p:spTree>
    <p:extLst>
      <p:ext uri="{BB962C8B-B14F-4D97-AF65-F5344CB8AC3E}">
        <p14:creationId xmlns:p14="http://schemas.microsoft.com/office/powerpoint/2010/main" val="13304587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975378"/>
            <a:ext cx="3272436" cy="2971800"/>
          </a:xfrm>
        </p:spPr>
      </p:pic>
      <p:sp>
        <p:nvSpPr>
          <p:cNvPr id="3" name="Content Placeholder 2"/>
          <p:cNvSpPr>
            <a:spLocks noGrp="1"/>
          </p:cNvSpPr>
          <p:nvPr>
            <p:ph sz="quarter" idx="10"/>
          </p:nvPr>
        </p:nvSpPr>
        <p:spPr>
          <a:xfrm>
            <a:off x="304800" y="152400"/>
            <a:ext cx="6477000" cy="1143000"/>
          </a:xfrm>
        </p:spPr>
        <p:txBody>
          <a:bodyPr/>
          <a:lstStyle>
            <a:defPPr/>
          </a:lstStyle>
          <a:p>
            <a:r>
              <a:rPr lang="en-US" smtClean="0"/>
              <a:t>Characteristics of Data Analysis</a:t>
            </a:r>
            <a:endParaRPr lang="en-US"/>
          </a:p>
        </p:txBody>
      </p:sp>
      <p:sp>
        <p:nvSpPr>
          <p:cNvPr id="2" name="Rectangle 1"/>
          <p:cNvSpPr/>
          <p:nvPr/>
        </p:nvSpPr>
        <p:spPr>
          <a:xfrm>
            <a:off x="3380592" y="1371600"/>
            <a:ext cx="5687208" cy="4031873"/>
          </a:xfrm>
          <a:prstGeom prst="rect">
            <a:avLst/>
          </a:prstGeom>
        </p:spPr>
        <p:txBody>
          <a:bodyPr wrap="square">
            <a:spAutoFit/>
          </a:bodyPr>
          <a:lstStyle>
            <a:defPPr>
              <a:defRPr lang="en-US"/>
            </a:defPPr>
          </a:lstStyle>
          <a:p>
            <a:pPr marL="342900" indent="-342900" fontAlgn="base">
              <a:buAutoNum type="arabicPeriod"/>
            </a:pPr>
            <a:r>
              <a:rPr lang="en-US" sz="1600" b="1" smtClean="0">
                <a:solidFill>
                  <a:srgbClr val="444444"/>
                </a:solidFill>
                <a:latin typeface="Georgia" panose="02040502050405020303" pitchFamily="18" charset="0"/>
              </a:rPr>
              <a:t>Programmatic: </a:t>
            </a:r>
            <a:r>
              <a:rPr lang="en-US" sz="1600" smtClean="0">
                <a:solidFill>
                  <a:srgbClr val="444444"/>
                </a:solidFill>
                <a:latin typeface="Georgia" panose="02040502050405020303" pitchFamily="18" charset="0"/>
              </a:rPr>
              <a:t>There </a:t>
            </a:r>
            <a:r>
              <a:rPr lang="en-US" sz="1600">
                <a:solidFill>
                  <a:srgbClr val="444444"/>
                </a:solidFill>
                <a:latin typeface="Georgia" panose="02040502050405020303" pitchFamily="18" charset="0"/>
              </a:rPr>
              <a:t>might be a need to write a program for data analysis by using code to manipulate it or do any kind of exploration because of the scale of the data.</a:t>
            </a:r>
          </a:p>
          <a:p>
            <a:pPr marL="342900" indent="-342900" fontAlgn="base">
              <a:buAutoNum type="arabicPeriod"/>
            </a:pPr>
            <a:r>
              <a:rPr lang="en-US" sz="1600" b="1" smtClean="0">
                <a:solidFill>
                  <a:srgbClr val="444444"/>
                </a:solidFill>
                <a:latin typeface="Georgia" panose="02040502050405020303" pitchFamily="18" charset="0"/>
              </a:rPr>
              <a:t>Data-driven</a:t>
            </a:r>
            <a:r>
              <a:rPr lang="en-US" sz="1600" b="1">
                <a:solidFill>
                  <a:srgbClr val="444444"/>
                </a:solidFill>
                <a:latin typeface="Georgia" panose="02040502050405020303" pitchFamily="18" charset="0"/>
              </a:rPr>
              <a:t>: </a:t>
            </a:r>
            <a:r>
              <a:rPr lang="en-US" sz="1600">
                <a:solidFill>
                  <a:srgbClr val="444444"/>
                </a:solidFill>
                <a:latin typeface="Georgia" panose="02040502050405020303" pitchFamily="18" charset="0"/>
              </a:rPr>
              <a:t>A lot of data scientists depend on a hypothesis-driven approach to data analysis. For appropriate data analysis, one can also avail the data to foster analysis. This can be of significant advantage when there is a large amount of data. For example – machine learning approaches can be used in place of hypothetical </a:t>
            </a:r>
            <a:r>
              <a:rPr lang="en-US" sz="1600" smtClean="0">
                <a:solidFill>
                  <a:srgbClr val="444444"/>
                </a:solidFill>
                <a:latin typeface="Georgia" panose="02040502050405020303" pitchFamily="18" charset="0"/>
              </a:rPr>
              <a:t>analysis.</a:t>
            </a:r>
          </a:p>
          <a:p>
            <a:pPr marL="342900" indent="-342900" fontAlgn="base">
              <a:buAutoNum type="arabicPeriod"/>
            </a:pPr>
            <a:r>
              <a:rPr lang="en-US" sz="1600" b="1" smtClean="0">
                <a:solidFill>
                  <a:srgbClr val="444444"/>
                </a:solidFill>
                <a:latin typeface="Georgia" panose="02040502050405020303" pitchFamily="18" charset="0"/>
              </a:rPr>
              <a:t>Attributes usage: </a:t>
            </a:r>
            <a:r>
              <a:rPr lang="en-US" sz="1600" smtClean="0">
                <a:solidFill>
                  <a:srgbClr val="444444"/>
                </a:solidFill>
                <a:latin typeface="Georgia" panose="02040502050405020303" pitchFamily="18" charset="0"/>
              </a:rPr>
              <a:t>For </a:t>
            </a:r>
            <a:r>
              <a:rPr lang="en-US" sz="1600">
                <a:solidFill>
                  <a:srgbClr val="444444"/>
                </a:solidFill>
                <a:latin typeface="Georgia" panose="02040502050405020303" pitchFamily="18" charset="0"/>
              </a:rPr>
              <a:t>proper and accurate analysis of data, it can use a lot of attributes. In the past, analysts dealt with hundreds of attributes or characteristics of the data source. With Big Data, there are now thousands of attributes and millions of </a:t>
            </a:r>
            <a:r>
              <a:rPr lang="en-US" sz="1600" smtClean="0">
                <a:solidFill>
                  <a:srgbClr val="444444"/>
                </a:solidFill>
                <a:latin typeface="Georgia" panose="02040502050405020303" pitchFamily="18" charset="0"/>
              </a:rPr>
              <a:t>observations.</a:t>
            </a:r>
            <a:endParaRPr lang="en-US" sz="1600">
              <a:solidFill>
                <a:srgbClr val="444444"/>
              </a:solidFill>
              <a:latin typeface="Georgia" panose="02040502050405020303" pitchFamily="18" charset="0"/>
            </a:endParaRPr>
          </a:p>
        </p:txBody>
      </p:sp>
      <p:sp>
        <p:nvSpPr>
          <p:cNvPr id="5" name="Rectangle 4"/>
          <p:cNvSpPr/>
          <p:nvPr/>
        </p:nvSpPr>
        <p:spPr>
          <a:xfrm>
            <a:off x="152400" y="5403473"/>
            <a:ext cx="8959644" cy="1077218"/>
          </a:xfrm>
          <a:prstGeom prst="rect">
            <a:avLst/>
          </a:prstGeom>
        </p:spPr>
        <p:txBody>
          <a:bodyPr wrap="square">
            <a:spAutoFit/>
          </a:bodyPr>
          <a:lstStyle>
            <a:defPPr>
              <a:defRPr lang="en-US"/>
            </a:defPPr>
          </a:lstStyle>
          <a:p>
            <a:pPr fontAlgn="base"/>
            <a:r>
              <a:rPr lang="en-US" sz="1600" b="1" smtClean="0">
                <a:solidFill>
                  <a:srgbClr val="444444"/>
                </a:solidFill>
                <a:latin typeface="Georgia" panose="02040502050405020303" pitchFamily="18" charset="0"/>
              </a:rPr>
              <a:t>4</a:t>
            </a:r>
            <a:r>
              <a:rPr lang="en-US" sz="1600" b="1">
                <a:solidFill>
                  <a:srgbClr val="444444"/>
                </a:solidFill>
                <a:latin typeface="Georgia" panose="02040502050405020303" pitchFamily="18" charset="0"/>
              </a:rPr>
              <a:t>. </a:t>
            </a:r>
            <a:r>
              <a:rPr lang="en-US" sz="1600" b="1" smtClean="0">
                <a:solidFill>
                  <a:srgbClr val="444444"/>
                </a:solidFill>
                <a:latin typeface="Georgia" panose="02040502050405020303" pitchFamily="18" charset="0"/>
              </a:rPr>
              <a:t>Iterative: </a:t>
            </a:r>
            <a:r>
              <a:rPr lang="en-US" sz="1600" smtClean="0">
                <a:solidFill>
                  <a:srgbClr val="444444"/>
                </a:solidFill>
                <a:latin typeface="Georgia" panose="02040502050405020303" pitchFamily="18" charset="0"/>
              </a:rPr>
              <a:t>As </a:t>
            </a:r>
            <a:r>
              <a:rPr lang="en-US" sz="1600">
                <a:solidFill>
                  <a:srgbClr val="444444"/>
                </a:solidFill>
                <a:latin typeface="Georgia" panose="02040502050405020303" pitchFamily="18" charset="0"/>
              </a:rPr>
              <a:t>whole data is broken into samples and samples are then analyzed, therefore data analytics can be iterative in nature. Better compute power enables iteration of the models until data analysts are satisfied. This has led to the development of new applications designed for addressing analysis requirements and time frames.</a:t>
            </a:r>
            <a:endParaRPr lang="en-US" sz="1600" b="0" i="0" u="none" strike="noStrike">
              <a:solidFill>
                <a:srgbClr val="444444"/>
              </a:solidFill>
              <a:effectLst/>
              <a:latin typeface="Georgia" panose="02040502050405020303" pitchFamily="18" charset="0"/>
            </a:endParaRPr>
          </a:p>
        </p:txBody>
      </p:sp>
    </p:spTree>
    <p:extLst>
      <p:ext uri="{BB962C8B-B14F-4D97-AF65-F5344CB8AC3E}">
        <p14:creationId xmlns:p14="http://schemas.microsoft.com/office/powerpoint/2010/main" val="193123735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smtClean="0"/>
              <a:t>Types of Data Analytics</a:t>
            </a:r>
            <a:endParaRPr lang="en-US"/>
          </a:p>
        </p:txBody>
      </p:sp>
      <p:pic>
        <p:nvPicPr>
          <p:cNvPr id="2050" name="Picture 2" descr="4 types of data analytic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3400" y="1524000"/>
            <a:ext cx="8153400" cy="4796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37491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86944334"/>
              </p:ext>
            </p:extLst>
          </p:nvPr>
        </p:nvGraphicFramePr>
        <p:xfrm>
          <a:off x="152400" y="1493838"/>
          <a:ext cx="88392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defPPr/>
          </a:lstStyle>
          <a:p>
            <a:r>
              <a:rPr lang="en-US"/>
              <a:t>Types of Data </a:t>
            </a:r>
            <a:r>
              <a:rPr lang="en-US" smtClean="0"/>
              <a:t>Analytics</a:t>
            </a:r>
            <a:endParaRPr lang="en-US"/>
          </a:p>
        </p:txBody>
      </p:sp>
    </p:spTree>
    <p:extLst>
      <p:ext uri="{BB962C8B-B14F-4D97-AF65-F5344CB8AC3E}">
        <p14:creationId xmlns:p14="http://schemas.microsoft.com/office/powerpoint/2010/main" val="49723452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defPPr/>
          </a:lstStyle>
          <a:p>
            <a:pPr marL="457200" indent="-457200">
              <a:buAutoNum type="arabicPeriod"/>
            </a:pPr>
            <a:r>
              <a:rPr lang="en-US" smtClean="0"/>
              <a:t>Telecom company finding current trend of MLP customers</a:t>
            </a:r>
          </a:p>
          <a:p>
            <a:pPr marL="457200" indent="-457200">
              <a:buAutoNum type="arabicPeriod"/>
            </a:pPr>
            <a:r>
              <a:rPr lang="en-US" smtClean="0"/>
              <a:t>Telecom company finding number of site visits for tickets</a:t>
            </a:r>
          </a:p>
          <a:p>
            <a:pPr marL="457200" indent="-457200">
              <a:buAutoNum type="arabicPeriod"/>
            </a:pPr>
            <a:r>
              <a:rPr lang="en-US"/>
              <a:t>H</a:t>
            </a:r>
            <a:r>
              <a:rPr lang="en-US" smtClean="0"/>
              <a:t>ealthcare </a:t>
            </a:r>
            <a:r>
              <a:rPr lang="en-US"/>
              <a:t>provider </a:t>
            </a:r>
            <a:r>
              <a:rPr lang="en-US" smtClean="0"/>
              <a:t>learns </a:t>
            </a:r>
            <a:r>
              <a:rPr lang="en-US"/>
              <a:t>how many patients were hospitalized last </a:t>
            </a:r>
            <a:r>
              <a:rPr lang="en-US" smtClean="0"/>
              <a:t>month</a:t>
            </a:r>
          </a:p>
          <a:p>
            <a:pPr marL="457200" indent="-457200">
              <a:buAutoNum type="arabicPeriod"/>
            </a:pPr>
            <a:r>
              <a:rPr lang="en-US" smtClean="0"/>
              <a:t>Retailer </a:t>
            </a:r>
            <a:r>
              <a:rPr lang="en-US"/>
              <a:t>– the average weekly sales </a:t>
            </a:r>
            <a:r>
              <a:rPr lang="en-US" smtClean="0"/>
              <a:t>volume</a:t>
            </a:r>
            <a:endParaRPr lang="en-US"/>
          </a:p>
          <a:p>
            <a:pPr marL="457200" indent="-457200">
              <a:buAutoNum type="arabicPeriod"/>
            </a:pPr>
            <a:r>
              <a:rPr lang="en-US" smtClean="0"/>
              <a:t>Manufacturer </a:t>
            </a:r>
            <a:r>
              <a:rPr lang="en-US"/>
              <a:t>– a rate of the products returned for a </a:t>
            </a:r>
            <a:r>
              <a:rPr lang="en-US" smtClean="0"/>
              <a:t>past </a:t>
            </a:r>
            <a:r>
              <a:rPr lang="en-US"/>
              <a:t>month, etc</a:t>
            </a:r>
            <a:r>
              <a:rPr lang="en-US" smtClean="0"/>
              <a:t>.</a:t>
            </a:r>
          </a:p>
          <a:p>
            <a:pPr marL="457200" indent="-457200">
              <a:buAutoNum type="arabicPeriod"/>
            </a:pPr>
            <a:r>
              <a:rPr lang="en-US" smtClean="0"/>
              <a:t>A placement agency – number of candidates being placed to top companies, candidates actually joining, candidates who accept but do not join etc.</a:t>
            </a:r>
          </a:p>
          <a:p>
            <a:pPr marL="457200" indent="-457200">
              <a:buAutoNum type="arabicPeriod"/>
            </a:pPr>
            <a:r>
              <a:rPr lang="en-US" smtClean="0"/>
              <a:t>Consultancy firm – Doing salary analysis of different work streams, stages, industries</a:t>
            </a:r>
            <a:endParaRPr lang="en-US"/>
          </a:p>
        </p:txBody>
      </p:sp>
      <p:sp>
        <p:nvSpPr>
          <p:cNvPr id="3" name="Content Placeholder 2"/>
          <p:cNvSpPr>
            <a:spLocks noGrp="1"/>
          </p:cNvSpPr>
          <p:nvPr>
            <p:ph sz="quarter" idx="10"/>
          </p:nvPr>
        </p:nvSpPr>
        <p:spPr/>
        <p:txBody>
          <a:bodyPr/>
          <a:lstStyle>
            <a:defPPr/>
          </a:lstStyle>
          <a:p>
            <a:r>
              <a:rPr lang="en-US" smtClean="0"/>
              <a:t>Applications – Descriptive Analytics </a:t>
            </a:r>
            <a:endParaRPr lang="en-US"/>
          </a:p>
        </p:txBody>
      </p:sp>
    </p:spTree>
    <p:extLst>
      <p:ext uri="{BB962C8B-B14F-4D97-AF65-F5344CB8AC3E}">
        <p14:creationId xmlns:p14="http://schemas.microsoft.com/office/powerpoint/2010/main" val="187460520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sz="1800" smtClean="0"/>
              <a:t>FSO analytics example –</a:t>
            </a:r>
          </a:p>
          <a:p>
            <a:r>
              <a:rPr lang="en-US" sz="1800"/>
              <a:t>Business Objective fro FSO Department: Target for 5 top clients in India, Europe, South Africa and Costa Rica Markets</a:t>
            </a:r>
          </a:p>
          <a:p>
            <a:pPr>
              <a:buFont typeface="Arial" pitchFamily="34" charset="0"/>
              <a:buChar char="•"/>
            </a:pPr>
            <a:r>
              <a:rPr lang="en-US" sz="1800"/>
              <a:t>FTR (Frist Time Right) Improvement by 2%</a:t>
            </a:r>
          </a:p>
          <a:p>
            <a:pPr>
              <a:buFont typeface="Arial" pitchFamily="34" charset="0"/>
              <a:buChar char="•"/>
            </a:pPr>
            <a:r>
              <a:rPr lang="en-US" sz="1800"/>
              <a:t>Improve incoming WO Quality by 5%</a:t>
            </a:r>
          </a:p>
          <a:p>
            <a:endParaRPr lang="en-US" sz="1800"/>
          </a:p>
        </p:txBody>
      </p:sp>
      <p:sp>
        <p:nvSpPr>
          <p:cNvPr id="3" name="Content Placeholder 2"/>
          <p:cNvSpPr>
            <a:spLocks noGrp="1"/>
          </p:cNvSpPr>
          <p:nvPr>
            <p:ph sz="quarter" idx="10"/>
          </p:nvPr>
        </p:nvSpPr>
        <p:spPr/>
        <p:txBody>
          <a:bodyPr/>
          <a:lstStyle>
            <a:defPPr/>
          </a:lstStyle>
          <a:p>
            <a:r>
              <a:rPr lang="en-US" smtClean="0"/>
              <a:t>Application - Diagnostic Analytics</a:t>
            </a:r>
            <a:endParaRPr lang="en-US"/>
          </a:p>
        </p:txBody>
      </p:sp>
      <p:grpSp>
        <p:nvGrpSpPr>
          <p:cNvPr id="5" name="Group 4"/>
          <p:cNvGrpSpPr/>
          <p:nvPr/>
        </p:nvGrpSpPr>
        <p:grpSpPr>
          <a:xfrm>
            <a:off x="172746" y="3156743"/>
            <a:ext cx="4441041" cy="3513581"/>
            <a:chOff x="251500" y="1206330"/>
            <a:chExt cx="4293204" cy="5629888"/>
          </a:xfrm>
        </p:grpSpPr>
        <p:pic>
          <p:nvPicPr>
            <p:cNvPr id="6" name="Picture 2" descr="C:\Users\ENARSUM\Pictures\1.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00" y="1282105"/>
              <a:ext cx="4033897" cy="555411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e 6"/>
            <p:cNvSpPr/>
            <p:nvPr/>
          </p:nvSpPr>
          <p:spPr bwMode="auto">
            <a:xfrm>
              <a:off x="4285397" y="1206330"/>
              <a:ext cx="259307" cy="5453777"/>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vert="horz" wrap="none" lIns="72000" tIns="45720" rIns="72000" bIns="45720" numCol="1" rtlCol="0" anchor="t" anchorCtr="0" compatLnSpc="1">
              <a:prstTxWarp prst="textNoShape">
                <a:avLst/>
              </a:prstTxWarp>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9pPr>
            </a:lstStyle>
            <a:p>
              <a:pPr marL="0" marR="0" indent="0" algn="l" defTabSz="914400" rtl="0" eaLnBrk="1" fontAlgn="base" latinLnBrk="0" hangingPunct="1">
                <a:lnSpc>
                  <a:spcPct val="100000"/>
                </a:lnSpc>
                <a:spcBef>
                  <a:spcPct val="50000"/>
                </a:spcBef>
                <a:spcAft>
                  <a:spcPct val="0"/>
                </a:spcAft>
                <a:buClrTx/>
                <a:buSzTx/>
                <a:buFontTx/>
                <a:buNone/>
              </a:pPr>
              <a:endParaRPr kumimoji="0" lang="en-US" sz="2000" b="0" i="0" u="none" strike="noStrike" cap="none" normalizeH="0" baseline="0" smtClean="0">
                <a:ln>
                  <a:noFill/>
                </a:ln>
                <a:solidFill>
                  <a:schemeClr val="tx1"/>
                </a:solidFill>
                <a:effectLst/>
                <a:latin typeface="Arial" pitchFamily="34" charset="0"/>
              </a:endParaRPr>
            </a:p>
          </p:txBody>
        </p:sp>
      </p:gr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r="37520"/>
          <a:stretch>
            <a:fillRect/>
          </a:stretch>
        </p:blipFill>
        <p:spPr bwMode="auto">
          <a:xfrm>
            <a:off x="4648200" y="3171491"/>
            <a:ext cx="3679041" cy="3327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269138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38532E-7810-4A3B-A1EC-F9DF49DC4571}"/>
              </a:ext>
            </a:extLst>
          </p:cNvPr>
          <p:cNvSpPr>
            <a:spLocks noGrp="1"/>
          </p:cNvSpPr>
          <p:nvPr>
            <p:ph type="body" sz="quarter" idx="25"/>
          </p:nvPr>
        </p:nvSpPr>
        <p:spPr>
          <a:xfrm>
            <a:off x="381214" y="457200"/>
            <a:ext cx="7848386" cy="545609"/>
          </a:xfrm>
        </p:spPr>
        <p:txBody>
          <a:bodyPr>
            <a:noAutofit/>
          </a:bodyPr>
          <a:lstStyle>
            <a:defPPr/>
          </a:lstStyle>
          <a:p>
            <a:r>
              <a:rPr lang="en-US" sz="3200"/>
              <a:t>Industry Use Cases for </a:t>
            </a:r>
            <a:r>
              <a:rPr lang="en-US" sz="3200" smtClean="0"/>
              <a:t>Predictive/Prescriptive Analytics: </a:t>
            </a:r>
            <a:r>
              <a:rPr lang="en-US" sz="3200"/>
              <a:t>Summary View</a:t>
            </a:r>
          </a:p>
        </p:txBody>
      </p:sp>
      <p:graphicFrame>
        <p:nvGraphicFramePr>
          <p:cNvPr id="3" name="Table 2">
            <a:extLst>
              <a:ext uri="{FF2B5EF4-FFF2-40B4-BE49-F238E27FC236}">
                <a16:creationId xmlns:a16="http://schemas.microsoft.com/office/drawing/2014/main" id="{AA159012-5820-4208-92E2-60B93D911890}"/>
              </a:ext>
            </a:extLst>
          </p:cNvPr>
          <p:cNvGraphicFramePr>
            <a:graphicFrameLocks noGrp="1"/>
          </p:cNvGraphicFramePr>
          <p:nvPr>
            <p:extLst>
              <p:ext uri="{D42A27DB-BD31-4B8C-83A1-F6EECF244321}">
                <p14:modId xmlns:p14="http://schemas.microsoft.com/office/powerpoint/2010/main" val="2704099343"/>
              </p:ext>
            </p:extLst>
          </p:nvPr>
        </p:nvGraphicFramePr>
        <p:xfrm>
          <a:off x="381214" y="1992359"/>
          <a:ext cx="8610386" cy="3951240"/>
        </p:xfrm>
        <a:graphic>
          <a:graphicData uri="http://schemas.openxmlformats.org/drawingml/2006/table">
            <a:tbl>
              <a:tblPr/>
              <a:tblGrid>
                <a:gridCol w="367463">
                  <a:extLst>
                    <a:ext uri="{9D8B030D-6E8A-4147-A177-3AD203B41FA5}">
                      <a16:colId xmlns:a16="http://schemas.microsoft.com/office/drawing/2014/main" val="416909665"/>
                    </a:ext>
                  </a:extLst>
                </a:gridCol>
                <a:gridCol w="1183855">
                  <a:extLst>
                    <a:ext uri="{9D8B030D-6E8A-4147-A177-3AD203B41FA5}">
                      <a16:colId xmlns:a16="http://schemas.microsoft.com/office/drawing/2014/main" val="3607297474"/>
                    </a:ext>
                  </a:extLst>
                </a:gridCol>
                <a:gridCol w="1131169">
                  <a:extLst>
                    <a:ext uri="{9D8B030D-6E8A-4147-A177-3AD203B41FA5}">
                      <a16:colId xmlns:a16="http://schemas.microsoft.com/office/drawing/2014/main" val="994166912"/>
                    </a:ext>
                  </a:extLst>
                </a:gridCol>
                <a:gridCol w="1281992">
                  <a:extLst>
                    <a:ext uri="{9D8B030D-6E8A-4147-A177-3AD203B41FA5}">
                      <a16:colId xmlns:a16="http://schemas.microsoft.com/office/drawing/2014/main" val="1011451779"/>
                    </a:ext>
                  </a:extLst>
                </a:gridCol>
                <a:gridCol w="1217354">
                  <a:extLst>
                    <a:ext uri="{9D8B030D-6E8A-4147-A177-3AD203B41FA5}">
                      <a16:colId xmlns:a16="http://schemas.microsoft.com/office/drawing/2014/main" val="424118234"/>
                    </a:ext>
                  </a:extLst>
                </a:gridCol>
                <a:gridCol w="995401">
                  <a:extLst>
                    <a:ext uri="{9D8B030D-6E8A-4147-A177-3AD203B41FA5}">
                      <a16:colId xmlns:a16="http://schemas.microsoft.com/office/drawing/2014/main" val="4266153"/>
                    </a:ext>
                  </a:extLst>
                </a:gridCol>
                <a:gridCol w="1374667">
                  <a:extLst>
                    <a:ext uri="{9D8B030D-6E8A-4147-A177-3AD203B41FA5}">
                      <a16:colId xmlns:a16="http://schemas.microsoft.com/office/drawing/2014/main" val="941922722"/>
                    </a:ext>
                  </a:extLst>
                </a:gridCol>
                <a:gridCol w="1058485">
                  <a:extLst>
                    <a:ext uri="{9D8B030D-6E8A-4147-A177-3AD203B41FA5}">
                      <a16:colId xmlns:a16="http://schemas.microsoft.com/office/drawing/2014/main" val="2953123740"/>
                    </a:ext>
                  </a:extLst>
                </a:gridCol>
              </a:tblGrid>
              <a:tr h="372515">
                <a:tc rowSpan="11">
                  <a:txBody>
                    <a:bodyPr/>
                    <a:lstStyle>
                      <a:defPPr/>
                    </a:lstStyle>
                    <a:p>
                      <a:pPr algn="ctr" fontAlgn="ctr"/>
                      <a:r>
                        <a:rPr lang="en-US" sz="2000" b="1" i="0" u="none" strike="noStrike">
                          <a:solidFill>
                            <a:srgbClr val="FFFFFF"/>
                          </a:solidFill>
                          <a:effectLst/>
                          <a:latin typeface="Calibri" panose="020F0502020204030204" pitchFamily="34" charset="0"/>
                        </a:rPr>
                        <a:t>Domains</a:t>
                      </a:r>
                    </a:p>
                  </a:txBody>
                  <a:tcPr marL="5376" marR="5376" marT="5376" marB="0" vert="vert27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gridSpan="7">
                  <a:txBody>
                    <a:bodyPr/>
                    <a:lstStyle>
                      <a:defPPr/>
                    </a:lstStyle>
                    <a:p>
                      <a:pPr algn="ctr" fontAlgn="b"/>
                      <a:r>
                        <a:rPr lang="en-US" sz="2000" b="1" i="0" u="none" strike="noStrike">
                          <a:solidFill>
                            <a:srgbClr val="FFFFFF"/>
                          </a:solidFill>
                          <a:effectLst/>
                          <a:latin typeface="Calibri" panose="020F0502020204030204" pitchFamily="34" charset="0"/>
                        </a:rPr>
                        <a:t>Technique/ Approach / Methodology</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hMerge="1">
                  <a:txBody>
                    <a:bodyPr/>
                    <a:lstStyle>
                      <a:defPPr/>
                    </a:lstStyle>
                    <a:p>
                      <a:endParaRPr lang="en-US"/>
                    </a:p>
                  </a:txBody>
                  <a:tcPr/>
                </a:tc>
                <a:tc hMerge="1">
                  <a:txBody>
                    <a:bodyPr/>
                    <a:lstStyle>
                      <a:defPPr/>
                    </a:lstStyle>
                    <a:p>
                      <a:endParaRPr lang="en-US"/>
                    </a:p>
                  </a:txBody>
                  <a:tcPr/>
                </a:tc>
                <a:tc hMerge="1">
                  <a:txBody>
                    <a:bodyPr/>
                    <a:lstStyle>
                      <a:defPPr/>
                    </a:lstStyle>
                    <a:p>
                      <a:endParaRPr lang="en-US"/>
                    </a:p>
                  </a:txBody>
                  <a:tcPr/>
                </a:tc>
                <a:tc hMerge="1">
                  <a:txBody>
                    <a:bodyPr/>
                    <a:lstStyle>
                      <a:defPPr/>
                    </a:lstStyle>
                    <a:p>
                      <a:endParaRPr lang="en-US"/>
                    </a:p>
                  </a:txBody>
                  <a:tcPr/>
                </a:tc>
                <a:tc hMerge="1">
                  <a:txBody>
                    <a:bodyPr/>
                    <a:lstStyle>
                      <a:defPPr/>
                    </a:lstStyle>
                    <a:p>
                      <a:endParaRPr lang="en-US"/>
                    </a:p>
                  </a:txBody>
                  <a:tcPr/>
                </a:tc>
                <a:tc hMerge="1">
                  <a:txBody>
                    <a:bodyPr/>
                    <a:lstStyle>
                      <a:defPPr/>
                    </a:lstStyle>
                    <a:p>
                      <a:endParaRPr lang="en-US"/>
                    </a:p>
                  </a:txBody>
                  <a:tcPr/>
                </a:tc>
                <a:extLst>
                  <a:ext uri="{0D108BD9-81ED-4DB2-BD59-A6C34878D82A}">
                    <a16:rowId xmlns:a16="http://schemas.microsoft.com/office/drawing/2014/main" val="1607280892"/>
                  </a:ext>
                </a:extLst>
              </a:tr>
              <a:tr h="720271">
                <a:tc vMerge="1">
                  <a:txBody>
                    <a:bodyPr/>
                    <a:lstStyle>
                      <a:defPPr/>
                    </a:lstStyle>
                    <a:p>
                      <a:endParaRPr lang="en-US"/>
                    </a:p>
                  </a:txBody>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defPPr/>
                    </a:lstStyle>
                    <a:p>
                      <a:pPr algn="ctr" fontAlgn="ctr"/>
                      <a:r>
                        <a:rPr lang="en-US" sz="1300" b="1" i="0" u="none" strike="noStrike">
                          <a:solidFill>
                            <a:srgbClr val="000000"/>
                          </a:solidFill>
                          <a:effectLst/>
                          <a:latin typeface="Calibri" panose="020F0502020204030204" pitchFamily="34" charset="0"/>
                        </a:rPr>
                        <a:t>Knowledge Graphs</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ctr" fontAlgn="ctr"/>
                      <a:r>
                        <a:rPr lang="en-US" sz="1300" b="1" i="0" u="none" strike="noStrike">
                          <a:solidFill>
                            <a:srgbClr val="000000"/>
                          </a:solidFill>
                          <a:effectLst/>
                          <a:latin typeface="Calibri" panose="020F0502020204030204" pitchFamily="34" charset="0"/>
                        </a:rPr>
                        <a:t>Neural Networks/ </a:t>
                      </a:r>
                      <a:br>
                        <a:rPr lang="en-US" sz="1300" b="1" i="0" u="none" strike="noStrike">
                          <a:solidFill>
                            <a:srgbClr val="000000"/>
                          </a:solidFill>
                          <a:effectLst/>
                          <a:latin typeface="Calibri" panose="020F0502020204030204" pitchFamily="34" charset="0"/>
                        </a:rPr>
                      </a:br>
                      <a:r>
                        <a:rPr lang="en-US" sz="1300" b="1" i="0" u="none" strike="noStrike">
                          <a:solidFill>
                            <a:srgbClr val="000000"/>
                          </a:solidFill>
                          <a:effectLst/>
                          <a:latin typeface="Calibri" panose="020F0502020204030204" pitchFamily="34" charset="0"/>
                        </a:rPr>
                        <a:t>Deep Learning</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ctr" fontAlgn="ctr"/>
                      <a:r>
                        <a:rPr lang="en-US" sz="1300" b="1" i="0" u="none" strike="noStrike">
                          <a:solidFill>
                            <a:srgbClr val="000000"/>
                          </a:solidFill>
                          <a:effectLst/>
                          <a:latin typeface="Calibri" panose="020F0502020204030204" pitchFamily="34" charset="0"/>
                        </a:rPr>
                        <a:t>Natural Language Processing (NLP)</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ctr" fontAlgn="ctr"/>
                      <a:r>
                        <a:rPr lang="en-US" sz="1300" b="1" i="0" u="none" strike="noStrike">
                          <a:solidFill>
                            <a:srgbClr val="000000"/>
                          </a:solidFill>
                          <a:effectLst/>
                          <a:latin typeface="Calibri" panose="020F0502020204030204" pitchFamily="34" charset="0"/>
                        </a:rPr>
                        <a:t>Optimization Algorithms</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ctr" fontAlgn="ctr"/>
                      <a:r>
                        <a:rPr lang="en-US" sz="1300" b="1" i="0" u="none" strike="noStrike">
                          <a:solidFill>
                            <a:srgbClr val="000000"/>
                          </a:solidFill>
                          <a:effectLst/>
                          <a:latin typeface="Calibri" panose="020F0502020204030204" pitchFamily="34" charset="0"/>
                        </a:rPr>
                        <a:t>Image Processing / Computer Vision / Object Recognition</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ctr" fontAlgn="ctr"/>
                      <a:r>
                        <a:rPr lang="en-US" sz="1300" b="1" i="0" u="none" strike="noStrike">
                          <a:solidFill>
                            <a:srgbClr val="000000"/>
                          </a:solidFill>
                          <a:effectLst/>
                          <a:latin typeface="Calibri" panose="020F0502020204030204" pitchFamily="34" charset="0"/>
                        </a:rPr>
                        <a:t>Social Network Analysis</a:t>
                      </a:r>
                    </a:p>
                  </a:txBody>
                  <a:tcPr marL="5376" marR="5376" marT="537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118411298"/>
                  </a:ext>
                </a:extLst>
              </a:tr>
              <a:tr h="317606">
                <a:tc vMerge="1">
                  <a:txBody>
                    <a:bodyPr/>
                    <a:lstStyle>
                      <a:defPPr/>
                    </a:lstStyle>
                    <a:p>
                      <a:endParaRPr lang="en-US"/>
                    </a:p>
                  </a:txBody>
                  <a:tcPr/>
                </a:tc>
                <a:tc>
                  <a:txBody>
                    <a:bodyPr/>
                    <a:lstStyle>
                      <a:defPPr/>
                    </a:lstStyle>
                    <a:p>
                      <a:pPr algn="ctr" fontAlgn="b"/>
                      <a:r>
                        <a:rPr lang="en-US" sz="1300" b="1" i="0" u="none" strike="noStrike">
                          <a:solidFill>
                            <a:srgbClr val="000000"/>
                          </a:solidFill>
                          <a:effectLst/>
                          <a:latin typeface="Calibri" panose="020F0502020204030204" pitchFamily="34" charset="0"/>
                        </a:rPr>
                        <a:t>Transportation</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7456246"/>
                  </a:ext>
                </a:extLst>
              </a:tr>
              <a:tr h="317606">
                <a:tc vMerge="1">
                  <a:txBody>
                    <a:bodyPr/>
                    <a:lstStyle>
                      <a:defPPr/>
                    </a:lstStyle>
                    <a:p>
                      <a:endParaRPr lang="en-US"/>
                    </a:p>
                  </a:txBody>
                  <a:tcPr/>
                </a:tc>
                <a:tc>
                  <a:txBody>
                    <a:bodyPr/>
                    <a:lstStyle>
                      <a:defPPr/>
                    </a:lstStyle>
                    <a:p>
                      <a:pPr algn="ctr" fontAlgn="b"/>
                      <a:r>
                        <a:rPr lang="en-US" sz="1300" b="1" i="0" u="none" strike="noStrike">
                          <a:solidFill>
                            <a:srgbClr val="000000"/>
                          </a:solidFill>
                          <a:effectLst/>
                          <a:latin typeface="Calibri" panose="020F0502020204030204" pitchFamily="34" charset="0"/>
                        </a:rPr>
                        <a:t>Legal</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245201"/>
                  </a:ext>
                </a:extLst>
              </a:tr>
              <a:tr h="317606">
                <a:tc vMerge="1">
                  <a:txBody>
                    <a:bodyPr/>
                    <a:lstStyle>
                      <a:defPPr/>
                    </a:lstStyle>
                    <a:p>
                      <a:endParaRPr lang="en-US"/>
                    </a:p>
                  </a:txBody>
                  <a:tcPr/>
                </a:tc>
                <a:tc>
                  <a:txBody>
                    <a:bodyPr/>
                    <a:lstStyle>
                      <a:defPPr/>
                    </a:lstStyle>
                    <a:p>
                      <a:pPr algn="ctr" fontAlgn="b"/>
                      <a:r>
                        <a:rPr lang="en-US" sz="1300" b="1" i="0" u="none" strike="noStrike">
                          <a:solidFill>
                            <a:srgbClr val="000000"/>
                          </a:solidFill>
                          <a:effectLst/>
                          <a:latin typeface="Calibri" panose="020F0502020204030204" pitchFamily="34" charset="0"/>
                        </a:rPr>
                        <a:t>Finance</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044022"/>
                  </a:ext>
                </a:extLst>
              </a:tr>
              <a:tr h="317606">
                <a:tc vMerge="1">
                  <a:txBody>
                    <a:bodyPr/>
                    <a:lstStyle>
                      <a:defPPr/>
                    </a:lstStyle>
                    <a:p>
                      <a:endParaRPr lang="en-US"/>
                    </a:p>
                  </a:txBody>
                  <a:tcPr/>
                </a:tc>
                <a:tc>
                  <a:txBody>
                    <a:bodyPr/>
                    <a:lstStyle>
                      <a:defPPr/>
                    </a:lstStyle>
                    <a:p>
                      <a:pPr algn="ctr" fontAlgn="b"/>
                      <a:r>
                        <a:rPr lang="en-US" sz="1300" b="1" i="0" u="none" strike="noStrike">
                          <a:solidFill>
                            <a:srgbClr val="000000"/>
                          </a:solidFill>
                          <a:effectLst/>
                          <a:latin typeface="Calibri" panose="020F0502020204030204" pitchFamily="34" charset="0"/>
                        </a:rPr>
                        <a:t>Energy</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4779622"/>
                  </a:ext>
                </a:extLst>
              </a:tr>
              <a:tr h="317606">
                <a:tc vMerge="1">
                  <a:txBody>
                    <a:bodyPr/>
                    <a:lstStyle>
                      <a:defPPr/>
                    </a:lstStyle>
                    <a:p>
                      <a:endParaRPr lang="en-US"/>
                    </a:p>
                  </a:txBody>
                  <a:tcPr/>
                </a:tc>
                <a:tc>
                  <a:txBody>
                    <a:bodyPr/>
                    <a:lstStyle>
                      <a:defPPr/>
                    </a:lstStyle>
                    <a:p>
                      <a:pPr algn="ctr" fontAlgn="b"/>
                      <a:r>
                        <a:rPr lang="en-US" sz="1300" b="1" i="0" u="none" strike="noStrike">
                          <a:solidFill>
                            <a:srgbClr val="000000"/>
                          </a:solidFill>
                          <a:effectLst/>
                          <a:latin typeface="Calibri" panose="020F0502020204030204" pitchFamily="34" charset="0"/>
                        </a:rPr>
                        <a:t>Telecom</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endParaRPr lang="en-US" sz="1700" b="0" i="0" u="none" strike="noStrike">
                        <a:solidFill>
                          <a:srgbClr val="000000"/>
                        </a:solidFill>
                        <a:effectLst/>
                        <a:latin typeface="Calibri" panose="020F0502020204030204" pitchFamily="34" charset="0"/>
                      </a:endParaRP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3951840825"/>
                  </a:ext>
                </a:extLst>
              </a:tr>
              <a:tr h="317606">
                <a:tc vMerge="1">
                  <a:txBody>
                    <a:bodyPr/>
                    <a:lstStyle>
                      <a:defPPr/>
                    </a:lstStyle>
                    <a:p>
                      <a:endParaRPr lang="en-US"/>
                    </a:p>
                  </a:txBody>
                  <a:tcPr/>
                </a:tc>
                <a:tc>
                  <a:txBody>
                    <a:bodyPr/>
                    <a:lstStyle>
                      <a:defPPr/>
                    </a:lstStyle>
                    <a:p>
                      <a:pPr algn="ctr" fontAlgn="b"/>
                      <a:r>
                        <a:rPr lang="en-US" sz="1300" b="1" i="0" u="none" strike="noStrike">
                          <a:solidFill>
                            <a:srgbClr val="000000"/>
                          </a:solidFill>
                          <a:effectLst/>
                          <a:latin typeface="Calibri" panose="020F0502020204030204" pitchFamily="34" charset="0"/>
                        </a:rPr>
                        <a:t>Logistics</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6557454"/>
                  </a:ext>
                </a:extLst>
              </a:tr>
              <a:tr h="317606">
                <a:tc vMerge="1">
                  <a:txBody>
                    <a:bodyPr/>
                    <a:lstStyle>
                      <a:defPPr/>
                    </a:lstStyle>
                    <a:p>
                      <a:endParaRPr lang="en-US"/>
                    </a:p>
                  </a:txBody>
                  <a:tcPr/>
                </a:tc>
                <a:tc>
                  <a:txBody>
                    <a:bodyPr/>
                    <a:lstStyle>
                      <a:defPPr/>
                    </a:lstStyle>
                    <a:p>
                      <a:pPr algn="ctr" fontAlgn="b"/>
                      <a:r>
                        <a:rPr lang="en-US" sz="1300" b="1" i="0" u="none" strike="noStrike">
                          <a:solidFill>
                            <a:srgbClr val="000000"/>
                          </a:solidFill>
                          <a:effectLst/>
                          <a:latin typeface="Calibri" panose="020F0502020204030204" pitchFamily="34" charset="0"/>
                        </a:rPr>
                        <a:t>Healthcare</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907603"/>
                  </a:ext>
                </a:extLst>
              </a:tr>
              <a:tr h="317606">
                <a:tc vMerge="1">
                  <a:txBody>
                    <a:bodyPr/>
                    <a:lstStyle>
                      <a:defPPr/>
                    </a:lstStyle>
                    <a:p>
                      <a:endParaRPr lang="en-US"/>
                    </a:p>
                  </a:txBody>
                  <a:tcPr/>
                </a:tc>
                <a:tc>
                  <a:txBody>
                    <a:bodyPr/>
                    <a:lstStyle>
                      <a:defPPr/>
                    </a:lstStyle>
                    <a:p>
                      <a:pPr algn="ctr" fontAlgn="b"/>
                      <a:r>
                        <a:rPr lang="en-US" sz="1300" b="1" i="0" u="none" strike="noStrike">
                          <a:solidFill>
                            <a:srgbClr val="000000"/>
                          </a:solidFill>
                          <a:effectLst/>
                          <a:latin typeface="Calibri" panose="020F0502020204030204" pitchFamily="34" charset="0"/>
                        </a:rPr>
                        <a:t>Sales</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5144710"/>
                  </a:ext>
                </a:extLst>
              </a:tr>
              <a:tr h="317606">
                <a:tc vMerge="1">
                  <a:txBody>
                    <a:bodyPr/>
                    <a:lstStyle>
                      <a:defPPr/>
                    </a:lstStyle>
                    <a:p>
                      <a:endParaRPr lang="en-US"/>
                    </a:p>
                  </a:txBody>
                  <a:tcPr/>
                </a:tc>
                <a:tc>
                  <a:txBody>
                    <a:bodyPr/>
                    <a:lstStyle>
                      <a:defPPr/>
                    </a:lstStyle>
                    <a:p>
                      <a:pPr algn="ctr" fontAlgn="b"/>
                      <a:r>
                        <a:rPr lang="en-US" sz="1300" b="1" i="0" u="none" strike="noStrike">
                          <a:solidFill>
                            <a:srgbClr val="000000"/>
                          </a:solidFill>
                          <a:effectLst/>
                          <a:latin typeface="Calibri" panose="020F0502020204030204" pitchFamily="34" charset="0"/>
                        </a:rPr>
                        <a:t>Security</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defP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368882"/>
                  </a:ext>
                </a:extLst>
              </a:tr>
            </a:tbl>
          </a:graphicData>
        </a:graphic>
      </p:graphicFrame>
    </p:spTree>
    <p:extLst>
      <p:ext uri="{BB962C8B-B14F-4D97-AF65-F5344CB8AC3E}">
        <p14:creationId xmlns:p14="http://schemas.microsoft.com/office/powerpoint/2010/main" val="386152025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253021" y="370754"/>
            <a:ext cx="7399347" cy="545609"/>
          </a:xfrm>
        </p:spPr>
        <p:txBody>
          <a:bodyPr>
            <a:noAutofit/>
          </a:bodyPr>
          <a:lstStyle>
            <a:defPPr/>
          </a:lstStyle>
          <a:p>
            <a:r>
              <a:rPr lang="en-US" sz="2400"/>
              <a:t>&lt;Transportation/ Logistics&gt;&lt;Optimization Algorithms&gt;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4217590157"/>
              </p:ext>
            </p:extLst>
          </p:nvPr>
        </p:nvGraphicFramePr>
        <p:xfrm>
          <a:off x="287434" y="916363"/>
          <a:ext cx="8613315" cy="3288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Table 13">
            <a:extLst>
              <a:ext uri="{FF2B5EF4-FFF2-40B4-BE49-F238E27FC236}">
                <a16:creationId xmlns:a16="http://schemas.microsoft.com/office/drawing/2014/main" id="{44C0022E-6593-4F04-AAEA-16581E28E911}"/>
              </a:ext>
            </a:extLst>
          </p:cNvPr>
          <p:cNvGraphicFramePr>
            <a:graphicFrameLocks noGrp="1"/>
          </p:cNvGraphicFramePr>
          <p:nvPr>
            <p:extLst/>
          </p:nvPr>
        </p:nvGraphicFramePr>
        <p:xfrm>
          <a:off x="386840" y="4204904"/>
          <a:ext cx="8414505" cy="540628"/>
        </p:xfrm>
        <a:graphic>
          <a:graphicData uri="http://schemas.openxmlformats.org/drawingml/2006/table">
            <a:tbl>
              <a:tblPr firstRow="1" firstCol="1" bandRow="1"/>
              <a:tblGrid>
                <a:gridCol w="757777">
                  <a:extLst>
                    <a:ext uri="{9D8B030D-6E8A-4147-A177-3AD203B41FA5}">
                      <a16:colId xmlns:a16="http://schemas.microsoft.com/office/drawing/2014/main" val="390043315"/>
                    </a:ext>
                  </a:extLst>
                </a:gridCol>
                <a:gridCol w="805139">
                  <a:extLst>
                    <a:ext uri="{9D8B030D-6E8A-4147-A177-3AD203B41FA5}">
                      <a16:colId xmlns:a16="http://schemas.microsoft.com/office/drawing/2014/main" val="1004284636"/>
                    </a:ext>
                  </a:extLst>
                </a:gridCol>
                <a:gridCol w="757777">
                  <a:extLst>
                    <a:ext uri="{9D8B030D-6E8A-4147-A177-3AD203B41FA5}">
                      <a16:colId xmlns:a16="http://schemas.microsoft.com/office/drawing/2014/main" val="4150905908"/>
                    </a:ext>
                  </a:extLst>
                </a:gridCol>
                <a:gridCol w="820928">
                  <a:extLst>
                    <a:ext uri="{9D8B030D-6E8A-4147-A177-3AD203B41FA5}">
                      <a16:colId xmlns:a16="http://schemas.microsoft.com/office/drawing/2014/main" val="3952756315"/>
                    </a:ext>
                  </a:extLst>
                </a:gridCol>
                <a:gridCol w="820928">
                  <a:extLst>
                    <a:ext uri="{9D8B030D-6E8A-4147-A177-3AD203B41FA5}">
                      <a16:colId xmlns:a16="http://schemas.microsoft.com/office/drawing/2014/main" val="164676128"/>
                    </a:ext>
                  </a:extLst>
                </a:gridCol>
                <a:gridCol w="767449">
                  <a:extLst>
                    <a:ext uri="{9D8B030D-6E8A-4147-A177-3AD203B41FA5}">
                      <a16:colId xmlns:a16="http://schemas.microsoft.com/office/drawing/2014/main" val="3018972426"/>
                    </a:ext>
                  </a:extLst>
                </a:gridCol>
                <a:gridCol w="1695336">
                  <a:extLst>
                    <a:ext uri="{9D8B030D-6E8A-4147-A177-3AD203B41FA5}">
                      <a16:colId xmlns:a16="http://schemas.microsoft.com/office/drawing/2014/main" val="4134219527"/>
                    </a:ext>
                  </a:extLst>
                </a:gridCol>
                <a:gridCol w="1989171">
                  <a:extLst>
                    <a:ext uri="{9D8B030D-6E8A-4147-A177-3AD203B41FA5}">
                      <a16:colId xmlns:a16="http://schemas.microsoft.com/office/drawing/2014/main" val="538305549"/>
                    </a:ext>
                  </a:extLst>
                </a:gridCol>
              </a:tblGrid>
              <a:tr h="270314">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Time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Date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Savings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Total No.</a:t>
                      </a:r>
                      <a:r>
                        <a:rPr lang="en-US" sz="800" baseline="0">
                          <a:effectLst/>
                        </a:rPr>
                        <a:t> of Customers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No. of Manual routes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No. of proposed routes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Vehicles used in manual routes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Vehicles used in optimized routes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extLst>
                  <a:ext uri="{0D108BD9-81ED-4DB2-BD59-A6C34878D82A}">
                    <a16:rowId xmlns:a16="http://schemas.microsoft.com/office/drawing/2014/main" val="2521716837"/>
                  </a:ext>
                </a:extLst>
              </a:tr>
              <a:tr h="270314">
                <a:tc>
                  <a:txBody>
                    <a:bodyPr/>
                    <a:lstStyle>
                      <a:defPPr/>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ct val="0"/>
                        </a:spcBef>
                        <a:spcAft>
                          <a:spcPct val="0"/>
                        </a:spcAft>
                      </a:pPr>
                      <a:r>
                        <a:rPr lang="en-US" sz="800">
                          <a:effectLst/>
                        </a:rPr>
                        <a:t>7:00 PM</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1/19/2018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56%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28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12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ct val="0"/>
                        </a:spcBef>
                        <a:spcAft>
                          <a:spcPct val="0"/>
                        </a:spcAft>
                      </a:pPr>
                      <a:r>
                        <a:rPr lang="en-US" sz="800">
                          <a:effectLst/>
                        </a:rPr>
                        <a:t>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algn="l" fontAlgn="ctr"/>
                      <a:r>
                        <a:rPr lang="en-US" sz="800" u="none" strike="noStrike">
                          <a:effectLst/>
                        </a:rPr>
                        <a:t>1 Amaze- D, 2 Dzire D, 3 Etios D,1  Indica D,1  Innova D, 4 Tempo Traveller</a:t>
                      </a:r>
                      <a:endParaRPr lang="en-US" sz="800" b="0" i="0" u="none" strike="noStrike">
                        <a:solidFill>
                          <a:srgbClr val="000000"/>
                        </a:solidFill>
                        <a:effectLst/>
                        <a:latin typeface="Calibri" panose="020F0502020204030204" pitchFamily="34" charset="0"/>
                      </a:endParaRPr>
                    </a:p>
                  </a:txBody>
                  <a:tcPr marL="6720" marR="6720" marT="672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defPPr/>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algn="l" fontAlgn="ctr"/>
                      <a:r>
                        <a:rPr lang="en-US" sz="800" u="none" strike="noStrike">
                          <a:effectLst/>
                        </a:rPr>
                        <a:t>6 Amaze D 4 seater, 1 Tavera D 9 Seater</a:t>
                      </a:r>
                      <a:endParaRPr lang="en-US" sz="800" b="0" i="0" u="none" strike="noStrike">
                        <a:solidFill>
                          <a:srgbClr val="000000"/>
                        </a:solidFill>
                        <a:effectLst/>
                        <a:latin typeface="Calibri" panose="020F0502020204030204" pitchFamily="34" charset="0"/>
                      </a:endParaRPr>
                    </a:p>
                  </a:txBody>
                  <a:tcPr marL="6720" marR="6720" marT="672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extLst>
                  <a:ext uri="{0D108BD9-81ED-4DB2-BD59-A6C34878D82A}">
                    <a16:rowId xmlns:a16="http://schemas.microsoft.com/office/drawing/2014/main" val="3026143351"/>
                  </a:ext>
                </a:extLst>
              </a:tr>
            </a:tbl>
          </a:graphicData>
        </a:graphic>
      </p:graphicFrame>
      <p:pic>
        <p:nvPicPr>
          <p:cNvPr id="15" name="Picture 14">
            <a:extLst>
              <a:ext uri="{FF2B5EF4-FFF2-40B4-BE49-F238E27FC236}">
                <a16:creationId xmlns:a16="http://schemas.microsoft.com/office/drawing/2014/main" id="{4E04DFD0-DBCD-4D4B-A0DE-E1BED3CC0F8D}"/>
              </a:ext>
            </a:extLst>
          </p:cNvPr>
          <p:cNvPicPr>
            <a:picLocks noChangeAspect="1"/>
          </p:cNvPicPr>
          <p:nvPr/>
        </p:nvPicPr>
        <p:blipFill>
          <a:blip r:embed="rId8"/>
          <a:stretch>
            <a:fillRect/>
          </a:stretch>
        </p:blipFill>
        <p:spPr>
          <a:xfrm>
            <a:off x="1600200" y="4745530"/>
            <a:ext cx="6324600" cy="2090745"/>
          </a:xfrm>
          <a:prstGeom prst="rect">
            <a:avLst/>
          </a:prstGeom>
        </p:spPr>
      </p:pic>
    </p:spTree>
    <p:extLst>
      <p:ext uri="{BB962C8B-B14F-4D97-AF65-F5344CB8AC3E}">
        <p14:creationId xmlns:p14="http://schemas.microsoft.com/office/powerpoint/2010/main" val="39027999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after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557" y="479954"/>
            <a:ext cx="7399347" cy="545609"/>
          </a:xfrm>
        </p:spPr>
        <p:txBody>
          <a:bodyPr>
            <a:normAutofit/>
          </a:bodyPr>
          <a:lstStyle>
            <a:defPPr/>
          </a:lstStyle>
          <a:p>
            <a:r>
              <a:rPr lang="en-US" sz="2400"/>
              <a:t>&lt;</a:t>
            </a:r>
            <a:r>
              <a:rPr lang="en-US" sz="2400" smtClean="0"/>
              <a:t>Transportation&gt;&lt;</a:t>
            </a:r>
            <a:r>
              <a:rPr lang="en-US" sz="2400"/>
              <a:t>Computer Vision/ Object Recognition&gt;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3182069595"/>
              </p:ext>
            </p:extLst>
          </p:nvPr>
        </p:nvGraphicFramePr>
        <p:xfrm>
          <a:off x="287434" y="1154755"/>
          <a:ext cx="8613315" cy="3013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655A5BFA-F49C-4642-9B34-1AC1E35A031D}"/>
              </a:ext>
            </a:extLst>
          </p:cNvPr>
          <p:cNvPicPr>
            <a:picLocks noChangeAspect="1"/>
          </p:cNvPicPr>
          <p:nvPr/>
        </p:nvPicPr>
        <p:blipFill>
          <a:blip r:embed="rId8"/>
          <a:srcRect t="10601" b="23997"/>
          <a:stretch>
            <a:fillRect/>
          </a:stretch>
        </p:blipFill>
        <p:spPr>
          <a:xfrm>
            <a:off x="287434" y="4167826"/>
            <a:ext cx="8572501" cy="2396789"/>
          </a:xfrm>
          <a:prstGeom prst="rect">
            <a:avLst/>
          </a:prstGeom>
        </p:spPr>
      </p:pic>
      <p:sp>
        <p:nvSpPr>
          <p:cNvPr id="6" name="TextBox 5">
            <a:extLst>
              <a:ext uri="{FF2B5EF4-FFF2-40B4-BE49-F238E27FC236}">
                <a16:creationId xmlns:a16="http://schemas.microsoft.com/office/drawing/2014/main" id="{387AE7DA-678D-4CEF-8789-95678F045E6B}"/>
              </a:ext>
            </a:extLst>
          </p:cNvPr>
          <p:cNvSpPr txBox="1"/>
          <p:nvPr/>
        </p:nvSpPr>
        <p:spPr>
          <a:xfrm>
            <a:off x="7328276" y="6564615"/>
            <a:ext cx="1348446" cy="244362"/>
          </a:xfrm>
          <a:prstGeom prst="rect">
            <a:avLst/>
          </a:prstGeom>
          <a:ln>
            <a:noFill/>
          </a:ln>
        </p:spPr>
        <p:txBody>
          <a:bodyPr wrap="none" rtlCol="0">
            <a:spAutoFit/>
          </a:bodyPr>
          <a:lstStyle>
            <a:defPPr>
              <a:defRPr lang="en-US"/>
            </a:defPPr>
          </a:lstStyle>
          <a:p>
            <a:r>
              <a:rPr lang="en-US" sz="988" i="1">
                <a:latin typeface="+mj-lt"/>
                <a:ea typeface="BentonSans"/>
                <a:cs typeface="BentonSans"/>
                <a:sym typeface="BentonSans"/>
              </a:rPr>
              <a:t>Image Source: Waymo</a:t>
            </a:r>
          </a:p>
        </p:txBody>
      </p:sp>
    </p:spTree>
    <p:extLst>
      <p:ext uri="{BB962C8B-B14F-4D97-AF65-F5344CB8AC3E}">
        <p14:creationId xmlns:p14="http://schemas.microsoft.com/office/powerpoint/2010/main" val="1648287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defPPr/>
          </a:lstStyle>
          <a:p>
            <a:r>
              <a:rPr lang="en-US"/>
              <a:t>&lt;Sales&gt;&lt;Knowledge Graphs + NLP&gt;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3391497389"/>
              </p:ext>
            </p:extLst>
          </p:nvPr>
        </p:nvGraphicFramePr>
        <p:xfrm>
          <a:off x="309668" y="1386641"/>
          <a:ext cx="8613315" cy="4954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611444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33500"/>
            <a:ext cx="8229600" cy="4525963"/>
          </a:xfrm>
        </p:spPr>
        <p:txBody>
          <a:bodyPr>
            <a:normAutofit/>
          </a:bodyPr>
          <a:lstStyle>
            <a:defPPr/>
          </a:lstStyle>
          <a:p>
            <a:r>
              <a:rPr lang="en-US" sz="2000"/>
              <a:t>Data science refers to areas of work concerned with </a:t>
            </a:r>
            <a:r>
              <a:rPr lang="en-US" sz="2000" smtClean="0"/>
              <a:t>various </a:t>
            </a:r>
            <a:r>
              <a:rPr lang="en-US" sz="2000"/>
              <a:t>fields related to large collection of </a:t>
            </a:r>
            <a:r>
              <a:rPr lang="en-US" sz="2000" smtClean="0"/>
              <a:t>data –</a:t>
            </a:r>
          </a:p>
          <a:p>
            <a:pPr lvl="1">
              <a:buFont typeface="Wingdings" panose="05000000000000000000" pitchFamily="2" charset="2"/>
              <a:buChar char="§"/>
            </a:pPr>
            <a:r>
              <a:rPr lang="en-US" sz="1800"/>
              <a:t>Data </a:t>
            </a:r>
            <a:r>
              <a:rPr lang="en-US" sz="1800" smtClean="0"/>
              <a:t>Acquisition / Collection</a:t>
            </a:r>
            <a:endParaRPr lang="en-US" sz="1800"/>
          </a:p>
          <a:p>
            <a:pPr lvl="1">
              <a:buFont typeface="Wingdings" panose="05000000000000000000" pitchFamily="2" charset="2"/>
              <a:buChar char="§"/>
            </a:pPr>
            <a:r>
              <a:rPr lang="en-US" sz="1800"/>
              <a:t>Data Management, preservation and archival</a:t>
            </a:r>
          </a:p>
          <a:p>
            <a:pPr lvl="1">
              <a:buFont typeface="Wingdings" panose="05000000000000000000" pitchFamily="2" charset="2"/>
              <a:buChar char="§"/>
            </a:pPr>
            <a:r>
              <a:rPr lang="en-US" sz="1800"/>
              <a:t>Data P</a:t>
            </a:r>
            <a:r>
              <a:rPr lang="en-US" sz="1800" smtClean="0"/>
              <a:t>reparation</a:t>
            </a:r>
          </a:p>
          <a:p>
            <a:pPr lvl="1">
              <a:buFont typeface="Wingdings" panose="05000000000000000000" pitchFamily="2" charset="2"/>
              <a:buChar char="§"/>
            </a:pPr>
            <a:r>
              <a:rPr lang="en-US" sz="1800" smtClean="0"/>
              <a:t>Data Modelling</a:t>
            </a:r>
            <a:endParaRPr lang="en-US" sz="1800"/>
          </a:p>
          <a:p>
            <a:pPr lvl="1">
              <a:buFont typeface="Wingdings" panose="05000000000000000000" pitchFamily="2" charset="2"/>
              <a:buChar char="§"/>
            </a:pPr>
            <a:r>
              <a:rPr lang="en-US" sz="1800"/>
              <a:t>Data </a:t>
            </a:r>
            <a:r>
              <a:rPr lang="en-US" sz="1800" smtClean="0"/>
              <a:t>Analytics </a:t>
            </a:r>
            <a:r>
              <a:rPr lang="en-US" sz="1800"/>
              <a:t>&amp; </a:t>
            </a:r>
            <a:r>
              <a:rPr lang="en-US" sz="1800" smtClean="0"/>
              <a:t>Visualization</a:t>
            </a:r>
          </a:p>
          <a:p>
            <a:pPr lvl="1">
              <a:buFont typeface="Wingdings" panose="05000000000000000000" pitchFamily="2" charset="2"/>
              <a:buChar char="§"/>
            </a:pPr>
            <a:endParaRPr lang="en-US" sz="1800"/>
          </a:p>
          <a:p>
            <a:pPr lvl="1">
              <a:buFont typeface="Wingdings" panose="05000000000000000000" pitchFamily="2" charset="2"/>
              <a:buChar char="§"/>
            </a:pPr>
            <a:endParaRPr lang="en-US" sz="1800" smtClean="0"/>
          </a:p>
          <a:p>
            <a:pPr marL="457200" lvl="1" indent="0">
              <a:buNone/>
            </a:pPr>
            <a:endParaRPr lang="en-US" sz="1800" smtClean="0">
              <a:solidFill>
                <a:schemeClr val="accent1"/>
              </a:solidFill>
            </a:endParaRPr>
          </a:p>
          <a:p>
            <a:pPr marL="457200" lvl="1" indent="0">
              <a:buNone/>
            </a:pPr>
            <a:endParaRPr lang="en-US" sz="1800">
              <a:solidFill>
                <a:schemeClr val="accent1"/>
              </a:solidFill>
            </a:endParaRPr>
          </a:p>
          <a:p>
            <a:pPr marL="457200" lvl="1" indent="0">
              <a:buNone/>
            </a:pPr>
            <a:endParaRPr lang="en-US" sz="1800" smtClean="0">
              <a:solidFill>
                <a:schemeClr val="accent1"/>
              </a:solidFill>
            </a:endParaRPr>
          </a:p>
          <a:p>
            <a:pPr marL="457200" lvl="1" indent="0">
              <a:buNone/>
            </a:pPr>
            <a:endParaRPr lang="en-US" sz="1800">
              <a:solidFill>
                <a:schemeClr val="accent1"/>
              </a:solidFill>
            </a:endParaRPr>
          </a:p>
          <a:p>
            <a:pPr marL="457200" lvl="1" indent="0">
              <a:buNone/>
            </a:pPr>
            <a:endParaRPr lang="en-US" sz="1800" smtClean="0">
              <a:solidFill>
                <a:schemeClr val="accent1"/>
              </a:solidFill>
            </a:endParaRPr>
          </a:p>
          <a:p>
            <a:endParaRPr lang="en-US" sz="2000"/>
          </a:p>
        </p:txBody>
      </p:sp>
      <p:sp>
        <p:nvSpPr>
          <p:cNvPr id="3" name="Content Placeholder 2"/>
          <p:cNvSpPr>
            <a:spLocks noGrp="1"/>
          </p:cNvSpPr>
          <p:nvPr>
            <p:ph sz="quarter" idx="10"/>
          </p:nvPr>
        </p:nvSpPr>
        <p:spPr/>
        <p:txBody>
          <a:bodyPr/>
          <a:lstStyle>
            <a:defPPr/>
          </a:lstStyle>
          <a:p>
            <a:r>
              <a:rPr lang="en-US"/>
              <a:t>Data Science : Definition</a:t>
            </a:r>
          </a:p>
        </p:txBody>
      </p:sp>
      <p:graphicFrame>
        <p:nvGraphicFramePr>
          <p:cNvPr id="4" name="Content Placeholder 3"/>
          <p:cNvGraphicFramePr/>
          <p:nvPr>
            <p:extLst>
              <p:ext uri="{D42A27DB-BD31-4B8C-83A1-F6EECF244321}">
                <p14:modId xmlns:p14="http://schemas.microsoft.com/office/powerpoint/2010/main" val="2198779908"/>
              </p:ext>
            </p:extLst>
          </p:nvPr>
        </p:nvGraphicFramePr>
        <p:xfrm>
          <a:off x="-319088" y="3733800"/>
          <a:ext cx="6553200"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p:cNvSpPr/>
          <p:nvPr/>
        </p:nvSpPr>
        <p:spPr>
          <a:xfrm>
            <a:off x="6873949" y="4191000"/>
            <a:ext cx="2133600" cy="20431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mtClean="0"/>
              <a:t>Artificial Intelligence</a:t>
            </a:r>
            <a:endParaRPr lang="en-US"/>
          </a:p>
        </p:txBody>
      </p:sp>
      <p:sp>
        <p:nvSpPr>
          <p:cNvPr id="5" name="Striped Right Arrow 4"/>
          <p:cNvSpPr/>
          <p:nvPr/>
        </p:nvSpPr>
        <p:spPr>
          <a:xfrm>
            <a:off x="5181600" y="4800600"/>
            <a:ext cx="1600200" cy="762000"/>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1100" b="1"/>
              <a:t>Prerequisite for AI</a:t>
            </a:r>
          </a:p>
        </p:txBody>
      </p:sp>
    </p:spTree>
    <p:extLst>
      <p:ext uri="{BB962C8B-B14F-4D97-AF65-F5344CB8AC3E}">
        <p14:creationId xmlns:p14="http://schemas.microsoft.com/office/powerpoint/2010/main" val="365351584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defPPr/>
          </a:lstStyle>
          <a:p>
            <a:r>
              <a:rPr lang="en-US"/>
              <a:t>&lt;Telecom&gt;&lt;Social Network Analysis&gt;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1184214597"/>
              </p:ext>
            </p:extLst>
          </p:nvPr>
        </p:nvGraphicFramePr>
        <p:xfrm>
          <a:off x="287435" y="1154755"/>
          <a:ext cx="8399365" cy="3419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87AE7DA-678D-4CEF-8789-95678F045E6B}"/>
              </a:ext>
            </a:extLst>
          </p:cNvPr>
          <p:cNvSpPr txBox="1"/>
          <p:nvPr/>
        </p:nvSpPr>
        <p:spPr>
          <a:xfrm>
            <a:off x="7188314" y="6359263"/>
            <a:ext cx="1800493" cy="244362"/>
          </a:xfrm>
          <a:prstGeom prst="rect">
            <a:avLst/>
          </a:prstGeom>
          <a:ln>
            <a:noFill/>
          </a:ln>
        </p:spPr>
        <p:txBody>
          <a:bodyPr wrap="none" rtlCol="0">
            <a:spAutoFit/>
          </a:bodyPr>
          <a:lstStyle>
            <a:defPPr>
              <a:defRPr lang="en-US"/>
            </a:defPPr>
          </a:lstStyle>
          <a:p>
            <a:r>
              <a:rPr lang="en-US" sz="988" i="1">
                <a:latin typeface="+mj-lt"/>
                <a:ea typeface="BentonSans"/>
                <a:cs typeface="BentonSans"/>
                <a:sym typeface="BentonSans"/>
              </a:rPr>
              <a:t>Source: IBM India Research Lab</a:t>
            </a:r>
          </a:p>
        </p:txBody>
      </p:sp>
      <p:pic>
        <p:nvPicPr>
          <p:cNvPr id="4" name="Picture 3">
            <a:extLst>
              <a:ext uri="{FF2B5EF4-FFF2-40B4-BE49-F238E27FC236}">
                <a16:creationId xmlns:a16="http://schemas.microsoft.com/office/drawing/2014/main" id="{CE708827-B2C2-4C8E-BF55-4E3F370AD93C}"/>
              </a:ext>
            </a:extLst>
          </p:cNvPr>
          <p:cNvPicPr>
            <a:picLocks noChangeAspect="1"/>
          </p:cNvPicPr>
          <p:nvPr/>
        </p:nvPicPr>
        <p:blipFill>
          <a:blip r:embed="rId7"/>
          <a:stretch>
            <a:fillRect/>
          </a:stretch>
        </p:blipFill>
        <p:spPr>
          <a:xfrm>
            <a:off x="1747808" y="4574401"/>
            <a:ext cx="5438048" cy="2283599"/>
          </a:xfrm>
          <a:prstGeom prst="rect">
            <a:avLst/>
          </a:prstGeom>
        </p:spPr>
      </p:pic>
    </p:spTree>
    <p:extLst>
      <p:ext uri="{BB962C8B-B14F-4D97-AF65-F5344CB8AC3E}">
        <p14:creationId xmlns:p14="http://schemas.microsoft.com/office/powerpoint/2010/main" val="398579282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defPPr/>
          </a:lstStyle>
          <a:p>
            <a:r>
              <a:rPr lang="en-US"/>
              <a:t>&lt;Healthcare&gt;&lt;Deep Learning&gt;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3319622760"/>
              </p:ext>
            </p:extLst>
          </p:nvPr>
        </p:nvGraphicFramePr>
        <p:xfrm>
          <a:off x="198773" y="1295400"/>
          <a:ext cx="8695687" cy="5152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59409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defPPr/>
          </a:lstStyle>
          <a:p>
            <a:r>
              <a:rPr lang="en-US"/>
              <a:t>&lt;Telecom&gt;&lt;SVM + Learning Algorithms&gt;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693550812"/>
              </p:ext>
            </p:extLst>
          </p:nvPr>
        </p:nvGraphicFramePr>
        <p:xfrm>
          <a:off x="198773" y="1477328"/>
          <a:ext cx="5458800" cy="5022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1BD2B829-E4CA-41C0-8407-45DCDC2D8202}"/>
              </a:ext>
            </a:extLst>
          </p:cNvPr>
          <p:cNvGrpSpPr/>
          <p:nvPr/>
        </p:nvGrpSpPr>
        <p:grpSpPr>
          <a:xfrm>
            <a:off x="5867816" y="1349886"/>
            <a:ext cx="3014930" cy="845075"/>
            <a:chOff x="-1070244" y="2650886"/>
            <a:chExt cx="4273245" cy="1197776"/>
          </a:xfrm>
        </p:grpSpPr>
        <p:pic>
          <p:nvPicPr>
            <p:cNvPr id="9" name="Picture 8">
              <a:extLst>
                <a:ext uri="{FF2B5EF4-FFF2-40B4-BE49-F238E27FC236}">
                  <a16:creationId xmlns:a16="http://schemas.microsoft.com/office/drawing/2014/main" id="{B20F6FB5-7316-4ECB-88C7-9F43BCECF2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255" y="2814488"/>
              <a:ext cx="891308" cy="882291"/>
            </a:xfrm>
            <a:prstGeom prst="rect">
              <a:avLst/>
            </a:prstGeom>
          </p:spPr>
        </p:pic>
        <p:sp>
          <p:nvSpPr>
            <p:cNvPr id="10" name="TextBox 9">
              <a:extLst>
                <a:ext uri="{FF2B5EF4-FFF2-40B4-BE49-F238E27FC236}">
                  <a16:creationId xmlns:a16="http://schemas.microsoft.com/office/drawing/2014/main" id="{A24C6FF0-DBE1-4F89-B8B7-8430F6E6541F}"/>
                </a:ext>
              </a:extLst>
            </p:cNvPr>
            <p:cNvSpPr txBox="1"/>
            <p:nvPr/>
          </p:nvSpPr>
          <p:spPr>
            <a:xfrm>
              <a:off x="-1070244" y="3024047"/>
              <a:ext cx="418723" cy="746317"/>
            </a:xfrm>
            <a:prstGeom prst="rect">
              <a:avLst/>
            </a:prstGeom>
            <a:noFill/>
          </p:spPr>
          <p:txBody>
            <a:bodyPr wrap="square" rtlCol="0">
              <a:spAutoFit/>
            </a:bodyPr>
            <a:lstStyle>
              <a:defPPr>
                <a:defRPr lang="en-US"/>
              </a:defPPr>
            </a:lstStyle>
            <a:p>
              <a:pPr defTabSz="645109" fontAlgn="base">
                <a:spcBef>
                  <a:spcPct val="50000"/>
                </a:spcBef>
                <a:spcAft>
                  <a:spcPct val="0"/>
                </a:spcAft>
                <a:defRPr/>
              </a:pPr>
              <a:r>
                <a:rPr lang="en-US" sz="1411" b="1" kern="0">
                  <a:solidFill>
                    <a:srgbClr val="58585A"/>
                  </a:solidFill>
                  <a:latin typeface="Arial" pitchFamily="34" charset="0"/>
                </a:rPr>
                <a:t>1.</a:t>
              </a:r>
            </a:p>
          </p:txBody>
        </p:sp>
        <p:grpSp>
          <p:nvGrpSpPr>
            <p:cNvPr id="11" name="Group 10">
              <a:extLst>
                <a:ext uri="{FF2B5EF4-FFF2-40B4-BE49-F238E27FC236}">
                  <a16:creationId xmlns:a16="http://schemas.microsoft.com/office/drawing/2014/main" id="{6E20DA65-5B7E-4699-91AF-006EE7EC25F2}"/>
                </a:ext>
              </a:extLst>
            </p:cNvPr>
            <p:cNvGrpSpPr/>
            <p:nvPr/>
          </p:nvGrpSpPr>
          <p:grpSpPr>
            <a:xfrm>
              <a:off x="371934" y="2650886"/>
              <a:ext cx="2831067" cy="1197776"/>
              <a:chOff x="504585" y="299965"/>
              <a:chExt cx="2831067" cy="1588836"/>
            </a:xfrm>
          </p:grpSpPr>
          <p:sp>
            <p:nvSpPr>
              <p:cNvPr id="12" name="Rounded Rectangle 36">
                <a:extLst>
                  <a:ext uri="{FF2B5EF4-FFF2-40B4-BE49-F238E27FC236}">
                    <a16:creationId xmlns:a16="http://schemas.microsoft.com/office/drawing/2014/main" id="{80E5A768-49C8-4BB2-88E9-076A81102CB4}"/>
                  </a:ext>
                </a:extLst>
              </p:cNvPr>
              <p:cNvSpPr/>
              <p:nvPr/>
            </p:nvSpPr>
            <p:spPr>
              <a:xfrm>
                <a:off x="504585" y="299965"/>
                <a:ext cx="2831067" cy="1588836"/>
              </a:xfrm>
              <a:prstGeom prst="roundRect">
                <a:avLst>
                  <a:gd name="adj" fmla="val 10000"/>
                </a:avLst>
              </a:prstGeom>
              <a:solidFill>
                <a:srgbClr val="4A4A4C">
                  <a:hueOff val="0"/>
                  <a:satOff val="0"/>
                  <a:lumOff val="0"/>
                  <a:alphaOff val="0"/>
                </a:srgbClr>
              </a:solidFill>
              <a:ln w="25400" cap="flat" cmpd="sng" algn="ctr">
                <a:solidFill>
                  <a:srgbClr val="FFFFFF">
                    <a:hueOff val="0"/>
                    <a:satOff val="0"/>
                    <a:lumOff val="0"/>
                    <a:alphaOff val="0"/>
                  </a:srgbClr>
                </a:solidFill>
                <a:prstDash val="solid"/>
              </a:ln>
              <a:effectLst/>
            </p:spPr>
            <p:txBody>
              <a:bodyPr/>
              <a:lstStyle>
                <a:defPPr>
                  <a:defRPr lang="en-US"/>
                </a:defPPr>
              </a:lstStyle>
              <a:p>
                <a:endParaRPr/>
              </a:p>
            </p:txBody>
          </p:sp>
          <p:sp>
            <p:nvSpPr>
              <p:cNvPr id="13" name="Rounded Rectangle 4">
                <a:extLst>
                  <a:ext uri="{FF2B5EF4-FFF2-40B4-BE49-F238E27FC236}">
                    <a16:creationId xmlns:a16="http://schemas.microsoft.com/office/drawing/2014/main" id="{F7C10CD4-6CE0-46F8-9CFA-823462BC2038}"/>
                  </a:ext>
                </a:extLst>
              </p:cNvPr>
              <p:cNvSpPr/>
              <p:nvPr/>
            </p:nvSpPr>
            <p:spPr>
              <a:xfrm>
                <a:off x="551120" y="346500"/>
                <a:ext cx="2737997" cy="1151241"/>
              </a:xfrm>
              <a:prstGeom prst="rect">
                <a:avLst/>
              </a:prstGeom>
              <a:noFill/>
              <a:ln>
                <a:noFill/>
              </a:ln>
              <a:effectLst/>
            </p:spPr>
            <p:txBody>
              <a:bodyPr spcFirstLastPara="0" vert="horz" wrap="square" lIns="48386" tIns="48386" rIns="48386" bIns="48386" numCol="1" spcCol="1270" anchor="t" anchorCtr="0">
                <a:noAutofit/>
              </a:bodyPr>
              <a:lstStyle>
                <a:defPPr>
                  <a:defRPr lang="en-US"/>
                </a:defPPr>
              </a:lstStyle>
              <a:p>
                <a:pPr defTabSz="564471" fontAlgn="base">
                  <a:lnSpc>
                    <a:spcPct val="90000"/>
                  </a:lnSpc>
                  <a:spcBef>
                    <a:spcPct val="0"/>
                  </a:spcBef>
                  <a:spcAft>
                    <a:spcPct val="35000"/>
                  </a:spcAft>
                  <a:defRPr/>
                </a:pPr>
                <a:r>
                  <a:rPr lang="en-US" sz="1270" b="1" kern="0">
                    <a:solidFill>
                      <a:srgbClr val="FFFFFF"/>
                    </a:solidFill>
                    <a:latin typeface="Arial" pitchFamily="34" charset="0"/>
                  </a:rPr>
                  <a:t>Data Sampling</a:t>
                </a:r>
                <a:endParaRPr lang="en-US" sz="988" kern="0">
                  <a:solidFill>
                    <a:srgbClr val="FFFFFF"/>
                  </a:solidFill>
                  <a:latin typeface="Arial" pitchFamily="34" charset="0"/>
                </a:endParaRPr>
              </a:p>
              <a:p>
                <a:pPr marL="80639" lvl="1" indent="-80639" defTabSz="439033" fontAlgn="base">
                  <a:lnSpc>
                    <a:spcPct val="90000"/>
                  </a:lnSpc>
                  <a:spcBef>
                    <a:spcPct val="0"/>
                  </a:spcBef>
                  <a:spcAft>
                    <a:spcPct val="15000"/>
                  </a:spcAft>
                  <a:buFontTx/>
                  <a:buChar char="••"/>
                  <a:defRPr/>
                </a:pPr>
                <a:r>
                  <a:rPr lang="en-US" sz="988" kern="0">
                    <a:solidFill>
                      <a:srgbClr val="FFFFFF"/>
                    </a:solidFill>
                    <a:latin typeface="Arial" pitchFamily="34" charset="0"/>
                  </a:rPr>
                  <a:t>Creation of multiple smaller chunks of data-sets</a:t>
                </a:r>
              </a:p>
              <a:p>
                <a:pPr marL="80639" lvl="1" indent="-80639" defTabSz="439033" fontAlgn="base">
                  <a:lnSpc>
                    <a:spcPct val="90000"/>
                  </a:lnSpc>
                  <a:spcBef>
                    <a:spcPct val="0"/>
                  </a:spcBef>
                  <a:spcAft>
                    <a:spcPct val="15000"/>
                  </a:spcAft>
                  <a:buFontTx/>
                  <a:buChar char="••"/>
                  <a:defRPr/>
                </a:pPr>
                <a:r>
                  <a:rPr lang="en-US" sz="988" kern="0">
                    <a:solidFill>
                      <a:srgbClr val="FFFFFF"/>
                    </a:solidFill>
                    <a:latin typeface="Arial" pitchFamily="34" charset="0"/>
                  </a:rPr>
                  <a:t>Technology Used-SQL</a:t>
                </a:r>
              </a:p>
            </p:txBody>
          </p:sp>
        </p:grpSp>
      </p:grpSp>
      <p:grpSp>
        <p:nvGrpSpPr>
          <p:cNvPr id="14" name="Group 13">
            <a:extLst>
              <a:ext uri="{FF2B5EF4-FFF2-40B4-BE49-F238E27FC236}">
                <a16:creationId xmlns:a16="http://schemas.microsoft.com/office/drawing/2014/main" id="{D5CDD794-E5B1-463E-B6B9-34847D356A1D}"/>
              </a:ext>
            </a:extLst>
          </p:cNvPr>
          <p:cNvGrpSpPr/>
          <p:nvPr/>
        </p:nvGrpSpPr>
        <p:grpSpPr>
          <a:xfrm>
            <a:off x="5784649" y="2446149"/>
            <a:ext cx="3236887" cy="1711277"/>
            <a:chOff x="4471514" y="1696117"/>
            <a:chExt cx="4587838" cy="2425498"/>
          </a:xfrm>
        </p:grpSpPr>
        <p:pic>
          <p:nvPicPr>
            <p:cNvPr id="15" name="Picture 14">
              <a:extLst>
                <a:ext uri="{FF2B5EF4-FFF2-40B4-BE49-F238E27FC236}">
                  <a16:creationId xmlns:a16="http://schemas.microsoft.com/office/drawing/2014/main" id="{A43C1F2B-83E8-48AC-B27A-9E54CBB1105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26513" y="1696117"/>
              <a:ext cx="1209585" cy="694565"/>
            </a:xfrm>
            <a:prstGeom prst="rect">
              <a:avLst/>
            </a:prstGeom>
          </p:spPr>
        </p:pic>
        <p:sp>
          <p:nvSpPr>
            <p:cNvPr id="16" name="TextBox 15">
              <a:extLst>
                <a:ext uri="{FF2B5EF4-FFF2-40B4-BE49-F238E27FC236}">
                  <a16:creationId xmlns:a16="http://schemas.microsoft.com/office/drawing/2014/main" id="{C8405448-4907-4BDB-9F7D-A769EB27796B}"/>
                </a:ext>
              </a:extLst>
            </p:cNvPr>
            <p:cNvSpPr txBox="1"/>
            <p:nvPr/>
          </p:nvSpPr>
          <p:spPr>
            <a:xfrm>
              <a:off x="4815359" y="1814621"/>
              <a:ext cx="418723" cy="746317"/>
            </a:xfrm>
            <a:prstGeom prst="rect">
              <a:avLst/>
            </a:prstGeom>
            <a:noFill/>
          </p:spPr>
          <p:txBody>
            <a:bodyPr wrap="square" rtlCol="0">
              <a:spAutoFit/>
            </a:bodyPr>
            <a:lstStyle>
              <a:defPPr>
                <a:defRPr lang="en-US"/>
              </a:defPPr>
            </a:lstStyle>
            <a:p>
              <a:pPr defTabSz="645109" fontAlgn="base">
                <a:spcBef>
                  <a:spcPct val="50000"/>
                </a:spcBef>
                <a:spcAft>
                  <a:spcPct val="0"/>
                </a:spcAft>
                <a:defRPr/>
              </a:pPr>
              <a:r>
                <a:rPr lang="en-US" sz="1411" b="1" kern="0">
                  <a:solidFill>
                    <a:srgbClr val="58585A"/>
                  </a:solidFill>
                  <a:latin typeface="Arial" pitchFamily="34" charset="0"/>
                </a:rPr>
                <a:t>2.</a:t>
              </a:r>
            </a:p>
          </p:txBody>
        </p:sp>
        <p:grpSp>
          <p:nvGrpSpPr>
            <p:cNvPr id="17" name="Group 16">
              <a:extLst>
                <a:ext uri="{FF2B5EF4-FFF2-40B4-BE49-F238E27FC236}">
                  <a16:creationId xmlns:a16="http://schemas.microsoft.com/office/drawing/2014/main" id="{B0CFCB59-A824-44DE-9027-C2046EEE22C2}"/>
                </a:ext>
              </a:extLst>
            </p:cNvPr>
            <p:cNvGrpSpPr/>
            <p:nvPr/>
          </p:nvGrpSpPr>
          <p:grpSpPr>
            <a:xfrm>
              <a:off x="4471514" y="2470573"/>
              <a:ext cx="4587838" cy="1651042"/>
              <a:chOff x="3641502" y="282454"/>
              <a:chExt cx="2802515" cy="2284649"/>
            </a:xfrm>
          </p:grpSpPr>
          <p:sp>
            <p:nvSpPr>
              <p:cNvPr id="18" name="Rounded Rectangle 42">
                <a:extLst>
                  <a:ext uri="{FF2B5EF4-FFF2-40B4-BE49-F238E27FC236}">
                    <a16:creationId xmlns:a16="http://schemas.microsoft.com/office/drawing/2014/main" id="{CA50A188-7682-4436-AC1F-DC53AE2073C6}"/>
                  </a:ext>
                </a:extLst>
              </p:cNvPr>
              <p:cNvSpPr/>
              <p:nvPr/>
            </p:nvSpPr>
            <p:spPr>
              <a:xfrm>
                <a:off x="3641502" y="282454"/>
                <a:ext cx="2802515" cy="2284649"/>
              </a:xfrm>
              <a:prstGeom prst="roundRect">
                <a:avLst>
                  <a:gd name="adj" fmla="val 10000"/>
                </a:avLst>
              </a:prstGeom>
              <a:solidFill>
                <a:srgbClr val="4A4A4C">
                  <a:hueOff val="-3052172"/>
                  <a:satOff val="12124"/>
                  <a:lumOff val="15555"/>
                  <a:alphaOff val="0"/>
                </a:srgbClr>
              </a:solidFill>
              <a:ln w="25400" cap="flat" cmpd="sng" algn="ctr">
                <a:solidFill>
                  <a:srgbClr val="FFFFFF">
                    <a:hueOff val="0"/>
                    <a:satOff val="0"/>
                    <a:lumOff val="0"/>
                    <a:alphaOff val="0"/>
                  </a:srgbClr>
                </a:solidFill>
                <a:prstDash val="solid"/>
              </a:ln>
              <a:effectLst/>
            </p:spPr>
            <p:txBody>
              <a:bodyPr/>
              <a:lstStyle>
                <a:defPPr>
                  <a:defRPr lang="en-US"/>
                </a:defPPr>
              </a:lstStyle>
              <a:p>
                <a:endParaRPr/>
              </a:p>
            </p:txBody>
          </p:sp>
          <p:sp>
            <p:nvSpPr>
              <p:cNvPr id="19" name="Rounded Rectangle 4">
                <a:extLst>
                  <a:ext uri="{FF2B5EF4-FFF2-40B4-BE49-F238E27FC236}">
                    <a16:creationId xmlns:a16="http://schemas.microsoft.com/office/drawing/2014/main" id="{097E1D6E-22C2-418C-8424-E9576F020E89}"/>
                  </a:ext>
                </a:extLst>
              </p:cNvPr>
              <p:cNvSpPr/>
              <p:nvPr/>
            </p:nvSpPr>
            <p:spPr>
              <a:xfrm>
                <a:off x="3708417" y="349369"/>
                <a:ext cx="2668685" cy="2150819"/>
              </a:xfrm>
              <a:prstGeom prst="rect">
                <a:avLst/>
              </a:prstGeom>
              <a:noFill/>
              <a:ln>
                <a:noFill/>
              </a:ln>
              <a:effectLst/>
            </p:spPr>
            <p:txBody>
              <a:bodyPr spcFirstLastPara="0" vert="horz" wrap="square" lIns="48386" tIns="48386" rIns="48386" bIns="48386" numCol="1" spcCol="1270" anchor="t" anchorCtr="0">
                <a:noAutofit/>
              </a:bodyPr>
              <a:lstStyle>
                <a:defPPr>
                  <a:defRPr lang="en-US"/>
                </a:defPPr>
              </a:lstStyle>
              <a:p>
                <a:pPr defTabSz="564471" fontAlgn="base">
                  <a:lnSpc>
                    <a:spcPct val="90000"/>
                  </a:lnSpc>
                  <a:spcBef>
                    <a:spcPct val="0"/>
                  </a:spcBef>
                  <a:spcAft>
                    <a:spcPct val="35000"/>
                  </a:spcAft>
                  <a:defRPr/>
                </a:pPr>
                <a:r>
                  <a:rPr lang="en-US" sz="1270" b="1" kern="0">
                    <a:solidFill>
                      <a:srgbClr val="FFFFFF"/>
                    </a:solidFill>
                    <a:latin typeface="Arial" pitchFamily="34" charset="0"/>
                  </a:rPr>
                  <a:t>Data Churning</a:t>
                </a:r>
              </a:p>
              <a:p>
                <a:pPr marL="80639" lvl="1" indent="-80639" defTabSz="439033" fontAlgn="base">
                  <a:lnSpc>
                    <a:spcPct val="90000"/>
                  </a:lnSpc>
                  <a:spcBef>
                    <a:spcPct val="0"/>
                  </a:spcBef>
                  <a:spcAft>
                    <a:spcPct val="15000"/>
                  </a:spcAft>
                  <a:buFontTx/>
                  <a:buChar char="••"/>
                  <a:defRPr/>
                </a:pPr>
                <a:r>
                  <a:rPr lang="en-US" sz="988" kern="0">
                    <a:solidFill>
                      <a:srgbClr val="FFFFFF"/>
                    </a:solidFill>
                    <a:latin typeface="Arial" pitchFamily="34" charset="0"/>
                  </a:rPr>
                  <a:t>Identification of dependent and independent variables in data</a:t>
                </a:r>
              </a:p>
              <a:p>
                <a:pPr marL="80639" lvl="1" indent="-80639" defTabSz="439033" fontAlgn="base">
                  <a:lnSpc>
                    <a:spcPct val="90000"/>
                  </a:lnSpc>
                  <a:spcBef>
                    <a:spcPct val="0"/>
                  </a:spcBef>
                  <a:spcAft>
                    <a:spcPct val="15000"/>
                  </a:spcAft>
                  <a:buFontTx/>
                  <a:buChar char="••"/>
                  <a:defRPr/>
                </a:pPr>
                <a:r>
                  <a:rPr lang="en-US" sz="988" kern="0">
                    <a:solidFill>
                      <a:srgbClr val="FFFFFF"/>
                    </a:solidFill>
                    <a:latin typeface="Arial" pitchFamily="34" charset="0"/>
                  </a:rPr>
                  <a:t>Relevance of data fields &amp; Variation of values</a:t>
                </a:r>
              </a:p>
              <a:p>
                <a:pPr marL="80639" lvl="1" indent="-80639" defTabSz="439033" fontAlgn="base">
                  <a:lnSpc>
                    <a:spcPct val="90000"/>
                  </a:lnSpc>
                  <a:spcBef>
                    <a:spcPct val="0"/>
                  </a:spcBef>
                  <a:spcAft>
                    <a:spcPct val="15000"/>
                  </a:spcAft>
                  <a:buFontTx/>
                  <a:buChar char="••"/>
                  <a:defRPr/>
                </a:pPr>
                <a:r>
                  <a:rPr lang="en-US" sz="988" kern="0">
                    <a:solidFill>
                      <a:srgbClr val="FFFFFF"/>
                    </a:solidFill>
                    <a:latin typeface="Arial" pitchFamily="34" charset="0"/>
                  </a:rPr>
                  <a:t>Completeness &amp; correctness of values in data fields</a:t>
                </a:r>
              </a:p>
              <a:p>
                <a:pPr marL="80639" lvl="1" indent="-80639" defTabSz="439033" fontAlgn="base">
                  <a:lnSpc>
                    <a:spcPct val="90000"/>
                  </a:lnSpc>
                  <a:spcBef>
                    <a:spcPct val="0"/>
                  </a:spcBef>
                  <a:spcAft>
                    <a:spcPct val="15000"/>
                  </a:spcAft>
                  <a:buFontTx/>
                  <a:buChar char="••"/>
                  <a:defRPr/>
                </a:pPr>
                <a:r>
                  <a:rPr lang="en-US" sz="988" kern="0">
                    <a:solidFill>
                      <a:srgbClr val="FFFFFF"/>
                    </a:solidFill>
                    <a:latin typeface="Arial" pitchFamily="34" charset="0"/>
                  </a:rPr>
                  <a:t>Technology used – R, SQL, Excel</a:t>
                </a:r>
              </a:p>
            </p:txBody>
          </p:sp>
        </p:grpSp>
      </p:grpSp>
      <p:pic>
        <p:nvPicPr>
          <p:cNvPr id="21" name="Picture 20">
            <a:extLst>
              <a:ext uri="{FF2B5EF4-FFF2-40B4-BE49-F238E27FC236}">
                <a16:creationId xmlns:a16="http://schemas.microsoft.com/office/drawing/2014/main" id="{E0EAA01A-B00E-4F30-A67D-364953EE31B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35432" y="4303639"/>
            <a:ext cx="554639" cy="449947"/>
          </a:xfrm>
          <a:prstGeom prst="rect">
            <a:avLst/>
          </a:prstGeom>
        </p:spPr>
      </p:pic>
      <p:sp>
        <p:nvSpPr>
          <p:cNvPr id="22" name="TextBox 21">
            <a:extLst>
              <a:ext uri="{FF2B5EF4-FFF2-40B4-BE49-F238E27FC236}">
                <a16:creationId xmlns:a16="http://schemas.microsoft.com/office/drawing/2014/main" id="{165FB9AF-42B7-4841-88B8-878BB146587A}"/>
              </a:ext>
            </a:extLst>
          </p:cNvPr>
          <p:cNvSpPr txBox="1"/>
          <p:nvPr/>
        </p:nvSpPr>
        <p:spPr>
          <a:xfrm>
            <a:off x="6057183" y="4360990"/>
            <a:ext cx="295424" cy="526554"/>
          </a:xfrm>
          <a:prstGeom prst="rect">
            <a:avLst/>
          </a:prstGeom>
          <a:noFill/>
        </p:spPr>
        <p:txBody>
          <a:bodyPr wrap="square" rtlCol="0">
            <a:spAutoFit/>
          </a:bodyPr>
          <a:lstStyle>
            <a:defPPr>
              <a:defRPr lang="en-US"/>
            </a:defPPr>
          </a:lstStyle>
          <a:p>
            <a:pPr defTabSz="645109" fontAlgn="base">
              <a:spcBef>
                <a:spcPct val="50000"/>
              </a:spcBef>
              <a:spcAft>
                <a:spcPct val="0"/>
              </a:spcAft>
              <a:defRPr/>
            </a:pPr>
            <a:r>
              <a:rPr lang="en-US" sz="1411" b="1" kern="0">
                <a:solidFill>
                  <a:srgbClr val="58585A"/>
                </a:solidFill>
                <a:latin typeface="Arial" pitchFamily="34" charset="0"/>
              </a:rPr>
              <a:t>3.</a:t>
            </a:r>
          </a:p>
        </p:txBody>
      </p:sp>
      <p:grpSp>
        <p:nvGrpSpPr>
          <p:cNvPr id="23" name="Group 22">
            <a:extLst>
              <a:ext uri="{FF2B5EF4-FFF2-40B4-BE49-F238E27FC236}">
                <a16:creationId xmlns:a16="http://schemas.microsoft.com/office/drawing/2014/main" id="{8C3A98C7-4234-4636-856D-1DCFD68E602E}"/>
              </a:ext>
            </a:extLst>
          </p:cNvPr>
          <p:cNvGrpSpPr/>
          <p:nvPr/>
        </p:nvGrpSpPr>
        <p:grpSpPr>
          <a:xfrm>
            <a:off x="5852697" y="4763066"/>
            <a:ext cx="3091553" cy="1915670"/>
            <a:chOff x="3794170" y="3349830"/>
            <a:chExt cx="2649847" cy="2461455"/>
          </a:xfrm>
        </p:grpSpPr>
        <p:sp>
          <p:nvSpPr>
            <p:cNvPr id="24" name="Rounded Rectangle 48">
              <a:extLst>
                <a:ext uri="{FF2B5EF4-FFF2-40B4-BE49-F238E27FC236}">
                  <a16:creationId xmlns:a16="http://schemas.microsoft.com/office/drawing/2014/main" id="{C4D97AFA-2A8D-4FF2-B7C0-240B3C976643}"/>
                </a:ext>
              </a:extLst>
            </p:cNvPr>
            <p:cNvSpPr/>
            <p:nvPr/>
          </p:nvSpPr>
          <p:spPr>
            <a:xfrm>
              <a:off x="3794170" y="3349830"/>
              <a:ext cx="2649847" cy="2461454"/>
            </a:xfrm>
            <a:prstGeom prst="roundRect">
              <a:avLst>
                <a:gd name="adj" fmla="val 10000"/>
              </a:avLst>
            </a:prstGeom>
            <a:solidFill>
              <a:srgbClr val="4A4A4C">
                <a:hueOff val="-6104344"/>
                <a:satOff val="24249"/>
                <a:lumOff val="31111"/>
                <a:alphaOff val="0"/>
              </a:srgbClr>
            </a:solidFill>
            <a:ln w="25400" cap="flat" cmpd="sng" algn="ctr">
              <a:solidFill>
                <a:srgbClr val="FFFFFF">
                  <a:hueOff val="0"/>
                  <a:satOff val="0"/>
                  <a:lumOff val="0"/>
                  <a:alphaOff val="0"/>
                </a:srgbClr>
              </a:solidFill>
              <a:prstDash val="solid"/>
            </a:ln>
            <a:effectLst/>
          </p:spPr>
          <p:txBody>
            <a:bodyPr/>
            <a:lstStyle>
              <a:defPPr>
                <a:defRPr lang="en-US"/>
              </a:defPPr>
            </a:lstStyle>
            <a:p>
              <a:endParaRPr/>
            </a:p>
          </p:txBody>
        </p:sp>
        <p:sp>
          <p:nvSpPr>
            <p:cNvPr id="25" name="Rounded Rectangle 4">
              <a:extLst>
                <a:ext uri="{FF2B5EF4-FFF2-40B4-BE49-F238E27FC236}">
                  <a16:creationId xmlns:a16="http://schemas.microsoft.com/office/drawing/2014/main" id="{C3FA57B6-9E3A-492E-A0C3-4C2C075D11E4}"/>
                </a:ext>
              </a:extLst>
            </p:cNvPr>
            <p:cNvSpPr/>
            <p:nvPr/>
          </p:nvSpPr>
          <p:spPr>
            <a:xfrm>
              <a:off x="3843472" y="3436255"/>
              <a:ext cx="2551243" cy="2375030"/>
            </a:xfrm>
            <a:prstGeom prst="rect">
              <a:avLst/>
            </a:prstGeom>
            <a:noFill/>
            <a:ln>
              <a:noFill/>
            </a:ln>
            <a:effectLst/>
          </p:spPr>
          <p:txBody>
            <a:bodyPr spcFirstLastPara="0" vert="horz" wrap="square" lIns="48386" tIns="48386" rIns="48386" bIns="48386" numCol="1" spcCol="1270" anchor="t" anchorCtr="0">
              <a:noAutofit/>
            </a:bodyPr>
            <a:lstStyle>
              <a:defPPr>
                <a:defRPr lang="en-US"/>
              </a:defPPr>
            </a:lstStyle>
            <a:p>
              <a:pPr defTabSz="564471" fontAlgn="base">
                <a:lnSpc>
                  <a:spcPct val="90000"/>
                </a:lnSpc>
                <a:spcBef>
                  <a:spcPct val="0"/>
                </a:spcBef>
                <a:spcAft>
                  <a:spcPct val="35000"/>
                </a:spcAft>
                <a:defRPr/>
              </a:pPr>
              <a:r>
                <a:rPr lang="en-US" sz="1270" b="1" kern="0">
                  <a:solidFill>
                    <a:srgbClr val="FFFFFF"/>
                  </a:solidFill>
                  <a:latin typeface="Arial" pitchFamily="34" charset="0"/>
                </a:rPr>
                <a:t>Build Business Logic</a:t>
              </a:r>
            </a:p>
            <a:p>
              <a:pPr marL="80639" lvl="1" indent="-80639" defTabSz="439033" fontAlgn="base">
                <a:lnSpc>
                  <a:spcPct val="90000"/>
                </a:lnSpc>
                <a:spcBef>
                  <a:spcPct val="0"/>
                </a:spcBef>
                <a:spcAft>
                  <a:spcPct val="15000"/>
                </a:spcAft>
                <a:buFontTx/>
                <a:buChar char="••"/>
                <a:defRPr/>
              </a:pPr>
              <a:r>
                <a:rPr lang="en-US" sz="988" kern="0">
                  <a:solidFill>
                    <a:srgbClr val="FFFFFF"/>
                  </a:solidFill>
                  <a:latin typeface="Arial" pitchFamily="34" charset="0"/>
                </a:rPr>
                <a:t>Data Modelling using statistical techniques</a:t>
              </a:r>
            </a:p>
            <a:p>
              <a:pPr marL="80639" lvl="1" indent="-80639" defTabSz="439033" fontAlgn="base">
                <a:lnSpc>
                  <a:spcPct val="90000"/>
                </a:lnSpc>
                <a:spcBef>
                  <a:spcPct val="50000"/>
                </a:spcBef>
                <a:spcAft>
                  <a:spcPct val="15000"/>
                </a:spcAft>
                <a:buFontTx/>
                <a:buChar char="••"/>
                <a:defRPr/>
              </a:pPr>
              <a:r>
                <a:rPr lang="en-US" sz="988" kern="0">
                  <a:solidFill>
                    <a:srgbClr val="FFFFFF"/>
                  </a:solidFill>
                  <a:latin typeface="Arial" pitchFamily="34" charset="0"/>
                </a:rPr>
                <a:t>Identify relationships between variables</a:t>
              </a:r>
            </a:p>
            <a:p>
              <a:pPr marL="80639" lvl="1" indent="-80639" defTabSz="439033" fontAlgn="base">
                <a:lnSpc>
                  <a:spcPct val="90000"/>
                </a:lnSpc>
                <a:spcBef>
                  <a:spcPct val="50000"/>
                </a:spcBef>
                <a:spcAft>
                  <a:spcPct val="15000"/>
                </a:spcAft>
                <a:buFontTx/>
                <a:buChar char="••"/>
                <a:defRPr/>
              </a:pPr>
              <a:r>
                <a:rPr lang="en-US" sz="988" kern="0">
                  <a:solidFill>
                    <a:srgbClr val="FFFFFF"/>
                  </a:solidFill>
                  <a:latin typeface="Arial" pitchFamily="34" charset="0"/>
                </a:rPr>
                <a:t>Build algorithm with business logic to derive dependent variables in terms of independent variables</a:t>
              </a:r>
            </a:p>
            <a:p>
              <a:pPr marL="80639" lvl="1" indent="-80639" defTabSz="439033" fontAlgn="base">
                <a:lnSpc>
                  <a:spcPct val="90000"/>
                </a:lnSpc>
                <a:spcBef>
                  <a:spcPct val="50000"/>
                </a:spcBef>
                <a:spcAft>
                  <a:spcPct val="15000"/>
                </a:spcAft>
                <a:buFontTx/>
                <a:buChar char="••"/>
              </a:pPr>
              <a:r>
                <a:rPr lang="en-US" sz="988" kern="0">
                  <a:solidFill>
                    <a:srgbClr val="FFFFFF"/>
                  </a:solidFill>
                  <a:latin typeface="Arial" pitchFamily="34" charset="0"/>
                </a:rPr>
                <a:t>Implement the business logic to run on complete data set</a:t>
              </a:r>
            </a:p>
            <a:p>
              <a:pPr marL="80639" lvl="1" indent="-80639" defTabSz="439033" fontAlgn="base">
                <a:lnSpc>
                  <a:spcPct val="90000"/>
                </a:lnSpc>
                <a:spcBef>
                  <a:spcPct val="50000"/>
                </a:spcBef>
                <a:spcAft>
                  <a:spcPct val="15000"/>
                </a:spcAft>
                <a:buFontTx/>
                <a:buChar char="••"/>
              </a:pPr>
              <a:r>
                <a:rPr lang="en-US" sz="988" kern="0">
                  <a:solidFill>
                    <a:srgbClr val="FFFFFF"/>
                  </a:solidFill>
                  <a:latin typeface="Arial" pitchFamily="34" charset="0"/>
                </a:rPr>
                <a:t>Technology Used- SQL , C#</a:t>
              </a:r>
            </a:p>
            <a:p>
              <a:pPr marL="80639" lvl="1" indent="-80639" defTabSz="439033" fontAlgn="base">
                <a:lnSpc>
                  <a:spcPct val="90000"/>
                </a:lnSpc>
                <a:spcBef>
                  <a:spcPct val="50000"/>
                </a:spcBef>
                <a:spcAft>
                  <a:spcPct val="15000"/>
                </a:spcAft>
                <a:buFontTx/>
                <a:buChar char="••"/>
                <a:defRPr/>
              </a:pPr>
              <a:r>
                <a:rPr lang="en-US" sz="988" kern="0">
                  <a:solidFill>
                    <a:srgbClr val="FFFFFF"/>
                  </a:solidFill>
                  <a:latin typeface="Arial" pitchFamily="34" charset="0"/>
                </a:rPr>
                <a:t>Technology used – R, SQL</a:t>
              </a:r>
            </a:p>
          </p:txBody>
        </p:sp>
      </p:grpSp>
      <p:sp>
        <p:nvSpPr>
          <p:cNvPr id="32" name="Right Arrow 56">
            <a:extLst>
              <a:ext uri="{FF2B5EF4-FFF2-40B4-BE49-F238E27FC236}">
                <a16:creationId xmlns:a16="http://schemas.microsoft.com/office/drawing/2014/main" id="{332CE68E-FE84-4121-9AA1-5A32E4389D25}"/>
              </a:ext>
            </a:extLst>
          </p:cNvPr>
          <p:cNvSpPr/>
          <p:nvPr/>
        </p:nvSpPr>
        <p:spPr bwMode="auto">
          <a:xfrm rot="5400000">
            <a:off x="7214426" y="2380811"/>
            <a:ext cx="436752" cy="388995"/>
          </a:xfrm>
          <a:prstGeom prst="rightArrow">
            <a:avLst/>
          </a:prstGeom>
          <a:solidFill>
            <a:srgbClr val="58585A"/>
          </a:solidFill>
          <a:ln w="12700" cap="flat" cmpd="sng" algn="ctr">
            <a:solidFill>
              <a:srgbClr val="58585A"/>
            </a:solidFill>
            <a:prstDash val="solid"/>
            <a:round/>
            <a:headEnd type="none" w="med" len="med"/>
            <a:tailEnd type="none" w="med" len="med"/>
          </a:ln>
          <a:effectLst/>
        </p:spPr>
        <p:txBody>
          <a:bodyPr vert="horz" wrap="none" lIns="50799" tIns="32257" rIns="50799" bIns="32257" numCol="1" rtlCol="0" anchor="t" anchorCtr="0" compatLnSpc="1">
            <a:prstTxWarp prst="textNoShape">
              <a:avLst/>
            </a:prstTxWarp>
          </a:bodyPr>
          <a:lstStyle>
            <a:defPPr>
              <a:defRPr lang="en-US"/>
            </a:defPPr>
          </a:lstStyle>
          <a:p>
            <a:pPr defTabSz="645109" fontAlgn="base">
              <a:spcBef>
                <a:spcPct val="50000"/>
              </a:spcBef>
              <a:spcAft>
                <a:spcPct val="0"/>
              </a:spcAft>
              <a:defRPr/>
            </a:pPr>
            <a:endParaRPr lang="en-US" sz="1411" kern="0">
              <a:solidFill>
                <a:srgbClr val="58585A"/>
              </a:solidFill>
              <a:latin typeface="Arial" pitchFamily="34" charset="0"/>
            </a:endParaRPr>
          </a:p>
        </p:txBody>
      </p:sp>
      <p:sp>
        <p:nvSpPr>
          <p:cNvPr id="33" name="Down Arrow 57">
            <a:extLst>
              <a:ext uri="{FF2B5EF4-FFF2-40B4-BE49-F238E27FC236}">
                <a16:creationId xmlns:a16="http://schemas.microsoft.com/office/drawing/2014/main" id="{7D6561F6-5D37-41D4-A580-FAB483DA332C}"/>
              </a:ext>
            </a:extLst>
          </p:cNvPr>
          <p:cNvSpPr/>
          <p:nvPr/>
        </p:nvSpPr>
        <p:spPr bwMode="auto">
          <a:xfrm>
            <a:off x="7233367" y="4261761"/>
            <a:ext cx="385160" cy="332610"/>
          </a:xfrm>
          <a:prstGeom prst="downArrow">
            <a:avLst/>
          </a:prstGeom>
          <a:solidFill>
            <a:srgbClr val="B1B3B4">
              <a:lumMod val="75000"/>
            </a:srgbClr>
          </a:solidFill>
          <a:ln w="12700" cap="flat" cmpd="sng" algn="ctr">
            <a:solidFill>
              <a:srgbClr val="B1B3B4">
                <a:lumMod val="75000"/>
              </a:srgbClr>
            </a:solidFill>
            <a:prstDash val="solid"/>
            <a:round/>
            <a:headEnd type="none" w="med" len="med"/>
            <a:tailEnd type="none" w="med" len="med"/>
          </a:ln>
          <a:effectLst/>
        </p:spPr>
        <p:txBody>
          <a:bodyPr vert="horz" wrap="none" lIns="50799" tIns="32257" rIns="50799" bIns="32257" numCol="1" rtlCol="0" anchor="t" anchorCtr="0" compatLnSpc="1">
            <a:prstTxWarp prst="textNoShape">
              <a:avLst/>
            </a:prstTxWarp>
          </a:bodyPr>
          <a:lstStyle>
            <a:defPPr>
              <a:defRPr lang="en-US"/>
            </a:defPPr>
          </a:lstStyle>
          <a:p>
            <a:pPr defTabSz="645109" fontAlgn="base">
              <a:spcBef>
                <a:spcPct val="50000"/>
              </a:spcBef>
              <a:spcAft>
                <a:spcPct val="0"/>
              </a:spcAft>
              <a:defRPr/>
            </a:pPr>
            <a:endParaRPr lang="en-US" sz="1411" kern="0">
              <a:solidFill>
                <a:srgbClr val="58585A"/>
              </a:solidFill>
              <a:latin typeface="Arial" pitchFamily="34" charset="0"/>
            </a:endParaRPr>
          </a:p>
        </p:txBody>
      </p:sp>
    </p:spTree>
    <p:extLst>
      <p:ext uri="{BB962C8B-B14F-4D97-AF65-F5344CB8AC3E}">
        <p14:creationId xmlns:p14="http://schemas.microsoft.com/office/powerpoint/2010/main" val="207662198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198773" y="850420"/>
            <a:ext cx="8380207" cy="545609"/>
          </a:xfrm>
        </p:spPr>
        <p:txBody>
          <a:bodyPr/>
          <a:lstStyle>
            <a:defPPr/>
          </a:lstStyle>
          <a:p>
            <a:r>
              <a:rPr lang="en-US"/>
              <a:t>&lt;Energy&gt;&lt;Computer Vision/ Image Processing/ Object Recognition&gt;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2218324847"/>
              </p:ext>
            </p:extLst>
          </p:nvPr>
        </p:nvGraphicFramePr>
        <p:xfrm>
          <a:off x="198773" y="1477328"/>
          <a:ext cx="8559527" cy="3260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A51F6AA-AE7A-40E9-8E88-7276FE4C4EFE}"/>
              </a:ext>
            </a:extLst>
          </p:cNvPr>
          <p:cNvPicPr>
            <a:picLocks noChangeAspect="1"/>
          </p:cNvPicPr>
          <p:nvPr/>
        </p:nvPicPr>
        <p:blipFill>
          <a:blip r:embed="rId8"/>
          <a:stretch>
            <a:fillRect/>
          </a:stretch>
        </p:blipFill>
        <p:spPr>
          <a:xfrm>
            <a:off x="308927" y="4840546"/>
            <a:ext cx="3415305" cy="1912570"/>
          </a:xfrm>
          <a:prstGeom prst="rect">
            <a:avLst/>
          </a:prstGeom>
        </p:spPr>
      </p:pic>
      <p:pic>
        <p:nvPicPr>
          <p:cNvPr id="5" name="Picture 4">
            <a:extLst>
              <a:ext uri="{FF2B5EF4-FFF2-40B4-BE49-F238E27FC236}">
                <a16:creationId xmlns:a16="http://schemas.microsoft.com/office/drawing/2014/main" id="{4D5FE624-AB0F-4F32-8C14-787C2ABA2532}"/>
              </a:ext>
            </a:extLst>
          </p:cNvPr>
          <p:cNvPicPr>
            <a:picLocks noChangeAspect="1"/>
          </p:cNvPicPr>
          <p:nvPr/>
        </p:nvPicPr>
        <p:blipFill>
          <a:blip r:embed="rId9"/>
          <a:stretch>
            <a:fillRect/>
          </a:stretch>
        </p:blipFill>
        <p:spPr>
          <a:xfrm>
            <a:off x="4779921" y="4834038"/>
            <a:ext cx="3462549" cy="1919078"/>
          </a:xfrm>
          <a:prstGeom prst="rect">
            <a:avLst/>
          </a:prstGeom>
        </p:spPr>
      </p:pic>
    </p:spTree>
    <p:extLst>
      <p:ext uri="{BB962C8B-B14F-4D97-AF65-F5344CB8AC3E}">
        <p14:creationId xmlns:p14="http://schemas.microsoft.com/office/powerpoint/2010/main" val="130567226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198773" y="850420"/>
            <a:ext cx="8380207" cy="545609"/>
          </a:xfrm>
        </p:spPr>
        <p:txBody>
          <a:bodyPr/>
          <a:lstStyle>
            <a:defPPr/>
          </a:lstStyle>
          <a:p>
            <a:r>
              <a:rPr lang="en-US"/>
              <a:t>&lt;Sales&gt;&lt;NLP+ Knowledge Graphs&gt;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2364387757"/>
              </p:ext>
            </p:extLst>
          </p:nvPr>
        </p:nvGraphicFramePr>
        <p:xfrm>
          <a:off x="198773" y="1477328"/>
          <a:ext cx="5030792" cy="480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90BD0DB-4E4A-4025-9B58-62927FA94C2A}"/>
              </a:ext>
            </a:extLst>
          </p:cNvPr>
          <p:cNvPicPr>
            <a:picLocks noChangeAspect="1"/>
          </p:cNvPicPr>
          <p:nvPr/>
        </p:nvPicPr>
        <p:blipFill>
          <a:blip r:embed="rId8"/>
          <a:srcRect l="20097" t="27234" r="60340" b="20695"/>
          <a:stretch>
            <a:fillRect/>
          </a:stretch>
        </p:blipFill>
        <p:spPr>
          <a:xfrm>
            <a:off x="5503260" y="1651956"/>
            <a:ext cx="3206164" cy="4800487"/>
          </a:xfrm>
          <a:prstGeom prst="rect">
            <a:avLst/>
          </a:prstGeom>
        </p:spPr>
      </p:pic>
      <p:sp>
        <p:nvSpPr>
          <p:cNvPr id="7" name="TextBox 6">
            <a:extLst>
              <a:ext uri="{FF2B5EF4-FFF2-40B4-BE49-F238E27FC236}">
                <a16:creationId xmlns:a16="http://schemas.microsoft.com/office/drawing/2014/main" id="{9B7A2AC6-38B0-4D2E-ADF6-E7A75499B296}"/>
              </a:ext>
            </a:extLst>
          </p:cNvPr>
          <p:cNvSpPr txBox="1"/>
          <p:nvPr/>
        </p:nvSpPr>
        <p:spPr>
          <a:xfrm>
            <a:off x="7628192" y="6359263"/>
            <a:ext cx="888385" cy="244362"/>
          </a:xfrm>
          <a:prstGeom prst="rect">
            <a:avLst/>
          </a:prstGeom>
          <a:ln>
            <a:noFill/>
          </a:ln>
        </p:spPr>
        <p:txBody>
          <a:bodyPr wrap="none" rtlCol="0">
            <a:spAutoFit/>
          </a:bodyPr>
          <a:lstStyle>
            <a:defPPr>
              <a:defRPr lang="en-US"/>
            </a:defPPr>
          </a:lstStyle>
          <a:p>
            <a:r>
              <a:rPr lang="en-US" sz="988" i="1">
                <a:latin typeface="+mj-lt"/>
                <a:ea typeface="BentonSans"/>
                <a:cs typeface="BentonSans"/>
                <a:sym typeface="BentonSans"/>
              </a:rPr>
              <a:t>Source: Litifer</a:t>
            </a:r>
          </a:p>
        </p:txBody>
      </p:sp>
    </p:spTree>
    <p:extLst>
      <p:ext uri="{BB962C8B-B14F-4D97-AF65-F5344CB8AC3E}">
        <p14:creationId xmlns:p14="http://schemas.microsoft.com/office/powerpoint/2010/main" val="118590457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defPPr/>
          </a:lstStyle>
          <a:p>
            <a:r>
              <a:rPr lang="en-US"/>
              <a:t>&lt;Legal&gt;&lt;NLP, Computer Vision &amp; Deep Learning&gt;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3081977468"/>
              </p:ext>
            </p:extLst>
          </p:nvPr>
        </p:nvGraphicFramePr>
        <p:xfrm>
          <a:off x="287434" y="1154755"/>
          <a:ext cx="8613315" cy="2893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BFB2E191-37A4-45CB-A0E7-349C893434B8}"/>
              </a:ext>
            </a:extLst>
          </p:cNvPr>
          <p:cNvGrpSpPr/>
          <p:nvPr/>
        </p:nvGrpSpPr>
        <p:grpSpPr>
          <a:xfrm>
            <a:off x="487803" y="4077792"/>
            <a:ext cx="8212578" cy="2589397"/>
            <a:chOff x="228600" y="3182028"/>
            <a:chExt cx="11640188" cy="3670110"/>
          </a:xfrm>
        </p:grpSpPr>
        <p:pic>
          <p:nvPicPr>
            <p:cNvPr id="7" name="Picture 6">
              <a:extLst>
                <a:ext uri="{FF2B5EF4-FFF2-40B4-BE49-F238E27FC236}">
                  <a16:creationId xmlns:a16="http://schemas.microsoft.com/office/drawing/2014/main" id="{C80F55D8-3023-43F3-9014-CCA9D345336A}"/>
                </a:ext>
              </a:extLst>
            </p:cNvPr>
            <p:cNvPicPr>
              <a:picLocks noChangeAspect="1"/>
            </p:cNvPicPr>
            <p:nvPr/>
          </p:nvPicPr>
          <p:blipFill>
            <a:blip r:embed="rId7"/>
            <a:stretch>
              <a:fillRect/>
            </a:stretch>
          </p:blipFill>
          <p:spPr>
            <a:xfrm>
              <a:off x="228600" y="3182028"/>
              <a:ext cx="5944115" cy="3670110"/>
            </a:xfrm>
            <a:prstGeom prst="rect">
              <a:avLst/>
            </a:prstGeom>
          </p:spPr>
        </p:pic>
        <p:pic>
          <p:nvPicPr>
            <p:cNvPr id="8" name="Picture 7" descr="https://lh6.googleusercontent.com/eC-j6iADunwWoIhAWPxx4gQIleYnnaubRar0f0v06-VE3sGcP8FTQU4Zs8rWQBTQ8N2AEC7GSx5FGrjhX42PHYPkPXj4BQMoP1BEqYf1f1P2HtpY3XnEMvbcukUde12bio42Vr_K">
              <a:extLst>
                <a:ext uri="{FF2B5EF4-FFF2-40B4-BE49-F238E27FC236}">
                  <a16:creationId xmlns:a16="http://schemas.microsoft.com/office/drawing/2014/main" id="{501B475B-2860-447B-9094-4D7D477E7CE8}"/>
                </a:ext>
              </a:extLst>
            </p:cNvPr>
            <p:cNvPicPr/>
            <p:nvPr/>
          </p:nvPicPr>
          <p:blipFill>
            <a:blip r:embed="rId8">
              <a:extLst>
                <a:ext uri="{28A0092B-C50C-407E-A947-70E740481C1C}">
                  <a14:useLocalDpi xmlns:a14="http://schemas.microsoft.com/office/drawing/2010/main" val="0"/>
                </a:ext>
              </a:extLst>
            </a:blip>
            <a:stretch>
              <a:fillRect/>
            </a:stretch>
          </p:blipFill>
          <p:spPr bwMode="auto">
            <a:xfrm>
              <a:off x="6382388" y="3203072"/>
              <a:ext cx="5486400" cy="1313838"/>
            </a:xfrm>
            <a:prstGeom prst="rect">
              <a:avLst/>
            </a:prstGeom>
            <a:noFill/>
            <a:ln>
              <a:noFill/>
            </a:ln>
          </p:spPr>
        </p:pic>
        <p:pic>
          <p:nvPicPr>
            <p:cNvPr id="9" name="Picture 8" descr="https://lh5.googleusercontent.com/ohLqM0zBww7HG5cgO_Qg68UAMFlVNj32v2GzskD1hHZUHdUkKjcKfXsv6gqnY6OeqjnmBk4XDpvLRlsrsQGyIRHr6NOa5LxidVwRWbpVMF5LAjeJptU8fRr6jjK7KZ5iyAGroihu">
              <a:extLst>
                <a:ext uri="{FF2B5EF4-FFF2-40B4-BE49-F238E27FC236}">
                  <a16:creationId xmlns:a16="http://schemas.microsoft.com/office/drawing/2014/main" id="{AF13818B-AAA1-4405-B874-44D2962DDA98}"/>
                </a:ext>
              </a:extLst>
            </p:cNvPr>
            <p:cNvPicPr/>
            <p:nvPr/>
          </p:nvPicPr>
          <p:blipFill>
            <a:blip r:embed="rId9">
              <a:extLst>
                <a:ext uri="{28A0092B-C50C-407E-A947-70E740481C1C}">
                  <a14:useLocalDpi xmlns:a14="http://schemas.microsoft.com/office/drawing/2010/main" val="0"/>
                </a:ext>
              </a:extLst>
            </a:blip>
            <a:stretch>
              <a:fillRect/>
            </a:stretch>
          </p:blipFill>
          <p:spPr bwMode="auto">
            <a:xfrm>
              <a:off x="6345055" y="4414977"/>
              <a:ext cx="5447533" cy="1228512"/>
            </a:xfrm>
            <a:prstGeom prst="rect">
              <a:avLst/>
            </a:prstGeom>
            <a:noFill/>
            <a:ln>
              <a:noFill/>
            </a:ln>
          </p:spPr>
        </p:pic>
        <p:pic>
          <p:nvPicPr>
            <p:cNvPr id="10" name="Picture 9">
              <a:extLst>
                <a:ext uri="{FF2B5EF4-FFF2-40B4-BE49-F238E27FC236}">
                  <a16:creationId xmlns:a16="http://schemas.microsoft.com/office/drawing/2014/main" id="{B7F1588B-14B1-4E56-8DED-188DD0C23B3E}"/>
                </a:ext>
              </a:extLst>
            </p:cNvPr>
            <p:cNvPicPr>
              <a:picLocks noChangeAspect="1"/>
            </p:cNvPicPr>
            <p:nvPr/>
          </p:nvPicPr>
          <p:blipFill>
            <a:blip r:embed="rId10"/>
            <a:stretch>
              <a:fillRect/>
            </a:stretch>
          </p:blipFill>
          <p:spPr>
            <a:xfrm>
              <a:off x="6382388" y="5562600"/>
              <a:ext cx="5410200" cy="1289538"/>
            </a:xfrm>
            <a:prstGeom prst="rect">
              <a:avLst/>
            </a:prstGeom>
          </p:spPr>
        </p:pic>
      </p:grpSp>
    </p:spTree>
    <p:extLst>
      <p:ext uri="{BB962C8B-B14F-4D97-AF65-F5344CB8AC3E}">
        <p14:creationId xmlns:p14="http://schemas.microsoft.com/office/powerpoint/2010/main" val="277537057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defPPr/>
          </a:lstStyle>
          <a:p>
            <a:r>
              <a:rPr lang="en-US"/>
              <a:t>&lt;Finance&gt;&lt;Neural Networks / Deep Learning&gt;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2804877665"/>
              </p:ext>
            </p:extLst>
          </p:nvPr>
        </p:nvGraphicFramePr>
        <p:xfrm>
          <a:off x="287434" y="1154755"/>
          <a:ext cx="8613315" cy="2893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94EBE08-6FB2-402A-AED6-F7F9EC305E85}"/>
              </a:ext>
            </a:extLst>
          </p:cNvPr>
          <p:cNvPicPr>
            <a:picLocks noChangeAspect="1"/>
          </p:cNvPicPr>
          <p:nvPr/>
        </p:nvPicPr>
        <p:blipFill>
          <a:blip r:embed="rId8"/>
          <a:stretch>
            <a:fillRect/>
          </a:stretch>
        </p:blipFill>
        <p:spPr>
          <a:xfrm>
            <a:off x="4252073" y="4095675"/>
            <a:ext cx="4512923" cy="2619673"/>
          </a:xfrm>
          <a:prstGeom prst="rect">
            <a:avLst/>
          </a:prstGeom>
        </p:spPr>
      </p:pic>
      <p:pic>
        <p:nvPicPr>
          <p:cNvPr id="4" name="Picture 3">
            <a:extLst>
              <a:ext uri="{FF2B5EF4-FFF2-40B4-BE49-F238E27FC236}">
                <a16:creationId xmlns:a16="http://schemas.microsoft.com/office/drawing/2014/main" id="{B1FF8571-DAF9-495A-B75B-362143091BF2}"/>
              </a:ext>
            </a:extLst>
          </p:cNvPr>
          <p:cNvPicPr>
            <a:picLocks noChangeAspect="1"/>
          </p:cNvPicPr>
          <p:nvPr/>
        </p:nvPicPr>
        <p:blipFill>
          <a:blip r:embed="rId9"/>
          <a:stretch>
            <a:fillRect/>
          </a:stretch>
        </p:blipFill>
        <p:spPr>
          <a:xfrm>
            <a:off x="287435" y="4048467"/>
            <a:ext cx="3870750" cy="2776116"/>
          </a:xfrm>
          <a:prstGeom prst="rect">
            <a:avLst/>
          </a:prstGeom>
        </p:spPr>
      </p:pic>
    </p:spTree>
    <p:extLst>
      <p:ext uri="{BB962C8B-B14F-4D97-AF65-F5344CB8AC3E}">
        <p14:creationId xmlns:p14="http://schemas.microsoft.com/office/powerpoint/2010/main" val="376224356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198773" y="850420"/>
            <a:ext cx="8667050" cy="545609"/>
          </a:xfrm>
        </p:spPr>
        <p:txBody>
          <a:bodyPr/>
          <a:lstStyle>
            <a:defPPr/>
          </a:lstStyle>
          <a:p>
            <a:r>
              <a:rPr lang="en-US"/>
              <a:t>&lt;Security&gt;&lt;Computer Vision/ Image Processing/ Object Recognition&gt;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2847035487"/>
              </p:ext>
            </p:extLst>
          </p:nvPr>
        </p:nvGraphicFramePr>
        <p:xfrm>
          <a:off x="198773" y="1477328"/>
          <a:ext cx="8559527" cy="3038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0E984F4-EE49-41B6-BE7C-9E14FD2FBC1D}"/>
              </a:ext>
            </a:extLst>
          </p:cNvPr>
          <p:cNvPicPr>
            <a:picLocks noChangeAspect="1"/>
          </p:cNvPicPr>
          <p:nvPr/>
        </p:nvPicPr>
        <p:blipFill>
          <a:blip r:embed="rId8"/>
          <a:stretch>
            <a:fillRect/>
          </a:stretch>
        </p:blipFill>
        <p:spPr>
          <a:xfrm>
            <a:off x="234593" y="4515998"/>
            <a:ext cx="2817408" cy="2113056"/>
          </a:xfrm>
          <a:prstGeom prst="rect">
            <a:avLst/>
          </a:prstGeom>
        </p:spPr>
      </p:pic>
      <p:pic>
        <p:nvPicPr>
          <p:cNvPr id="7" name="Picture 6">
            <a:extLst>
              <a:ext uri="{FF2B5EF4-FFF2-40B4-BE49-F238E27FC236}">
                <a16:creationId xmlns:a16="http://schemas.microsoft.com/office/drawing/2014/main" id="{BC27BFD2-EDBC-47D7-A82A-C3A34C89D483}"/>
              </a:ext>
            </a:extLst>
          </p:cNvPr>
          <p:cNvPicPr>
            <a:picLocks noChangeAspect="1"/>
          </p:cNvPicPr>
          <p:nvPr/>
        </p:nvPicPr>
        <p:blipFill>
          <a:blip r:embed="rId9"/>
          <a:stretch>
            <a:fillRect/>
          </a:stretch>
        </p:blipFill>
        <p:spPr>
          <a:xfrm>
            <a:off x="3271333" y="4515998"/>
            <a:ext cx="2916167" cy="2113056"/>
          </a:xfrm>
          <a:prstGeom prst="rect">
            <a:avLst/>
          </a:prstGeom>
        </p:spPr>
      </p:pic>
      <p:pic>
        <p:nvPicPr>
          <p:cNvPr id="8" name="Picture 7">
            <a:extLst>
              <a:ext uri="{FF2B5EF4-FFF2-40B4-BE49-F238E27FC236}">
                <a16:creationId xmlns:a16="http://schemas.microsoft.com/office/drawing/2014/main" id="{BC6B8BE1-CF56-4C90-B727-FB1E3985CEA9}"/>
              </a:ext>
            </a:extLst>
          </p:cNvPr>
          <p:cNvPicPr>
            <a:picLocks noChangeAspect="1"/>
          </p:cNvPicPr>
          <p:nvPr/>
        </p:nvPicPr>
        <p:blipFill>
          <a:blip r:embed="rId10"/>
          <a:stretch>
            <a:fillRect/>
          </a:stretch>
        </p:blipFill>
        <p:spPr>
          <a:xfrm>
            <a:off x="6406832" y="4515997"/>
            <a:ext cx="2351468" cy="2113056"/>
          </a:xfrm>
          <a:prstGeom prst="rect">
            <a:avLst/>
          </a:prstGeom>
        </p:spPr>
      </p:pic>
    </p:spTree>
    <p:extLst>
      <p:ext uri="{BB962C8B-B14F-4D97-AF65-F5344CB8AC3E}">
        <p14:creationId xmlns:p14="http://schemas.microsoft.com/office/powerpoint/2010/main" val="232491101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hlinkClick r:id="rId2"/>
              </a:rPr>
              <a:t>https://</a:t>
            </a:r>
            <a:r>
              <a:rPr lang="en-US" smtClean="0">
                <a:hlinkClick r:id="rId2"/>
              </a:rPr>
              <a:t>marketing.adobe.com/resources/help/en_US/reference/glossary.html</a:t>
            </a:r>
            <a:endParaRPr lang="en-US" smtClean="0"/>
          </a:p>
          <a:p>
            <a:r>
              <a:rPr lang="en-US">
                <a:hlinkClick r:id="rId3"/>
              </a:rPr>
              <a:t>https://analyticstraining.com/analytics-terminology</a:t>
            </a:r>
            <a:r>
              <a:rPr lang="en-US" smtClean="0">
                <a:hlinkClick r:id="rId3"/>
              </a:rPr>
              <a:t>/</a:t>
            </a:r>
            <a:endParaRPr lang="en-US" smtClean="0"/>
          </a:p>
          <a:p>
            <a:r>
              <a:rPr lang="en-US">
                <a:hlinkClick r:id="rId4"/>
              </a:rPr>
              <a:t>https://</a:t>
            </a:r>
            <a:r>
              <a:rPr lang="en-US" smtClean="0">
                <a:hlinkClick r:id="rId4"/>
              </a:rPr>
              <a:t>blog.hubspot.com/marketing/hubspot-google-analytics-glossary</a:t>
            </a:r>
            <a:endParaRPr lang="en-US" smtClean="0"/>
          </a:p>
          <a:p>
            <a:endParaRPr lang="en-US" smtClean="0"/>
          </a:p>
          <a:p>
            <a:endParaRPr lang="en-US"/>
          </a:p>
        </p:txBody>
      </p:sp>
      <p:sp>
        <p:nvSpPr>
          <p:cNvPr id="3" name="Content Placeholder 2"/>
          <p:cNvSpPr>
            <a:spLocks noGrp="1"/>
          </p:cNvSpPr>
          <p:nvPr>
            <p:ph sz="quarter" idx="10"/>
          </p:nvPr>
        </p:nvSpPr>
        <p:spPr/>
        <p:txBody>
          <a:bodyPr/>
          <a:lstStyle>
            <a:defPPr/>
          </a:lstStyle>
          <a:p>
            <a:r>
              <a:rPr lang="en-US" smtClean="0"/>
              <a:t>Analytics Terminology</a:t>
            </a:r>
            <a:endParaRPr lang="en-US"/>
          </a:p>
        </p:txBody>
      </p:sp>
    </p:spTree>
    <p:extLst>
      <p:ext uri="{BB962C8B-B14F-4D97-AF65-F5344CB8AC3E}">
        <p14:creationId xmlns:p14="http://schemas.microsoft.com/office/powerpoint/2010/main" val="356987602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defPPr/>
          </a:lstStyle>
          <a:p>
            <a:pPr fontAlgn="base"/>
            <a:r>
              <a:rPr lang="en-US" b="1" u="sng"/>
              <a:t>Technical skills for data analytics:</a:t>
            </a:r>
          </a:p>
          <a:p>
            <a:pPr fontAlgn="base">
              <a:buFont typeface="Arial" pitchFamily="34" charset="0"/>
              <a:buChar char="•"/>
            </a:pPr>
            <a:r>
              <a:rPr lang="en-US"/>
              <a:t>Packages and Statistical methods</a:t>
            </a:r>
          </a:p>
          <a:p>
            <a:pPr fontAlgn="base">
              <a:buFont typeface="Arial" pitchFamily="34" charset="0"/>
              <a:buChar char="•"/>
            </a:pPr>
            <a:r>
              <a:rPr lang="en-US"/>
              <a:t>BI Platform and Data Warehousing</a:t>
            </a:r>
          </a:p>
          <a:p>
            <a:pPr fontAlgn="base">
              <a:buFont typeface="Arial" pitchFamily="34" charset="0"/>
              <a:buChar char="•"/>
            </a:pPr>
            <a:r>
              <a:rPr lang="en-US"/>
              <a:t>Base design of data</a:t>
            </a:r>
          </a:p>
          <a:p>
            <a:pPr fontAlgn="base">
              <a:buFont typeface="Arial" pitchFamily="34" charset="0"/>
              <a:buChar char="•"/>
            </a:pPr>
            <a:r>
              <a:rPr lang="en-US"/>
              <a:t>Data Visualization and munging</a:t>
            </a:r>
          </a:p>
          <a:p>
            <a:pPr fontAlgn="base">
              <a:buFont typeface="Arial" pitchFamily="34" charset="0"/>
              <a:buChar char="•"/>
            </a:pPr>
            <a:r>
              <a:rPr lang="en-US"/>
              <a:t>Reporting methods</a:t>
            </a:r>
          </a:p>
          <a:p>
            <a:pPr fontAlgn="base">
              <a:buFont typeface="Arial" pitchFamily="34" charset="0"/>
              <a:buChar char="•"/>
            </a:pPr>
            <a:r>
              <a:rPr lang="en-US"/>
              <a:t>Knowledge of Hadoop and MapReduce</a:t>
            </a:r>
          </a:p>
          <a:p>
            <a:pPr fontAlgn="base">
              <a:buFont typeface="Arial" pitchFamily="34" charset="0"/>
              <a:buChar char="•"/>
            </a:pPr>
            <a:r>
              <a:rPr lang="en-US"/>
              <a:t>Data Mining</a:t>
            </a:r>
          </a:p>
          <a:p>
            <a:pPr fontAlgn="base"/>
            <a:r>
              <a:rPr lang="en-US" b="1" u="sng"/>
              <a:t>Business Skills Data analytics:</a:t>
            </a:r>
          </a:p>
          <a:p>
            <a:pPr fontAlgn="base">
              <a:buFont typeface="Arial" pitchFamily="34" charset="0"/>
              <a:buChar char="•"/>
            </a:pPr>
            <a:r>
              <a:rPr lang="en-US"/>
              <a:t>Effective communication </a:t>
            </a:r>
            <a:r>
              <a:rPr lang="en-US" smtClean="0"/>
              <a:t>skills</a:t>
            </a:r>
          </a:p>
          <a:p>
            <a:pPr fontAlgn="base">
              <a:buFont typeface="Arial" pitchFamily="34" charset="0"/>
              <a:buChar char="•"/>
            </a:pPr>
            <a:r>
              <a:rPr lang="en-US" smtClean="0"/>
              <a:t>Creative thinking</a:t>
            </a:r>
          </a:p>
          <a:p>
            <a:pPr fontAlgn="base">
              <a:buFont typeface="Arial" pitchFamily="34" charset="0"/>
              <a:buChar char="•"/>
            </a:pPr>
            <a:r>
              <a:rPr lang="en-US" smtClean="0"/>
              <a:t>Industry knowledge</a:t>
            </a:r>
          </a:p>
          <a:p>
            <a:pPr fontAlgn="base">
              <a:buFont typeface="Arial" pitchFamily="34" charset="0"/>
              <a:buChar char="•"/>
            </a:pPr>
            <a:r>
              <a:rPr lang="en-US" smtClean="0"/>
              <a:t>Analytic </a:t>
            </a:r>
            <a:r>
              <a:rPr lang="en-US"/>
              <a:t>problem solving</a:t>
            </a:r>
          </a:p>
          <a:p>
            <a:pPr fontAlgn="base">
              <a:buFont typeface="Arial" pitchFamily="34" charset="0"/>
              <a:buChar char="•"/>
            </a:pPr>
            <a:endParaRPr lang="en-US"/>
          </a:p>
          <a:p>
            <a:endParaRPr lang="en-US"/>
          </a:p>
        </p:txBody>
      </p:sp>
      <p:sp>
        <p:nvSpPr>
          <p:cNvPr id="3" name="Content Placeholder 2"/>
          <p:cNvSpPr>
            <a:spLocks noGrp="1"/>
          </p:cNvSpPr>
          <p:nvPr>
            <p:ph sz="quarter" idx="10"/>
          </p:nvPr>
        </p:nvSpPr>
        <p:spPr/>
        <p:txBody>
          <a:bodyPr/>
          <a:lstStyle>
            <a:defPPr/>
          </a:lstStyle>
          <a:p>
            <a:r>
              <a:rPr lang="en-US" smtClean="0"/>
              <a:t>Skills Required for Data Analyst</a:t>
            </a:r>
            <a:endParaRPr lang="en-US"/>
          </a:p>
        </p:txBody>
      </p:sp>
    </p:spTree>
    <p:extLst>
      <p:ext uri="{BB962C8B-B14F-4D97-AF65-F5344CB8AC3E}">
        <p14:creationId xmlns:p14="http://schemas.microsoft.com/office/powerpoint/2010/main" val="260968896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4438471"/>
              </p:ext>
            </p:extLst>
          </p:nvPr>
        </p:nvGraphicFramePr>
        <p:xfrm>
          <a:off x="228599" y="1453544"/>
          <a:ext cx="8534400" cy="909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sz="quarter" idx="10"/>
          </p:nvPr>
        </p:nvSpPr>
        <p:spPr/>
        <p:txBody>
          <a:bodyPr/>
          <a:lstStyle>
            <a:defPPr/>
          </a:lstStyle>
          <a:p>
            <a:r>
              <a:rPr lang="en-US" smtClean="0"/>
              <a:t>Evolution of Data Storage &amp; Processing </a:t>
            </a:r>
            <a:endParaRPr lang="en-US"/>
          </a:p>
        </p:txBody>
      </p:sp>
      <p:sp>
        <p:nvSpPr>
          <p:cNvPr id="5" name="TextBox 4"/>
          <p:cNvSpPr txBox="1"/>
          <p:nvPr/>
        </p:nvSpPr>
        <p:spPr>
          <a:xfrm>
            <a:off x="318976" y="2412875"/>
            <a:ext cx="3086100" cy="1754326"/>
          </a:xfrm>
          <a:prstGeom prst="rect">
            <a:avLst/>
          </a:prstGeom>
          <a:noFill/>
        </p:spPr>
        <p:txBody>
          <a:bodyPr wrap="square" rtlCol="0">
            <a:spAutoFit/>
          </a:bodyPr>
          <a:lstStyle>
            <a:defPPr>
              <a:defRPr lang="en-US"/>
            </a:defPPr>
          </a:lstStyle>
          <a:p>
            <a:pPr marL="285750" indent="-285750">
              <a:buFontTx/>
              <a:buChar char="-"/>
            </a:pPr>
            <a:r>
              <a:rPr lang="en-US" smtClean="0"/>
              <a:t>Electronic Data Processing</a:t>
            </a:r>
          </a:p>
          <a:p>
            <a:pPr marL="285750" indent="-285750">
              <a:buFontTx/>
              <a:buChar char="-"/>
            </a:pPr>
            <a:r>
              <a:rPr lang="en-US" smtClean="0"/>
              <a:t>Expensive storage on local physical servers</a:t>
            </a:r>
          </a:p>
          <a:p>
            <a:pPr marL="285750" indent="-285750">
              <a:buFontTx/>
              <a:buChar char="-"/>
            </a:pPr>
            <a:r>
              <a:rPr lang="en-US"/>
              <a:t>Local storage of data; Limited access to data</a:t>
            </a:r>
          </a:p>
          <a:p>
            <a:pPr marL="285750" indent="-285750">
              <a:buFontTx/>
              <a:buChar char="-"/>
            </a:pPr>
            <a:r>
              <a:rPr lang="en-US" smtClean="0"/>
              <a:t>Low processing power</a:t>
            </a:r>
            <a:endParaRPr lang="en-US"/>
          </a:p>
        </p:txBody>
      </p:sp>
      <p:sp>
        <p:nvSpPr>
          <p:cNvPr id="6" name="TextBox 5"/>
          <p:cNvSpPr txBox="1"/>
          <p:nvPr/>
        </p:nvSpPr>
        <p:spPr>
          <a:xfrm>
            <a:off x="5620591" y="2425184"/>
            <a:ext cx="3104307" cy="1754326"/>
          </a:xfrm>
          <a:prstGeom prst="rect">
            <a:avLst/>
          </a:prstGeom>
          <a:noFill/>
        </p:spPr>
        <p:txBody>
          <a:bodyPr wrap="square" rtlCol="0">
            <a:spAutoFit/>
          </a:bodyPr>
          <a:lstStyle>
            <a:defPPr>
              <a:defRPr lang="en-US"/>
            </a:defPPr>
          </a:lstStyle>
          <a:p>
            <a:pPr marL="285750" indent="-285750">
              <a:buFontTx/>
              <a:buChar char="-"/>
            </a:pPr>
            <a:r>
              <a:rPr lang="en-US" smtClean="0"/>
              <a:t>Cloud Data Processing</a:t>
            </a:r>
          </a:p>
          <a:p>
            <a:pPr marL="285750" indent="-285750">
              <a:buFontTx/>
              <a:buChar char="-"/>
            </a:pPr>
            <a:r>
              <a:rPr lang="en-US" smtClean="0"/>
              <a:t>Cloud storage of data; free/easy </a:t>
            </a:r>
            <a:r>
              <a:rPr lang="en-US"/>
              <a:t>access to data</a:t>
            </a:r>
          </a:p>
          <a:p>
            <a:pPr marL="285750" indent="-285750">
              <a:buFontTx/>
              <a:buChar char="-"/>
            </a:pPr>
            <a:r>
              <a:rPr lang="en-US" smtClean="0"/>
              <a:t>Cheap storage on Cloud</a:t>
            </a:r>
          </a:p>
          <a:p>
            <a:pPr marL="285750" indent="-285750">
              <a:buFontTx/>
              <a:buChar char="-"/>
            </a:pPr>
            <a:r>
              <a:rPr lang="en-US" smtClean="0"/>
              <a:t>Extensive Cloud (GPUs) processing power </a:t>
            </a:r>
            <a:endParaRPr lang="en-US"/>
          </a:p>
        </p:txBody>
      </p:sp>
      <p:sp>
        <p:nvSpPr>
          <p:cNvPr id="7" name="Rectangle 6"/>
          <p:cNvSpPr/>
          <p:nvPr/>
        </p:nvSpPr>
        <p:spPr>
          <a:xfrm>
            <a:off x="3131728" y="2257728"/>
            <a:ext cx="2548634" cy="1569660"/>
          </a:xfrm>
          <a:prstGeom prst="rect">
            <a:avLst/>
          </a:prstGeom>
          <a:noFill/>
        </p:spPr>
        <p:txBody>
          <a:bodyPr wrap="square" lIns="91440" tIns="45720" rIns="91440" bIns="45720">
            <a:spAutoFit/>
          </a:bodyPr>
          <a:lstStyle>
            <a:defPPr>
              <a:defRPr lang="en-US"/>
            </a:defPPr>
          </a:lstStyle>
          <a:p>
            <a:pPr algn="ctr"/>
            <a:r>
              <a:rPr lang="en-US" sz="2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Key Factors leading to transition of EDP to Cloud Era </a:t>
            </a:r>
            <a:endParaRPr lang="en-US" sz="2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8" name="Diagram 7"/>
          <p:cNvGraphicFramePr/>
          <p:nvPr>
            <p:extLst>
              <p:ext uri="{D42A27DB-BD31-4B8C-83A1-F6EECF244321}">
                <p14:modId xmlns:p14="http://schemas.microsoft.com/office/powerpoint/2010/main" val="1101449902"/>
              </p:ext>
            </p:extLst>
          </p:nvPr>
        </p:nvGraphicFramePr>
        <p:xfrm>
          <a:off x="266699" y="4189526"/>
          <a:ext cx="8458199" cy="2438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Down Arrow 8"/>
          <p:cNvSpPr/>
          <p:nvPr/>
        </p:nvSpPr>
        <p:spPr>
          <a:xfrm>
            <a:off x="4192685" y="3849713"/>
            <a:ext cx="426719" cy="3465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Tree>
    <p:extLst>
      <p:ext uri="{BB962C8B-B14F-4D97-AF65-F5344CB8AC3E}">
        <p14:creationId xmlns:p14="http://schemas.microsoft.com/office/powerpoint/2010/main" val="164999351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5059363"/>
          </a:xfrm>
        </p:spPr>
        <p:txBody>
          <a:bodyPr>
            <a:normAutofit fontScale="77500" lnSpcReduction="20000"/>
          </a:bodyPr>
          <a:lstStyle>
            <a:defPPr/>
          </a:lstStyle>
          <a:p>
            <a:pPr marL="457200" indent="-457200">
              <a:buAutoNum type="arabicPeriod"/>
            </a:pPr>
            <a:r>
              <a:rPr lang="en-US" b="1" smtClean="0"/>
              <a:t>SAS</a:t>
            </a:r>
            <a:r>
              <a:rPr lang="en-US"/>
              <a:t>: SAS is a software suite that can mine, alter, manage and retrieve data from a variety of sources and perform statistical analysis on it. SAS provides a graphical point-and-click user interface for non-technical users and more advanced options through the SAS programming language. SAS programs have a DATA step, which retrieves and manipulates data, usually creating a SAS data set, and a PROC step, which analyses the data.</a:t>
            </a:r>
          </a:p>
          <a:p>
            <a:pPr marL="457200" indent="-457200">
              <a:buAutoNum type="arabicPeriod"/>
            </a:pPr>
            <a:r>
              <a:rPr lang="en-US" b="1" smtClean="0"/>
              <a:t>WPS</a:t>
            </a:r>
            <a:r>
              <a:rPr lang="en-US"/>
              <a:t>: WPS can use programs written in the language of SAS without the need for translating them into any other language. In this regard WPS is compatible with the SAS system. WPS is a language interpreter able to process the language of SAS and produce similar results. It is sometimes used as an alternative to SAS as it is relatively cheaper.</a:t>
            </a:r>
          </a:p>
          <a:p>
            <a:pPr marL="457200" indent="-457200">
              <a:buAutoNum type="arabicPeriod"/>
            </a:pPr>
            <a:r>
              <a:rPr lang="en-US" b="1"/>
              <a:t>MS </a:t>
            </a:r>
            <a:r>
              <a:rPr lang="en-US" b="1" smtClean="0"/>
              <a:t>Excel</a:t>
            </a:r>
            <a:r>
              <a:rPr lang="en-US" smtClean="0"/>
              <a:t>:  </a:t>
            </a:r>
            <a:r>
              <a:rPr lang="en-US"/>
              <a:t>Microsoft Excel is a spreadsheet application developed by Microsoft for Microsoft Windows and Mac OS. It features calculation, graphing tools, pivot tables, and a macro programming language called Visual Basic for Applications. It has been a very widely applied spreadsheet for these platforms, especially since version 5 in 1993, and it has replaced Lotus 1-2-3 as the industry standard for spreadsheets. Excel forms part of Microsoft </a:t>
            </a:r>
            <a:r>
              <a:rPr lang="en-US" smtClean="0"/>
              <a:t>Office</a:t>
            </a:r>
            <a:endParaRPr lang="en-US"/>
          </a:p>
        </p:txBody>
      </p:sp>
      <p:sp>
        <p:nvSpPr>
          <p:cNvPr id="3" name="Content Placeholder 2"/>
          <p:cNvSpPr>
            <a:spLocks noGrp="1"/>
          </p:cNvSpPr>
          <p:nvPr>
            <p:ph sz="quarter" idx="10"/>
          </p:nvPr>
        </p:nvSpPr>
        <p:spPr/>
        <p:txBody>
          <a:bodyPr/>
          <a:lstStyle>
            <a:defPPr/>
          </a:lstStyle>
          <a:p>
            <a:r>
              <a:rPr lang="en-US" smtClean="0"/>
              <a:t>Tools in Data Analytics – Paid Tools </a:t>
            </a:r>
            <a:endParaRPr lang="en-US"/>
          </a:p>
        </p:txBody>
      </p:sp>
    </p:spTree>
    <p:extLst>
      <p:ext uri="{BB962C8B-B14F-4D97-AF65-F5344CB8AC3E}">
        <p14:creationId xmlns:p14="http://schemas.microsoft.com/office/powerpoint/2010/main" val="5379517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06963"/>
          </a:xfrm>
        </p:spPr>
        <p:txBody>
          <a:bodyPr>
            <a:normAutofit fontScale="92500" lnSpcReduction="10000"/>
          </a:bodyPr>
          <a:lstStyle>
            <a:defPPr/>
          </a:lstStyle>
          <a:p>
            <a:pPr marL="457200" indent="-457200">
              <a:buFont typeface="+mj-lt"/>
              <a:buAutoNum type="arabicPeriod" startAt="4"/>
            </a:pPr>
            <a:r>
              <a:rPr lang="en-US" sz="2100" b="1"/>
              <a:t>Tableau: </a:t>
            </a:r>
            <a:r>
              <a:rPr lang="en-US" sz="2100"/>
              <a:t>Tableau Software is an American computer software company headquartered in Seattle, Washington. It produces a family of interactive data visualization products focused on business intelligence. Tableau offers five main products: Tableau Desktop, Tableau Server, Tableau Online, Tableau Reader and Tableau Public.</a:t>
            </a:r>
          </a:p>
          <a:p>
            <a:pPr marL="457200" indent="-457200">
              <a:buFont typeface="Arial" pitchFamily="34" charset="0"/>
              <a:buAutoNum type="arabicPeriod" startAt="4"/>
            </a:pPr>
            <a:r>
              <a:rPr lang="en-US" sz="2100" b="1"/>
              <a:t>Pentaho</a:t>
            </a:r>
            <a:r>
              <a:rPr lang="en-US" sz="2100"/>
              <a:t>: Pentaho is a company that offers Pentaho Business Analytics, a suite of open source Business Intelligence (BI) products which provide data integration, OLAP services, reporting, dash boarding, data mining and ETL capabilities. Pentaho was founded in 2004 by five founders and is headquartered in Orlando, FL, USA. The Pentaho suite consists of two offerings, an enterprise and community edition. The enterprise edition contains extra features not found in the community edition</a:t>
            </a:r>
            <a:r>
              <a:rPr lang="en-US" sz="2100" smtClean="0"/>
              <a:t>.</a:t>
            </a:r>
          </a:p>
          <a:p>
            <a:pPr marL="457200" indent="-457200">
              <a:buFont typeface="Arial" pitchFamily="34" charset="0"/>
              <a:buAutoNum type="arabicPeriod" startAt="4"/>
            </a:pPr>
            <a:r>
              <a:rPr lang="en-US" sz="2100" b="1" err="1" smtClean="0"/>
              <a:t>Statistica</a:t>
            </a:r>
            <a:r>
              <a:rPr lang="en-US" sz="2100" smtClean="0"/>
              <a:t>: </a:t>
            </a:r>
            <a:r>
              <a:rPr lang="en-US" sz="2100"/>
              <a:t>STATISTICA is a statistics and analytics software package developed by StatSoft. STATISTICA provides data analysis, data management, statistics, data mining, and data visualization procedures. STATISTICA product categories include Enterprise (for use across a site or organization), Web-Based (for use with a server and web browser), Concurrent Network Desktop, and Single-User Desktop.</a:t>
            </a:r>
          </a:p>
          <a:p>
            <a:pPr marL="457200" indent="-457200">
              <a:buFont typeface="Arial" pitchFamily="34" charset="0"/>
              <a:buAutoNum type="arabicPeriod" startAt="4"/>
            </a:pPr>
            <a:endParaRPr lang="en-US" sz="2100"/>
          </a:p>
          <a:p>
            <a:endParaRPr lang="en-US"/>
          </a:p>
        </p:txBody>
      </p:sp>
      <p:sp>
        <p:nvSpPr>
          <p:cNvPr id="3" name="Content Placeholder 2"/>
          <p:cNvSpPr>
            <a:spLocks noGrp="1"/>
          </p:cNvSpPr>
          <p:nvPr>
            <p:ph sz="quarter" idx="10"/>
          </p:nvPr>
        </p:nvSpPr>
        <p:spPr/>
        <p:txBody>
          <a:bodyPr/>
          <a:lstStyle>
            <a:defPPr/>
          </a:lstStyle>
          <a:p>
            <a:r>
              <a:rPr lang="en-US"/>
              <a:t>Tools in Data Analytics – Paid Tools </a:t>
            </a:r>
            <a:r>
              <a:rPr lang="en-US" smtClean="0"/>
              <a:t>contd..</a:t>
            </a:r>
            <a:endParaRPr lang="en-US"/>
          </a:p>
        </p:txBody>
      </p:sp>
    </p:spTree>
    <p:extLst>
      <p:ext uri="{BB962C8B-B14F-4D97-AF65-F5344CB8AC3E}">
        <p14:creationId xmlns:p14="http://schemas.microsoft.com/office/powerpoint/2010/main" val="332602382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defPPr/>
          </a:lstStyle>
          <a:p>
            <a:pPr marL="457200" indent="-457200">
              <a:buFont typeface="+mj-lt"/>
              <a:buAutoNum type="arabicPeriod" startAt="7"/>
            </a:pPr>
            <a:r>
              <a:rPr lang="en-US" b="1" err="1"/>
              <a:t>Qlikview</a:t>
            </a:r>
            <a:r>
              <a:rPr lang="en-US"/>
              <a:t> </a:t>
            </a:r>
            <a:r>
              <a:rPr lang="en-US" smtClean="0"/>
              <a:t>: Qlikview </a:t>
            </a:r>
            <a:r>
              <a:rPr lang="en-US"/>
              <a:t>is a business intelligence software from Qlik. It helps its users understand the business in a better way by providing them features like consolidating relevant data from multiple sources, exploring the various associations in the data, enabling social decision making through secure, real-time collaboration etc.</a:t>
            </a:r>
          </a:p>
          <a:p>
            <a:pPr marL="457200" indent="-457200">
              <a:buFont typeface="+mj-lt"/>
              <a:buAutoNum type="arabicPeriod" startAt="7"/>
            </a:pPr>
            <a:r>
              <a:rPr lang="en-US" b="1" err="1"/>
              <a:t>KISSmetrics</a:t>
            </a:r>
            <a:r>
              <a:rPr lang="en-US"/>
              <a:t> </a:t>
            </a:r>
            <a:r>
              <a:rPr lang="en-US" smtClean="0"/>
              <a:t>: KISSmetrics </a:t>
            </a:r>
            <a:r>
              <a:rPr lang="en-US"/>
              <a:t>is a person-based analytics product that helps users identify, understand, and improve the metrics that drive their online business. They make it simple to get the information users need to make better product and marketing decisions. </a:t>
            </a:r>
          </a:p>
        </p:txBody>
      </p:sp>
      <p:sp>
        <p:nvSpPr>
          <p:cNvPr id="3" name="Content Placeholder 2"/>
          <p:cNvSpPr>
            <a:spLocks noGrp="1"/>
          </p:cNvSpPr>
          <p:nvPr>
            <p:ph sz="quarter" idx="10"/>
          </p:nvPr>
        </p:nvSpPr>
        <p:spPr/>
        <p:txBody>
          <a:bodyPr/>
          <a:lstStyle>
            <a:defPPr/>
          </a:lstStyle>
          <a:p>
            <a:r>
              <a:rPr lang="en-US"/>
              <a:t>Tools in Data Analytics – Paid Tools contd</a:t>
            </a:r>
            <a:r>
              <a:rPr lang="en-US" smtClean="0"/>
              <a:t>..</a:t>
            </a:r>
            <a:endParaRPr lang="en-US"/>
          </a:p>
        </p:txBody>
      </p:sp>
    </p:spTree>
    <p:extLst>
      <p:ext uri="{BB962C8B-B14F-4D97-AF65-F5344CB8AC3E}">
        <p14:creationId xmlns:p14="http://schemas.microsoft.com/office/powerpoint/2010/main" val="101085286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defPPr/>
          </a:lstStyle>
          <a:p>
            <a:pPr marL="457200" indent="-457200">
              <a:buFont typeface="+mj-lt"/>
              <a:buAutoNum type="arabicPeriod" startAt="9"/>
            </a:pPr>
            <a:r>
              <a:rPr lang="en-US" b="1" err="1"/>
              <a:t>WeKa</a:t>
            </a:r>
            <a:r>
              <a:rPr lang="en-US"/>
              <a:t> </a:t>
            </a:r>
            <a:r>
              <a:rPr lang="en-US" smtClean="0"/>
              <a:t>:The </a:t>
            </a:r>
            <a:r>
              <a:rPr lang="en-US"/>
              <a:t>Weka workbench contains a collection of visualization tools and algorithms for data analysis and predictive modelling, together with graphical user interfaces for easy access to this functionality. The original non-Java version of Weka was a TCL/TK front-end to (mostly third-party) modelling algorithms implemented in other programming languages, plus data pre-processing utilities in C, and a Make file-based system for running machine learning experiments. This original version was primarily designed as a tool for analysing data from agricultural domains, but the more recent fully Java-based version (Weka 3), for which development started in 1997, is now used in many different application areas, in particular for educational purposes and research.</a:t>
            </a:r>
          </a:p>
          <a:p>
            <a:pPr marL="457200" indent="-457200">
              <a:buFont typeface="+mj-lt"/>
              <a:buAutoNum type="arabicPeriod" startAt="9"/>
            </a:pPr>
            <a:r>
              <a:rPr lang="en-US" b="1" err="1" smtClean="0"/>
              <a:t>BigML:</a:t>
            </a:r>
            <a:r>
              <a:rPr lang="en-US" smtClean="0"/>
              <a:t> </a:t>
            </a:r>
            <a:r>
              <a:rPr lang="en-US" err="1"/>
              <a:t>BigML is a Corvallis, Ore.based startup with a SaaS-based machine learning platform that allows everyday business users to create actionable predictive models within minutes.</a:t>
            </a:r>
          </a:p>
          <a:p>
            <a:endParaRPr lang="en-US"/>
          </a:p>
        </p:txBody>
      </p:sp>
      <p:sp>
        <p:nvSpPr>
          <p:cNvPr id="3" name="Content Placeholder 2"/>
          <p:cNvSpPr>
            <a:spLocks noGrp="1"/>
          </p:cNvSpPr>
          <p:nvPr>
            <p:ph sz="quarter" idx="10"/>
          </p:nvPr>
        </p:nvSpPr>
        <p:spPr/>
        <p:txBody>
          <a:bodyPr/>
          <a:lstStyle>
            <a:defPPr/>
          </a:lstStyle>
          <a:p>
            <a:r>
              <a:rPr lang="en-US"/>
              <a:t>Tools in Data Analytics – Paid Tools contd</a:t>
            </a:r>
            <a:r>
              <a:rPr lang="en-US" smtClean="0"/>
              <a:t>..</a:t>
            </a:r>
            <a:endParaRPr lang="en-US"/>
          </a:p>
        </p:txBody>
      </p:sp>
    </p:spTree>
    <p:extLst>
      <p:ext uri="{BB962C8B-B14F-4D97-AF65-F5344CB8AC3E}">
        <p14:creationId xmlns:p14="http://schemas.microsoft.com/office/powerpoint/2010/main" val="53123940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382000" cy="4983163"/>
          </a:xfrm>
        </p:spPr>
        <p:txBody>
          <a:bodyPr>
            <a:normAutofit fontScale="85000" lnSpcReduction="20000"/>
          </a:bodyPr>
          <a:lstStyle>
            <a:defPPr/>
          </a:lstStyle>
          <a:p>
            <a:pPr marL="457200" indent="-457200">
              <a:buFont typeface="+mj-lt"/>
              <a:buAutoNum type="arabicPeriod"/>
            </a:pPr>
            <a:r>
              <a:rPr lang="en-US" b="1"/>
              <a:t>R </a:t>
            </a:r>
            <a:r>
              <a:rPr lang="en-US" b="1" smtClean="0"/>
              <a:t>: </a:t>
            </a:r>
            <a:r>
              <a:rPr lang="en-US" smtClean="0"/>
              <a:t>R </a:t>
            </a:r>
            <a:r>
              <a:rPr lang="en-US"/>
              <a:t>provides a wide variety of statistical and graphical techniques, including linear and nonlinear modelling, classical statistical tests, time-series analysis, classification, clustering, and others. R is easily extensible through functions and extensions, and the R community is noted for its active contributions in terms of packages. There are some important differences, but much code written for S runs unaltered. Many of R's standard functions are written in R itself, which makes it easy for users to follow the algorithmic choices made. For computationally intensive tasks, C, C++, and FORTRAN code can be linked and called at run time. Advanced users can write C, C++, Java or Python code to manipulate R objects directly</a:t>
            </a:r>
            <a:r>
              <a:rPr lang="en-US" smtClean="0"/>
              <a:t>.</a:t>
            </a:r>
          </a:p>
          <a:p>
            <a:pPr marL="457200" indent="-457200">
              <a:buFont typeface="+mj-lt"/>
              <a:buAutoNum type="arabicPeriod"/>
            </a:pPr>
            <a:endParaRPr lang="en-US"/>
          </a:p>
          <a:p>
            <a:pPr marL="457200" indent="-457200">
              <a:buFont typeface="+mj-lt"/>
              <a:buAutoNum type="arabicPeriod"/>
            </a:pPr>
            <a:r>
              <a:rPr lang="en-US" b="1"/>
              <a:t>Google </a:t>
            </a:r>
            <a:r>
              <a:rPr lang="en-US" b="1" smtClean="0"/>
              <a:t>Analytics:  </a:t>
            </a:r>
            <a:r>
              <a:rPr lang="en-US"/>
              <a:t>Google Analytics is a service offered by Google that generates detailed statistics about a website's traffic and traffic sources and measures conversions and sales. The product is aimed at marketers as opposed to webmasters and technologists from which the industry of web analytics originally grew. It's the most widely used website statistics service</a:t>
            </a:r>
          </a:p>
        </p:txBody>
      </p:sp>
      <p:sp>
        <p:nvSpPr>
          <p:cNvPr id="3" name="Content Placeholder 2"/>
          <p:cNvSpPr>
            <a:spLocks noGrp="1"/>
          </p:cNvSpPr>
          <p:nvPr>
            <p:ph sz="quarter" idx="10"/>
          </p:nvPr>
        </p:nvSpPr>
        <p:spPr/>
        <p:txBody>
          <a:bodyPr/>
          <a:lstStyle>
            <a:defPPr/>
          </a:lstStyle>
          <a:p>
            <a:r>
              <a:rPr lang="en-US"/>
              <a:t>Tools in Data Analytics – </a:t>
            </a:r>
            <a:r>
              <a:rPr lang="en-US" smtClean="0"/>
              <a:t>Free Tools</a:t>
            </a:r>
            <a:endParaRPr lang="en-US"/>
          </a:p>
        </p:txBody>
      </p:sp>
    </p:spTree>
    <p:extLst>
      <p:ext uri="{BB962C8B-B14F-4D97-AF65-F5344CB8AC3E}">
        <p14:creationId xmlns:p14="http://schemas.microsoft.com/office/powerpoint/2010/main" val="388969457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defPPr/>
          </a:lstStyle>
          <a:p>
            <a:pPr marL="457200" indent="-457200">
              <a:buFont typeface="+mj-lt"/>
              <a:buAutoNum type="arabicPeriod" startAt="3"/>
            </a:pPr>
            <a:r>
              <a:rPr lang="en-US" b="1"/>
              <a:t>Python</a:t>
            </a:r>
            <a:r>
              <a:rPr lang="en-US"/>
              <a:t> Pandas (python data analysis library) is an open source, BSD-licensed library providing high-performance, easy-to-use data structures and data analysis tools for the Python programming language. It provides tools for reading and writing data between in-memory data structures and different formats: CSV and text files, Microsoft Excel, SQL databases, and the fast HDF5 format and also intelligent data alignment and integrated handling of missing data: gain automatic label-based alignment in computations and easily manipulate messy data into an orderly form can be done using python</a:t>
            </a:r>
          </a:p>
          <a:p>
            <a:pPr marL="457200" indent="-457200">
              <a:buFont typeface="+mj-lt"/>
              <a:buAutoNum type="arabicPeriod" startAt="3"/>
            </a:pPr>
            <a:endParaRPr lang="en-US" smtClean="0"/>
          </a:p>
          <a:p>
            <a:pPr marL="457200" indent="-457200">
              <a:buFont typeface="+mj-lt"/>
              <a:buAutoNum type="arabicPeriod" startAt="3"/>
            </a:pPr>
            <a:r>
              <a:rPr lang="en-US" b="1" err="1" smtClean="0"/>
              <a:t>Spotfire</a:t>
            </a:r>
            <a:r>
              <a:rPr lang="en-US" smtClean="0"/>
              <a:t> </a:t>
            </a:r>
            <a:r>
              <a:rPr lang="en-US"/>
              <a:t>TIBCO Spotfire is an analytics and business intelligence platform for analysis of data by predictive and complex statistics. During the 2010 World Cup, FIFA used this software to give viewers analytics on country teams' past performances.</a:t>
            </a:r>
          </a:p>
          <a:p>
            <a:endParaRPr lang="en-US"/>
          </a:p>
        </p:txBody>
      </p:sp>
      <p:sp>
        <p:nvSpPr>
          <p:cNvPr id="3" name="Content Placeholder 2"/>
          <p:cNvSpPr>
            <a:spLocks noGrp="1"/>
          </p:cNvSpPr>
          <p:nvPr>
            <p:ph sz="quarter" idx="10"/>
          </p:nvPr>
        </p:nvSpPr>
        <p:spPr/>
        <p:txBody>
          <a:bodyPr/>
          <a:lstStyle>
            <a:defPPr/>
          </a:lstStyle>
          <a:p>
            <a:r>
              <a:rPr lang="en-US"/>
              <a:t>Tools in Data Analytics – Free </a:t>
            </a:r>
            <a:r>
              <a:rPr lang="en-US" smtClean="0"/>
              <a:t>Tools contd..</a:t>
            </a:r>
            <a:endParaRPr lang="en-US"/>
          </a:p>
        </p:txBody>
      </p:sp>
    </p:spTree>
    <p:extLst>
      <p:ext uri="{BB962C8B-B14F-4D97-AF65-F5344CB8AC3E}">
        <p14:creationId xmlns:p14="http://schemas.microsoft.com/office/powerpoint/2010/main" val="394242141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defPPr/>
          </a:lstStyle>
          <a:p>
            <a:r>
              <a:rPr lang="en-US" b="1"/>
              <a:t>Data Analytics </a:t>
            </a:r>
            <a:endParaRPr lang="en-US"/>
          </a:p>
        </p:txBody>
      </p:sp>
      <p:sp>
        <p:nvSpPr>
          <p:cNvPr id="7" name="Subtitle 6"/>
          <p:cNvSpPr>
            <a:spLocks noGrp="1"/>
          </p:cNvSpPr>
          <p:nvPr>
            <p:ph type="subTitle" idx="1"/>
          </p:nvPr>
        </p:nvSpPr>
        <p:spPr/>
        <p:txBody>
          <a:bodyPr/>
          <a:lstStyle>
            <a:defPPr/>
          </a:lstStyle>
          <a:p>
            <a:r>
              <a:rPr lang="en-US" smtClean="0"/>
              <a:t>Lecture –3</a:t>
            </a:r>
          </a:p>
          <a:p>
            <a:r>
              <a:rPr lang="en-US" smtClean="0"/>
              <a:t>Sumita Narang</a:t>
            </a:r>
            <a:endParaRPr lang="en-US"/>
          </a:p>
        </p:txBody>
      </p:sp>
    </p:spTree>
    <p:extLst>
      <p:ext uri="{BB962C8B-B14F-4D97-AF65-F5344CB8AC3E}">
        <p14:creationId xmlns:p14="http://schemas.microsoft.com/office/powerpoint/2010/main" val="197033495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2895600"/>
            <a:ext cx="6705600" cy="2743200"/>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mn-lt"/>
                <a:ea typeface="+mn-ea"/>
                <a:cs typeface="+mn-cs"/>
                <a:sym typeface="Wingdings"/>
              </a:defRPr>
            </a:lvl9pPr>
          </a:lstStyle>
          <a:p>
            <a:pPr algn="ctr"/>
            <a:endParaRPr lang="en-US"/>
          </a:p>
        </p:txBody>
      </p:sp>
      <p:sp>
        <p:nvSpPr>
          <p:cNvPr id="2" name="Content Placeholder 1"/>
          <p:cNvSpPr>
            <a:spLocks noGrp="1"/>
          </p:cNvSpPr>
          <p:nvPr>
            <p:ph idx="1"/>
          </p:nvPr>
        </p:nvSpPr>
        <p:spPr/>
        <p:txBody>
          <a:bodyPr>
            <a:normAutofit/>
          </a:bodyPr>
          <a:lstStyle>
            <a:defPPr/>
          </a:lstStyle>
          <a:p>
            <a:pPr lvl="0">
              <a:buFont typeface="Arial" pitchFamily="34" charset="0"/>
              <a:buChar char="•"/>
            </a:pPr>
            <a:r>
              <a:rPr lang="en-IN">
                <a:solidFill>
                  <a:srgbClr val="00B050"/>
                </a:solidFill>
              </a:rPr>
              <a:t>Defining Analytics</a:t>
            </a:r>
            <a:endParaRPr lang="en-US">
              <a:solidFill>
                <a:srgbClr val="00B050"/>
              </a:solidFill>
            </a:endParaRPr>
          </a:p>
          <a:p>
            <a:pPr lvl="0">
              <a:buFont typeface="Arial" pitchFamily="34" charset="0"/>
              <a:buChar char="•"/>
            </a:pPr>
            <a:r>
              <a:rPr lang="en-IN">
                <a:solidFill>
                  <a:srgbClr val="00B050"/>
                </a:solidFill>
              </a:rPr>
              <a:t>Types of data analytics</a:t>
            </a:r>
            <a:endParaRPr lang="en-US">
              <a:solidFill>
                <a:srgbClr val="00B050"/>
              </a:solidFill>
            </a:endParaRPr>
          </a:p>
          <a:p>
            <a:pPr lvl="1"/>
            <a:r>
              <a:rPr lang="en-IN">
                <a:solidFill>
                  <a:srgbClr val="00B050"/>
                </a:solidFill>
              </a:rPr>
              <a:t>Descriptive, Diagnostic </a:t>
            </a:r>
            <a:endParaRPr lang="en-US">
              <a:solidFill>
                <a:srgbClr val="00B050"/>
              </a:solidFill>
            </a:endParaRPr>
          </a:p>
          <a:p>
            <a:pPr lvl="1"/>
            <a:r>
              <a:rPr lang="en-IN">
                <a:solidFill>
                  <a:srgbClr val="00B050"/>
                </a:solidFill>
              </a:rPr>
              <a:t>Predictive, Prescriptive</a:t>
            </a:r>
            <a:endParaRPr lang="en-US">
              <a:solidFill>
                <a:srgbClr val="00B050"/>
              </a:solidFill>
            </a:endParaRPr>
          </a:p>
          <a:p>
            <a:pPr lvl="0">
              <a:buFont typeface="Arial" pitchFamily="34" charset="0"/>
              <a:buChar char="•"/>
            </a:pPr>
            <a:r>
              <a:rPr lang="en-IN"/>
              <a:t>Data Analytics – methodologies</a:t>
            </a:r>
            <a:endParaRPr lang="en-US"/>
          </a:p>
          <a:p>
            <a:pPr lvl="1"/>
            <a:r>
              <a:rPr lang="en-IN"/>
              <a:t>CRISP-DM Methodology</a:t>
            </a:r>
            <a:endParaRPr lang="en-US"/>
          </a:p>
          <a:p>
            <a:pPr lvl="1"/>
            <a:r>
              <a:rPr lang="en-IN"/>
              <a:t>SEMMA</a:t>
            </a:r>
            <a:endParaRPr lang="en-US"/>
          </a:p>
          <a:p>
            <a:pPr lvl="1"/>
            <a:r>
              <a:rPr lang="en-IN"/>
              <a:t>BIG DATA LIFE CYCLE</a:t>
            </a:r>
            <a:endParaRPr lang="en-US"/>
          </a:p>
          <a:p>
            <a:pPr lvl="1"/>
            <a:r>
              <a:rPr lang="en-IN"/>
              <a:t>SMAM</a:t>
            </a:r>
            <a:endParaRPr lang="en-US"/>
          </a:p>
          <a:p>
            <a:pPr lvl="0">
              <a:buFont typeface="Arial" pitchFamily="34" charset="0"/>
              <a:buChar char="•"/>
            </a:pPr>
            <a:r>
              <a:rPr lang="en-IN"/>
              <a:t>Analytics Capacity Building</a:t>
            </a:r>
            <a:endParaRPr lang="en-US"/>
          </a:p>
          <a:p>
            <a:pPr>
              <a:buFont typeface="Arial" pitchFamily="34" charset="0"/>
              <a:buChar char="•"/>
            </a:pPr>
            <a:r>
              <a:rPr lang="en-US"/>
              <a:t>Challenges in Data-driven decision making</a:t>
            </a:r>
            <a:endParaRPr lang="en-US" sz="4800" smtClean="0"/>
          </a:p>
        </p:txBody>
      </p:sp>
      <p:sp>
        <p:nvSpPr>
          <p:cNvPr id="3" name="Content Placeholder 2"/>
          <p:cNvSpPr>
            <a:spLocks noGrp="1"/>
          </p:cNvSpPr>
          <p:nvPr>
            <p:ph sz="quarter" idx="10"/>
          </p:nvPr>
        </p:nvSpPr>
        <p:spPr/>
        <p:txBody>
          <a:bodyPr/>
          <a:lstStyle>
            <a:defPPr/>
          </a:lstStyle>
          <a:p>
            <a:r>
              <a:rPr lang="en-US" smtClean="0"/>
              <a:t>Objectives</a:t>
            </a:r>
            <a:endParaRPr lang="en-US"/>
          </a:p>
        </p:txBody>
      </p:sp>
    </p:spTree>
    <p:extLst>
      <p:ext uri="{BB962C8B-B14F-4D97-AF65-F5344CB8AC3E}">
        <p14:creationId xmlns:p14="http://schemas.microsoft.com/office/powerpoint/2010/main" val="324983560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sz="3200"/>
              <a:t>Data analytics - methodologies</a:t>
            </a:r>
          </a:p>
          <a:p>
            <a:pPr lvl="1"/>
            <a:r>
              <a:rPr lang="en-US" sz="2000" smtClean="0"/>
              <a:t>KDD – Knowledge Discovery in Database</a:t>
            </a:r>
          </a:p>
          <a:p>
            <a:pPr lvl="2"/>
            <a:r>
              <a:rPr lang="en-US" sz="2000" smtClean="0"/>
              <a:t>(</a:t>
            </a:r>
            <a:r>
              <a:rPr lang="en-US" sz="2000" smtClean="0">
                <a:hlinkClick r:id="rId2"/>
              </a:rPr>
              <a:t>https</a:t>
            </a:r>
            <a:r>
              <a:rPr lang="en-US" sz="2000">
                <a:hlinkClick r:id="rId2"/>
              </a:rPr>
              <a:t>://</a:t>
            </a:r>
            <a:r>
              <a:rPr lang="en-US" sz="2000" smtClean="0">
                <a:hlinkClick r:id="rId2"/>
              </a:rPr>
              <a:t>www.youtube.com/watch?v=a4M3GdI5UFY</a:t>
            </a:r>
            <a:endParaRPr lang="en-US" sz="2000" smtClean="0"/>
          </a:p>
          <a:p>
            <a:pPr lvl="2"/>
            <a:r>
              <a:rPr lang="en-US" sz="2000">
                <a:hlinkClick r:id="rId3"/>
              </a:rPr>
              <a:t>http://www2.cs.uregina.ca/~dbd/cs831/notes/kdd/1_kdd.html</a:t>
            </a:r>
            <a:r>
              <a:rPr lang="en-US" sz="2000" smtClean="0"/>
              <a:t>)</a:t>
            </a:r>
          </a:p>
          <a:p>
            <a:pPr lvl="1"/>
            <a:r>
              <a:rPr lang="en-US" sz="2000" smtClean="0"/>
              <a:t>CRISP-DM </a:t>
            </a:r>
            <a:r>
              <a:rPr lang="en-US" sz="2000"/>
              <a:t>Methodology</a:t>
            </a:r>
          </a:p>
          <a:p>
            <a:pPr lvl="1"/>
            <a:r>
              <a:rPr lang="en-US" sz="2000"/>
              <a:t>SEMMA</a:t>
            </a:r>
          </a:p>
          <a:p>
            <a:pPr lvl="1"/>
            <a:r>
              <a:rPr lang="en-US" sz="2000"/>
              <a:t>BIG DATA LIFE </a:t>
            </a:r>
            <a:r>
              <a:rPr lang="en-US" sz="2000" smtClean="0"/>
              <a:t>CYCLE (</a:t>
            </a:r>
            <a:r>
              <a:rPr lang="en-US" sz="2000">
                <a:hlinkClick r:id="rId4"/>
              </a:rPr>
              <a:t>https://</a:t>
            </a:r>
            <a:r>
              <a:rPr lang="en-US" sz="2000" smtClean="0">
                <a:hlinkClick r:id="rId4"/>
              </a:rPr>
              <a:t>www.tutorialspoint.com/big_data_analytics/big_data_analytics_lifecycle.htm</a:t>
            </a:r>
            <a:r>
              <a:rPr lang="en-US" sz="2000" smtClean="0"/>
              <a:t>)</a:t>
            </a:r>
            <a:endParaRPr lang="en-US" sz="2000"/>
          </a:p>
          <a:p>
            <a:pPr lvl="1"/>
            <a:r>
              <a:rPr lang="en-US" sz="2000"/>
              <a:t>SMAM</a:t>
            </a:r>
          </a:p>
          <a:p>
            <a:pPr lvl="1"/>
            <a:r>
              <a:rPr lang="en-US" sz="2000"/>
              <a:t>ASUM- DM</a:t>
            </a:r>
            <a:endParaRPr lang="en-US" sz="2000" smtClean="0"/>
          </a:p>
          <a:p>
            <a:endParaRPr lang="en-US" sz="3200"/>
          </a:p>
        </p:txBody>
      </p:sp>
      <p:sp>
        <p:nvSpPr>
          <p:cNvPr id="3" name="Content Placeholder 2"/>
          <p:cNvSpPr>
            <a:spLocks noGrp="1"/>
          </p:cNvSpPr>
          <p:nvPr>
            <p:ph sz="quarter" idx="10"/>
          </p:nvPr>
        </p:nvSpPr>
        <p:spPr/>
        <p:txBody>
          <a:bodyPr/>
          <a:lstStyle>
            <a:defPPr/>
          </a:lstStyle>
          <a:p>
            <a:r>
              <a:rPr lang="en-US" smtClean="0"/>
              <a:t>Data Analytics Methodologies</a:t>
            </a:r>
            <a:endParaRPr lang="en-US"/>
          </a:p>
        </p:txBody>
      </p:sp>
    </p:spTree>
    <p:extLst>
      <p:ext uri="{BB962C8B-B14F-4D97-AF65-F5344CB8AC3E}">
        <p14:creationId xmlns:p14="http://schemas.microsoft.com/office/powerpoint/2010/main" val="41705704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4294967295"/>
          </p:nvPr>
        </p:nvSpPr>
        <p:spPr bwMode="auto">
          <a:xfrm>
            <a:off x="12290" y="304800"/>
            <a:ext cx="8969477"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smtClean="0">
                <a:ln>
                  <a:noFill/>
                </a:ln>
                <a:solidFill>
                  <a:srgbClr val="222222"/>
                </a:solidFill>
                <a:effectLst/>
              </a:rPr>
              <a:t>CRISP-DM</a:t>
            </a:r>
            <a:r>
              <a:rPr kumimoji="0" lang="en-US" altLang="en-US" sz="1400" b="0" i="0" u="none" strike="noStrike" cap="none" normalizeH="0" baseline="0" smtClean="0">
                <a:ln>
                  <a:noFill/>
                </a:ln>
                <a:solidFill>
                  <a:schemeClr val="tx1"/>
                </a:solidFill>
                <a:effectLst/>
              </a:rPr>
              <a:t/>
            </a:r>
            <a:br>
              <a:rPr kumimoji="0" lang="en-US" altLang="en-US" sz="1400" b="0" i="0" u="none" strike="noStrike" cap="none" normalizeH="0" baseline="0" smtClean="0">
                <a:ln>
                  <a:noFill/>
                </a:ln>
                <a:solidFill>
                  <a:schemeClr val="tx1"/>
                </a:solidFill>
                <a:effectLst/>
              </a:rPr>
            </a:br>
            <a:r>
              <a:rPr kumimoji="0" lang="en-US" altLang="en-US" sz="1400" b="0" i="0" u="none" strike="noStrike" cap="none" normalizeH="0" baseline="0" smtClean="0">
                <a:ln>
                  <a:noFill/>
                </a:ln>
                <a:solidFill>
                  <a:srgbClr val="1155CC"/>
                </a:solidFill>
                <a:effectLst/>
                <a:hlinkClick r:id="rId2"/>
              </a:rPr>
              <a:t>https://www.kdnuggets.com/2014/10/crisp-dm-top-methodology-analytics-data-mining-data-science-projects.html</a:t>
            </a:r>
            <a:r>
              <a:rPr kumimoji="0" lang="en-US" altLang="en-US" sz="1400" b="0" i="0" u="none" strike="noStrike" cap="none" normalizeH="0" baseline="0" smtClean="0">
                <a:ln>
                  <a:noFill/>
                </a:ln>
                <a:solidFill>
                  <a:schemeClr val="tx1"/>
                </a:solidFill>
                <a:effectLst/>
                <a:hlinkClick r:id="rId2"/>
              </a:rPr>
              <a:t/>
            </a:r>
            <a:br>
              <a:rPr kumimoji="0" lang="en-US" altLang="en-US" sz="1400" b="0" i="0" u="none" strike="noStrike" cap="none" normalizeH="0" baseline="0" smtClean="0">
                <a:ln>
                  <a:noFill/>
                </a:ln>
                <a:solidFill>
                  <a:schemeClr val="tx1"/>
                </a:solidFill>
                <a:effectLst/>
                <a:hlinkClick r:id="rId2"/>
              </a:rPr>
            </a:br>
            <a:r>
              <a:rPr kumimoji="0" lang="en-US" altLang="en-US" sz="1400" b="0" i="0" u="none" strike="noStrike" cap="none" normalizeH="0" baseline="0" smtClean="0">
                <a:ln>
                  <a:noFill/>
                </a:ln>
                <a:solidFill>
                  <a:srgbClr val="1155CC"/>
                </a:solidFill>
                <a:effectLst/>
                <a:hlinkClick r:id="rId3"/>
              </a:rPr>
              <a:t>https://www.datasciencecentral.com/profiles/blogs/crisp-dm-a-standard-methodology-to-ensure-a-good-outcome</a:t>
            </a:r>
            <a:r>
              <a:rPr kumimoji="0" lang="en-US" altLang="en-US" sz="1400" b="0" i="0" u="none" strike="noStrike" cap="none" normalizeH="0" baseline="0" smtClean="0">
                <a:ln>
                  <a:noFill/>
                </a:ln>
                <a:solidFill>
                  <a:schemeClr val="tx1"/>
                </a:solidFill>
                <a:effectLst/>
                <a:hlinkClick r:id="rId3"/>
              </a:rPr>
              <a:t/>
            </a:r>
            <a:br>
              <a:rPr kumimoji="0" lang="en-US" altLang="en-US" sz="1400" b="0" i="0" u="none" strike="noStrike" cap="none" normalizeH="0" baseline="0" smtClean="0">
                <a:ln>
                  <a:noFill/>
                </a:ln>
                <a:solidFill>
                  <a:schemeClr val="tx1"/>
                </a:solidFill>
                <a:effectLst/>
                <a:hlinkClick r:id="rId3"/>
              </a:rPr>
            </a:br>
            <a:r>
              <a:rPr kumimoji="0" lang="en-US" altLang="en-US" sz="1400" b="0" i="0" u="none" strike="noStrike" cap="none" normalizeH="0" baseline="0" smtClean="0">
                <a:ln>
                  <a:noFill/>
                </a:ln>
                <a:solidFill>
                  <a:schemeClr val="tx1"/>
                </a:solidFill>
                <a:effectLst/>
                <a:hlinkClick r:id="rId3"/>
              </a:rPr>
              <a:t/>
            </a:r>
            <a:br>
              <a:rPr kumimoji="0" lang="en-US" altLang="en-US" sz="1400" b="0" i="0" u="none" strike="noStrike" cap="none" normalizeH="0" baseline="0" smtClean="0">
                <a:ln>
                  <a:noFill/>
                </a:ln>
                <a:solidFill>
                  <a:schemeClr val="tx1"/>
                </a:solidFill>
                <a:effectLst/>
                <a:hlinkClick r:id="rId3"/>
              </a:rPr>
            </a:br>
            <a:r>
              <a:rPr kumimoji="0" lang="en-US" altLang="en-US" sz="1400" b="0" i="0" u="none" strike="noStrike" cap="none" normalizeH="0" baseline="0" smtClean="0">
                <a:ln>
                  <a:noFill/>
                </a:ln>
                <a:solidFill>
                  <a:srgbClr val="222222"/>
                </a:solidFill>
                <a:effectLst/>
              </a:rPr>
              <a:t>SEMMA</a:t>
            </a:r>
            <a:r>
              <a:rPr kumimoji="0" lang="en-US" altLang="en-US" sz="1400" b="0" i="0" u="none" strike="noStrike" cap="none" normalizeH="0" baseline="0" smtClean="0">
                <a:ln>
                  <a:noFill/>
                </a:ln>
                <a:solidFill>
                  <a:schemeClr val="tx1"/>
                </a:solidFill>
                <a:effectLst/>
                <a:hlinkClick r:id="rId3"/>
              </a:rPr>
              <a:t/>
            </a:r>
            <a:br>
              <a:rPr kumimoji="0" lang="en-US" altLang="en-US" sz="1400" b="0" i="0" u="none" strike="noStrike" cap="none" normalizeH="0" baseline="0" smtClean="0">
                <a:ln>
                  <a:noFill/>
                </a:ln>
                <a:solidFill>
                  <a:schemeClr val="tx1"/>
                </a:solidFill>
                <a:effectLst/>
                <a:hlinkClick r:id="rId3"/>
              </a:rPr>
            </a:br>
            <a:r>
              <a:rPr kumimoji="0" lang="en-US" altLang="en-US" sz="1400" b="0" i="0" u="none" strike="noStrike" cap="none" normalizeH="0" baseline="0" smtClean="0">
                <a:ln>
                  <a:noFill/>
                </a:ln>
                <a:solidFill>
                  <a:srgbClr val="1155CC"/>
                </a:solidFill>
                <a:effectLst/>
                <a:hlinkClick r:id="rId4"/>
              </a:rPr>
              <a:t>https://documentation.sas.com/?docsetId=emref&amp;docsetTarget=n061bzurmej4j3n1jnj8bbjjm1a2.htm&amp;docsetVersion=14.3&amp;locale=en</a:t>
            </a:r>
            <a:r>
              <a:rPr kumimoji="0" lang="en-US" altLang="en-US" sz="1400" b="0" i="0" u="none" strike="noStrike" cap="none" normalizeH="0" baseline="0" smtClean="0">
                <a:ln>
                  <a:noFill/>
                </a:ln>
                <a:solidFill>
                  <a:schemeClr val="tx1"/>
                </a:solidFill>
                <a:effectLst/>
                <a:hlinkClick r:id="rId4"/>
              </a:rPr>
              <a:t/>
            </a:r>
            <a:br>
              <a:rPr kumimoji="0" lang="en-US" altLang="en-US" sz="1400" b="0" i="0" u="none" strike="noStrike" cap="none" normalizeH="0" baseline="0" smtClean="0">
                <a:ln>
                  <a:noFill/>
                </a:ln>
                <a:solidFill>
                  <a:schemeClr val="tx1"/>
                </a:solidFill>
                <a:effectLst/>
                <a:hlinkClick r:id="rId4"/>
              </a:rPr>
            </a:br>
            <a:r>
              <a:rPr kumimoji="0" lang="en-US" altLang="en-US" sz="1400" b="0" i="0" u="none" strike="noStrike" cap="none" normalizeH="0" baseline="0" smtClean="0">
                <a:ln>
                  <a:noFill/>
                </a:ln>
                <a:solidFill>
                  <a:srgbClr val="1155CC"/>
                </a:solidFill>
                <a:effectLst/>
                <a:hlinkClick r:id="rId5"/>
              </a:rPr>
              <a:t>http://jesshampton.com/2011/02/16/semma-and-crisp-dm-data-mining-methodologies/</a:t>
            </a:r>
            <a:r>
              <a:rPr kumimoji="0" lang="en-US" altLang="en-US" sz="1400" b="0" i="0" u="none" strike="noStrike" cap="none" normalizeH="0" baseline="0" smtClean="0">
                <a:ln>
                  <a:noFill/>
                </a:ln>
                <a:solidFill>
                  <a:schemeClr val="tx1"/>
                </a:solidFill>
                <a:effectLst/>
                <a:hlinkClick r:id="rId5"/>
              </a:rPr>
              <a:t/>
            </a:r>
            <a:br>
              <a:rPr kumimoji="0" lang="en-US" altLang="en-US" sz="1400" b="0" i="0" u="none" strike="noStrike" cap="none" normalizeH="0" baseline="0" smtClean="0">
                <a:ln>
                  <a:noFill/>
                </a:ln>
                <a:solidFill>
                  <a:schemeClr val="tx1"/>
                </a:solidFill>
                <a:effectLst/>
                <a:hlinkClick r:id="rId5"/>
              </a:rPr>
            </a:br>
            <a:r>
              <a:rPr kumimoji="0" lang="en-US" altLang="en-US" sz="1400" b="0" i="0" u="none" strike="noStrike" cap="none" normalizeH="0" baseline="0" smtClean="0">
                <a:ln>
                  <a:noFill/>
                </a:ln>
                <a:solidFill>
                  <a:schemeClr val="tx1"/>
                </a:solidFill>
                <a:effectLst/>
                <a:hlinkClick r:id="rId5"/>
              </a:rPr>
              <a:t/>
            </a:r>
            <a:br>
              <a:rPr kumimoji="0" lang="en-US" altLang="en-US" sz="1400" b="0" i="0" u="none" strike="noStrike" cap="none" normalizeH="0" baseline="0" smtClean="0">
                <a:ln>
                  <a:noFill/>
                </a:ln>
                <a:solidFill>
                  <a:schemeClr val="tx1"/>
                </a:solidFill>
                <a:effectLst/>
                <a:hlinkClick r:id="rId5"/>
              </a:rPr>
            </a:br>
            <a:r>
              <a:rPr kumimoji="0" lang="en-US" altLang="en-US" sz="1400" b="0" i="0" u="none" strike="noStrike" cap="none" normalizeH="0" baseline="0" smtClean="0">
                <a:ln>
                  <a:noFill/>
                </a:ln>
                <a:solidFill>
                  <a:srgbClr val="222222"/>
                </a:solidFill>
                <a:effectLst/>
              </a:rPr>
              <a:t>SMAM</a:t>
            </a:r>
            <a:r>
              <a:rPr kumimoji="0" lang="en-US" altLang="en-US" sz="1400" b="0" i="0" u="none" strike="noStrike" cap="none" normalizeH="0" baseline="0" smtClean="0">
                <a:ln>
                  <a:noFill/>
                </a:ln>
                <a:solidFill>
                  <a:schemeClr val="tx1"/>
                </a:solidFill>
                <a:effectLst/>
                <a:hlinkClick r:id="rId5"/>
              </a:rPr>
              <a:t/>
            </a:r>
            <a:br>
              <a:rPr kumimoji="0" lang="en-US" altLang="en-US" sz="1400" b="0" i="0" u="none" strike="noStrike" cap="none" normalizeH="0" baseline="0" smtClean="0">
                <a:ln>
                  <a:noFill/>
                </a:ln>
                <a:solidFill>
                  <a:schemeClr val="tx1"/>
                </a:solidFill>
                <a:effectLst/>
                <a:hlinkClick r:id="rId5"/>
              </a:rPr>
            </a:br>
            <a:r>
              <a:rPr kumimoji="0" lang="en-US" altLang="en-US" sz="1400" b="0" i="0" u="none" strike="noStrike" cap="none" normalizeH="0" baseline="0" smtClean="0">
                <a:ln>
                  <a:noFill/>
                </a:ln>
                <a:solidFill>
                  <a:srgbClr val="1155CC"/>
                </a:solidFill>
                <a:effectLst/>
                <a:hlinkClick r:id="rId6"/>
              </a:rPr>
              <a:t>https://www.kdnuggets.com/2015/08/new-standard-methodology-analytical-models.html</a:t>
            </a:r>
            <a:r>
              <a:rPr kumimoji="0" lang="en-US" altLang="en-US" sz="1400" b="0" i="0" u="none" strike="noStrike" cap="none" normalizeH="0" baseline="0" smtClean="0">
                <a:ln>
                  <a:noFill/>
                </a:ln>
                <a:solidFill>
                  <a:schemeClr val="tx1"/>
                </a:solidFill>
                <a:effectLst/>
                <a:hlinkClick r:id="rId6"/>
              </a:rPr>
              <a:t/>
            </a:r>
            <a:br>
              <a:rPr kumimoji="0" lang="en-US" altLang="en-US" sz="1400" b="0" i="0" u="none" strike="noStrike" cap="none" normalizeH="0" baseline="0" smtClean="0">
                <a:ln>
                  <a:noFill/>
                </a:ln>
                <a:solidFill>
                  <a:schemeClr val="tx1"/>
                </a:solidFill>
                <a:effectLst/>
                <a:hlinkClick r:id="rId6"/>
              </a:rPr>
            </a:br>
            <a:r>
              <a:rPr kumimoji="0" lang="en-US" altLang="en-US" sz="1400" b="0" i="0" u="none" strike="noStrike" cap="none" normalizeH="0" baseline="0" smtClean="0">
                <a:ln>
                  <a:noFill/>
                </a:ln>
                <a:solidFill>
                  <a:schemeClr val="tx1"/>
                </a:solidFill>
                <a:effectLst/>
                <a:hlinkClick r:id="rId6"/>
              </a:rPr>
              <a:t/>
            </a:r>
            <a:br>
              <a:rPr kumimoji="0" lang="en-US" altLang="en-US" sz="1400" b="0" i="0" u="none" strike="noStrike" cap="none" normalizeH="0" baseline="0" smtClean="0">
                <a:ln>
                  <a:noFill/>
                </a:ln>
                <a:solidFill>
                  <a:schemeClr val="tx1"/>
                </a:solidFill>
                <a:effectLst/>
                <a:hlinkClick r:id="rId6"/>
              </a:rPr>
            </a:br>
            <a:r>
              <a:rPr kumimoji="0" lang="en-US" altLang="en-US" sz="1400" b="0" i="0" u="none" strike="noStrike" cap="none" normalizeH="0" baseline="0" smtClean="0">
                <a:ln>
                  <a:noFill/>
                </a:ln>
                <a:solidFill>
                  <a:srgbClr val="222222"/>
                </a:solidFill>
                <a:effectLst/>
              </a:rPr>
              <a:t>KDD</a:t>
            </a:r>
            <a:r>
              <a:rPr kumimoji="0" lang="en-US" altLang="en-US" sz="1400" b="0" i="0" u="none" strike="noStrike" cap="none" normalizeH="0" baseline="0" smtClean="0">
                <a:ln>
                  <a:noFill/>
                </a:ln>
                <a:solidFill>
                  <a:schemeClr val="tx1"/>
                </a:solidFill>
                <a:effectLst/>
                <a:hlinkClick r:id="rId6"/>
              </a:rPr>
              <a:t/>
            </a:r>
            <a:br>
              <a:rPr kumimoji="0" lang="en-US" altLang="en-US" sz="1400" b="0" i="0" u="none" strike="noStrike" cap="none" normalizeH="0" baseline="0" smtClean="0">
                <a:ln>
                  <a:noFill/>
                </a:ln>
                <a:solidFill>
                  <a:schemeClr val="tx1"/>
                </a:solidFill>
                <a:effectLst/>
                <a:hlinkClick r:id="rId6"/>
              </a:rPr>
            </a:br>
            <a:r>
              <a:rPr kumimoji="0" lang="en-US" altLang="en-US" sz="1400" b="0" i="0" u="none" strike="noStrike" cap="none" normalizeH="0" baseline="0" smtClean="0">
                <a:ln>
                  <a:noFill/>
                </a:ln>
                <a:solidFill>
                  <a:srgbClr val="1155CC"/>
                </a:solidFill>
                <a:effectLst/>
                <a:hlinkClick r:id="rId7"/>
              </a:rPr>
              <a:t>http://www2.cs.uregina.ca/~dbd/cs831/notes/kdd/1_kdd.html</a:t>
            </a:r>
            <a:r>
              <a:rPr kumimoji="0" lang="en-US" altLang="en-US" sz="1400" b="0" i="0" u="none" strike="noStrike" cap="none" normalizeH="0" baseline="0" smtClean="0">
                <a:ln>
                  <a:noFill/>
                </a:ln>
                <a:solidFill>
                  <a:schemeClr val="tx1"/>
                </a:solidFill>
                <a:effectLst/>
                <a:hlinkClick r:id="rId7"/>
              </a:rPr>
              <a:t/>
            </a:r>
            <a:br>
              <a:rPr kumimoji="0" lang="en-US" altLang="en-US" sz="1400" b="0" i="0" u="none" strike="noStrike" cap="none" normalizeH="0" baseline="0" smtClean="0">
                <a:ln>
                  <a:noFill/>
                </a:ln>
                <a:solidFill>
                  <a:schemeClr val="tx1"/>
                </a:solidFill>
                <a:effectLst/>
                <a:hlinkClick r:id="rId7"/>
              </a:rPr>
            </a:br>
            <a:r>
              <a:rPr kumimoji="0" lang="en-US" altLang="en-US" sz="1400" b="0" i="0" u="none" strike="noStrike" cap="none" normalizeH="0" baseline="0" smtClean="0">
                <a:ln>
                  <a:noFill/>
                </a:ln>
                <a:solidFill>
                  <a:srgbClr val="1155CC"/>
                </a:solidFill>
                <a:effectLst/>
                <a:hlinkClick r:id="rId8"/>
              </a:rPr>
              <a:t>https://data-flair.training/blogs/data-mining-and-knowledge-discovery/</a:t>
            </a:r>
            <a:r>
              <a:rPr kumimoji="0" lang="en-US" altLang="en-US" sz="1400" b="0" i="0" u="none" strike="noStrike" cap="none" normalizeH="0" baseline="0" smtClean="0">
                <a:ln>
                  <a:noFill/>
                </a:ln>
                <a:solidFill>
                  <a:schemeClr val="tx1"/>
                </a:solidFill>
                <a:effectLst/>
                <a:hlinkClick r:id="rId8"/>
              </a:rPr>
              <a:t/>
            </a:r>
            <a:br>
              <a:rPr kumimoji="0" lang="en-US" altLang="en-US" sz="1400" b="0" i="0" u="none" strike="noStrike" cap="none" normalizeH="0" baseline="0" smtClean="0">
                <a:ln>
                  <a:noFill/>
                </a:ln>
                <a:solidFill>
                  <a:schemeClr val="tx1"/>
                </a:solidFill>
                <a:effectLst/>
                <a:hlinkClick r:id="rId8"/>
              </a:rPr>
            </a:br>
            <a:r>
              <a:rPr kumimoji="0" lang="en-US" altLang="en-US" sz="1400" b="0" i="0" u="none" strike="noStrike" cap="none" normalizeH="0" baseline="0" smtClean="0">
                <a:ln>
                  <a:noFill/>
                </a:ln>
                <a:solidFill>
                  <a:srgbClr val="1155CC"/>
                </a:solidFill>
                <a:effectLst/>
                <a:hlinkClick r:id="rId9"/>
              </a:rPr>
              <a:t>https://pdfs.semanticscholar.org/7dfe/3bc6035da527deaa72007a27cef94047a7f9.pdf?_ga=2.146116535.226632156.1578656398-640734799.1575775195</a:t>
            </a:r>
            <a:r>
              <a:rPr kumimoji="0" lang="en-US" altLang="en-US" sz="1400" b="0" i="0" u="none" strike="noStrike" cap="none" normalizeH="0" baseline="0" smtClean="0">
                <a:ln>
                  <a:noFill/>
                </a:ln>
                <a:solidFill>
                  <a:schemeClr val="tx1"/>
                </a:solidFill>
                <a:effectLst/>
                <a:hlinkClick r:id="rId9"/>
              </a:rPr>
              <a:t/>
            </a:r>
            <a:br>
              <a:rPr kumimoji="0" lang="en-US" altLang="en-US" sz="1400" b="0" i="0" u="none" strike="noStrike" cap="none" normalizeH="0" baseline="0" smtClean="0">
                <a:ln>
                  <a:noFill/>
                </a:ln>
                <a:solidFill>
                  <a:schemeClr val="tx1"/>
                </a:solidFill>
                <a:effectLst/>
                <a:hlinkClick r:id="rId9"/>
              </a:rPr>
            </a:br>
            <a:r>
              <a:rPr kumimoji="0" lang="en-US" altLang="en-US" sz="1400" b="0" i="0" u="none" strike="noStrike" cap="none" normalizeH="0" baseline="0" smtClean="0">
                <a:ln>
                  <a:noFill/>
                </a:ln>
                <a:solidFill>
                  <a:schemeClr val="tx1"/>
                </a:solidFill>
                <a:effectLst/>
                <a:hlinkClick r:id="rId9"/>
              </a:rPr>
              <a:t/>
            </a:r>
            <a:br>
              <a:rPr kumimoji="0" lang="en-US" altLang="en-US" sz="1400" b="0" i="0" u="none" strike="noStrike" cap="none" normalizeH="0" baseline="0" smtClean="0">
                <a:ln>
                  <a:noFill/>
                </a:ln>
                <a:solidFill>
                  <a:schemeClr val="tx1"/>
                </a:solidFill>
                <a:effectLst/>
                <a:hlinkClick r:id="rId9"/>
              </a:rPr>
            </a:br>
            <a:r>
              <a:rPr kumimoji="0" lang="en-US" altLang="en-US" sz="1400" b="0" i="0" u="none" strike="noStrike" cap="none" normalizeH="0" baseline="0" smtClean="0">
                <a:ln>
                  <a:noFill/>
                </a:ln>
                <a:solidFill>
                  <a:srgbClr val="222222"/>
                </a:solidFill>
                <a:effectLst/>
              </a:rPr>
              <a:t>Big Data Lifecycle</a:t>
            </a:r>
            <a:r>
              <a:rPr kumimoji="0" lang="en-US" altLang="en-US" sz="1400" b="0" i="0" u="none" strike="noStrike" cap="none" normalizeH="0" baseline="0" smtClean="0">
                <a:ln>
                  <a:noFill/>
                </a:ln>
                <a:solidFill>
                  <a:schemeClr val="tx1"/>
                </a:solidFill>
                <a:effectLst/>
                <a:hlinkClick r:id="rId9"/>
              </a:rPr>
              <a:t/>
            </a:r>
            <a:br>
              <a:rPr kumimoji="0" lang="en-US" altLang="en-US" sz="1400" b="0" i="0" u="none" strike="noStrike" cap="none" normalizeH="0" baseline="0" smtClean="0">
                <a:ln>
                  <a:noFill/>
                </a:ln>
                <a:solidFill>
                  <a:schemeClr val="tx1"/>
                </a:solidFill>
                <a:effectLst/>
                <a:hlinkClick r:id="rId9"/>
              </a:rPr>
            </a:br>
            <a:r>
              <a:rPr kumimoji="0" lang="en-US" altLang="en-US" sz="1400" b="0" i="0" u="none" strike="noStrike" cap="none" normalizeH="0" baseline="0" smtClean="0">
                <a:ln>
                  <a:noFill/>
                </a:ln>
                <a:solidFill>
                  <a:srgbClr val="1155CC"/>
                </a:solidFill>
                <a:effectLst/>
                <a:hlinkClick r:id="rId10"/>
              </a:rPr>
              <a:t>http://www.informit.com/articles/article.aspx?p=2473128&amp;seqNum=11</a:t>
            </a:r>
            <a:r>
              <a:rPr kumimoji="0" lang="en-US" altLang="en-US" sz="1400" b="0" i="0" u="none" strike="noStrike" cap="none" normalizeH="0" baseline="0" smtClean="0">
                <a:ln>
                  <a:noFill/>
                </a:ln>
                <a:solidFill>
                  <a:schemeClr val="tx1"/>
                </a:solidFill>
                <a:effectLst/>
                <a:hlinkClick r:id="rId10"/>
              </a:rPr>
              <a:t/>
            </a:r>
            <a:br>
              <a:rPr kumimoji="0" lang="en-US" altLang="en-US" sz="1400" b="0" i="0" u="none" strike="noStrike" cap="none" normalizeH="0" baseline="0" smtClean="0">
                <a:ln>
                  <a:noFill/>
                </a:ln>
                <a:solidFill>
                  <a:schemeClr val="tx1"/>
                </a:solidFill>
                <a:effectLst/>
                <a:hlinkClick r:id="rId10"/>
              </a:rPr>
            </a:br>
            <a:r>
              <a:rPr kumimoji="0" lang="en-US" altLang="en-US" sz="1400" b="0" i="0" u="none" strike="noStrike" cap="none" normalizeH="0" baseline="0" smtClean="0">
                <a:ln>
                  <a:noFill/>
                </a:ln>
                <a:solidFill>
                  <a:srgbClr val="1155CC"/>
                </a:solidFill>
                <a:effectLst/>
                <a:hlinkClick r:id="rId11"/>
              </a:rPr>
              <a:t>https://www.linkedin.com/pulse/four-keys-big-data-life-cycle-kurt-cagle/</a:t>
            </a:r>
            <a:r>
              <a:rPr kumimoji="0" lang="en-US" altLang="en-US" sz="1400" b="0" i="0" u="none" strike="noStrike" cap="none" normalizeH="0" baseline="0" smtClean="0">
                <a:ln>
                  <a:noFill/>
                </a:ln>
                <a:solidFill>
                  <a:schemeClr val="tx1"/>
                </a:solidFill>
                <a:effectLst/>
                <a:hlinkClick r:id="rId11"/>
              </a:rPr>
              <a:t/>
            </a:r>
            <a:br>
              <a:rPr kumimoji="0" lang="en-US" altLang="en-US" sz="1400" b="0" i="0" u="none" strike="noStrike" cap="none" normalizeH="0" baseline="0" smtClean="0">
                <a:ln>
                  <a:noFill/>
                </a:ln>
                <a:solidFill>
                  <a:schemeClr val="tx1"/>
                </a:solidFill>
                <a:effectLst/>
                <a:hlinkClick r:id="rId11"/>
              </a:rPr>
            </a:br>
            <a:r>
              <a:rPr kumimoji="0" lang="en-US" altLang="en-US" sz="1400" b="0" i="0" u="none" strike="noStrike" cap="none" normalizeH="0" baseline="0" smtClean="0">
                <a:ln>
                  <a:noFill/>
                </a:ln>
                <a:solidFill>
                  <a:schemeClr val="tx1"/>
                </a:solidFill>
                <a:effectLst/>
                <a:hlinkClick r:id="rId11"/>
              </a:rPr>
              <a:t/>
            </a:r>
            <a:br>
              <a:rPr kumimoji="0" lang="en-US" altLang="en-US" sz="1400" b="0" i="0" u="none" strike="noStrike" cap="none" normalizeH="0" baseline="0" smtClean="0">
                <a:ln>
                  <a:noFill/>
                </a:ln>
                <a:solidFill>
                  <a:schemeClr val="tx1"/>
                </a:solidFill>
                <a:effectLst/>
                <a:hlinkClick r:id="rId11"/>
              </a:rPr>
            </a:br>
            <a:r>
              <a:rPr kumimoji="0" lang="en-US" altLang="en-US" sz="1400" b="0" i="0" u="none" strike="noStrike" cap="none" normalizeH="0" baseline="0" smtClean="0">
                <a:ln>
                  <a:noFill/>
                </a:ln>
                <a:solidFill>
                  <a:srgbClr val="222222"/>
                </a:solidFill>
                <a:effectLst/>
              </a:rPr>
              <a:t>ASUS-DM</a:t>
            </a:r>
            <a:r>
              <a:rPr kumimoji="0" lang="en-US" altLang="en-US" sz="1400" b="0" i="0" u="none" strike="noStrike" cap="none" normalizeH="0" baseline="0" smtClean="0">
                <a:ln>
                  <a:noFill/>
                </a:ln>
                <a:solidFill>
                  <a:schemeClr val="tx1"/>
                </a:solidFill>
                <a:effectLst/>
                <a:hlinkClick r:id="rId11"/>
              </a:rPr>
              <a:t/>
            </a:r>
            <a:br>
              <a:rPr kumimoji="0" lang="en-US" altLang="en-US" sz="1400" b="0" i="0" u="none" strike="noStrike" cap="none" normalizeH="0" baseline="0" smtClean="0">
                <a:ln>
                  <a:noFill/>
                </a:ln>
                <a:solidFill>
                  <a:schemeClr val="tx1"/>
                </a:solidFill>
                <a:effectLst/>
                <a:hlinkClick r:id="rId11"/>
              </a:rPr>
            </a:br>
            <a:r>
              <a:rPr kumimoji="0" lang="en-US" altLang="en-US" sz="1400" b="0" i="0" u="none" strike="noStrike" cap="none" normalizeH="0" baseline="0" smtClean="0">
                <a:ln>
                  <a:noFill/>
                </a:ln>
                <a:solidFill>
                  <a:srgbClr val="1155CC"/>
                </a:solidFill>
                <a:effectLst/>
                <a:hlinkClick r:id="rId12"/>
              </a:rPr>
              <a:t>https://www.researchgate.net/publication/326307750_Towards_an_Improved_ASUM-DM_Process_Methodology_for_Cross-Disciplinary_Multi-organization_Big_Data_Analytics_Projects_13th_International_Conference_KMO_2018_Zilina_Slovakia_August_6-10_2018_Proceeding</a:t>
            </a:r>
            <a:endParaRPr kumimoji="0" lang="en-US" altLang="en-US" sz="1400" b="0" i="0" u="none" strike="noStrike" cap="none" normalizeH="0" baseline="0" smtClean="0">
              <a:ln>
                <a:noFill/>
              </a:ln>
              <a:solidFill>
                <a:schemeClr val="tx1"/>
              </a:solidFill>
              <a:effectLst/>
            </a:endParaRPr>
          </a:p>
        </p:txBody>
      </p:sp>
    </p:spTree>
    <p:extLst>
      <p:ext uri="{BB962C8B-B14F-4D97-AF65-F5344CB8AC3E}">
        <p14:creationId xmlns:p14="http://schemas.microsoft.com/office/powerpoint/2010/main" val="340123777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8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16" name="object 11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17" name="object 11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8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18" name="object 11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19" name="object 11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20" name="object 12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pic>
        <p:nvPicPr>
          <p:cNvPr id="8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892807"/>
            <a:ext cx="8458200" cy="3992880"/>
          </a:xfrm>
          <a:prstGeom prst="rect">
            <a:avLst/>
          </a:prstGeom>
        </p:spPr>
      </p:pic>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spTree>
    <p:extLst>
      <p:ext uri="{BB962C8B-B14F-4D97-AF65-F5344CB8AC3E}">
        <p14:creationId xmlns:p14="http://schemas.microsoft.com/office/powerpoint/2010/main" val="116050229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defPPr/>
          </a:lstStyle>
          <a:p>
            <a:r>
              <a:rPr lang="en-US" smtClean="0"/>
              <a:t>KDD – Knowledge Discovery in Database Process</a:t>
            </a:r>
            <a:endParaRPr lang="en-US"/>
          </a:p>
        </p:txBody>
      </p:sp>
      <p:pic>
        <p:nvPicPr>
          <p:cNvPr id="3074" name="Picture 2" descr="KDD"/>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2342" y="1752600"/>
            <a:ext cx="8057968" cy="421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6108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983163"/>
          </a:xfrm>
        </p:spPr>
        <p:txBody>
          <a:bodyPr>
            <a:noAutofit/>
          </a:bodyPr>
          <a:lstStyle>
            <a:defPPr/>
          </a:lstStyle>
          <a:p>
            <a:r>
              <a:rPr lang="en-US" sz="1800"/>
              <a:t>A</a:t>
            </a:r>
            <a:r>
              <a:rPr lang="en-US" sz="1800" smtClean="0"/>
              <a:t>cronym </a:t>
            </a:r>
            <a:r>
              <a:rPr lang="en-US" sz="1800"/>
              <a:t>SEMMA stands for Sample, Explore, Modify, Model, </a:t>
            </a:r>
            <a:r>
              <a:rPr lang="en-US" sz="1800" smtClean="0"/>
              <a:t>Assess.</a:t>
            </a:r>
          </a:p>
          <a:p>
            <a:r>
              <a:rPr lang="en-US" sz="1800" b="1" smtClean="0"/>
              <a:t>Sample</a:t>
            </a:r>
            <a:r>
              <a:rPr lang="en-US" sz="1800" smtClean="0"/>
              <a:t> —Identify, merge, partition, and sample input data sets, among other tasks.</a:t>
            </a:r>
          </a:p>
          <a:p>
            <a:r>
              <a:rPr lang="en-US" sz="1800" b="1" smtClean="0"/>
              <a:t>Explore</a:t>
            </a:r>
            <a:r>
              <a:rPr lang="en-US" sz="1800" smtClean="0"/>
              <a:t> —explore data sets statistically and graphically. plot the data, obtain descriptive statistics, identify important variables, and perform association analysis, among other tasks.</a:t>
            </a:r>
          </a:p>
          <a:p>
            <a:r>
              <a:rPr lang="en-US" sz="1800" b="1" smtClean="0"/>
              <a:t>Modify</a:t>
            </a:r>
            <a:r>
              <a:rPr lang="en-US" sz="1800" smtClean="0"/>
              <a:t> —prepare the data for analysis. Examples of the tasks that you can complete for these nodes are creating additional variables, transforming existing variables, identifying outliers, replacing missing values, performing cluster analysis, and analyzing data with self-organizing maps (SOMs) or Kohonen networks.</a:t>
            </a:r>
          </a:p>
          <a:p>
            <a:r>
              <a:rPr lang="en-US" sz="1800" b="1" smtClean="0"/>
              <a:t>Model</a:t>
            </a:r>
            <a:r>
              <a:rPr lang="en-US" sz="1800" smtClean="0"/>
              <a:t> —fit a predictive model to a target variable. Available models include decision trees, neural networks, least angle regressions, support vector machines, linear regressions, and logistic regressions.</a:t>
            </a:r>
          </a:p>
          <a:p>
            <a:r>
              <a:rPr lang="en-US" sz="1800" b="1" smtClean="0"/>
              <a:t>Assess</a:t>
            </a:r>
            <a:r>
              <a:rPr lang="en-US" sz="1800" smtClean="0"/>
              <a:t> —compare competing predictive models. They build charts that plot the percentage of respondents, percentage of respondents captures, lift, and profit.</a:t>
            </a:r>
            <a:endParaRPr lang="en-US" sz="1800"/>
          </a:p>
        </p:txBody>
      </p:sp>
      <p:sp>
        <p:nvSpPr>
          <p:cNvPr id="3" name="Content Placeholder 2"/>
          <p:cNvSpPr>
            <a:spLocks noGrp="1"/>
          </p:cNvSpPr>
          <p:nvPr>
            <p:ph sz="quarter" idx="10"/>
          </p:nvPr>
        </p:nvSpPr>
        <p:spPr/>
        <p:txBody>
          <a:bodyPr/>
          <a:lstStyle>
            <a:defPPr/>
          </a:lstStyle>
          <a:p>
            <a:r>
              <a:rPr lang="en-US" smtClean="0"/>
              <a:t>SEMMA Process</a:t>
            </a:r>
            <a:endParaRPr lang="en-US"/>
          </a:p>
        </p:txBody>
      </p:sp>
    </p:spTree>
    <p:extLst>
      <p:ext uri="{BB962C8B-B14F-4D97-AF65-F5344CB8AC3E}">
        <p14:creationId xmlns:p14="http://schemas.microsoft.com/office/powerpoint/2010/main" val="88762505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defPPr/>
          </a:lstStyle>
          <a:p>
            <a:r>
              <a:rPr lang="en-US"/>
              <a:t>By doing a comparison of the </a:t>
            </a:r>
            <a:r>
              <a:rPr lang="en-US" b="1"/>
              <a:t>KDD</a:t>
            </a:r>
            <a:r>
              <a:rPr lang="en-US"/>
              <a:t> and </a:t>
            </a:r>
            <a:r>
              <a:rPr lang="en-US" b="1"/>
              <a:t>SEMMA</a:t>
            </a:r>
            <a:r>
              <a:rPr lang="en-US"/>
              <a:t> stages we would, on a first approach, affirm that they </a:t>
            </a:r>
            <a:r>
              <a:rPr lang="en-US" smtClean="0"/>
              <a:t>are equivalent</a:t>
            </a:r>
            <a:r>
              <a:rPr lang="en-US"/>
              <a:t>: </a:t>
            </a:r>
            <a:endParaRPr lang="en-US" smtClean="0"/>
          </a:p>
          <a:p>
            <a:pPr>
              <a:buFontTx/>
              <a:buChar char="-"/>
            </a:pPr>
            <a:r>
              <a:rPr lang="en-US" b="1" smtClean="0"/>
              <a:t>Sample</a:t>
            </a:r>
            <a:r>
              <a:rPr lang="en-US" smtClean="0"/>
              <a:t> </a:t>
            </a:r>
            <a:r>
              <a:rPr lang="en-US"/>
              <a:t>can be identified with </a:t>
            </a:r>
            <a:r>
              <a:rPr lang="en-US" b="1"/>
              <a:t>Selection</a:t>
            </a:r>
            <a:r>
              <a:rPr lang="en-US"/>
              <a:t>; </a:t>
            </a:r>
            <a:endParaRPr lang="en-US" smtClean="0"/>
          </a:p>
          <a:p>
            <a:pPr>
              <a:buFontTx/>
              <a:buChar char="-"/>
            </a:pPr>
            <a:r>
              <a:rPr lang="en-US" b="1" smtClean="0"/>
              <a:t>Explore</a:t>
            </a:r>
            <a:r>
              <a:rPr lang="en-US" smtClean="0"/>
              <a:t> </a:t>
            </a:r>
            <a:r>
              <a:rPr lang="en-US"/>
              <a:t>can be identified with </a:t>
            </a:r>
            <a:r>
              <a:rPr lang="en-US" b="1"/>
              <a:t>Pre processing</a:t>
            </a:r>
            <a:r>
              <a:rPr lang="en-US"/>
              <a:t>; </a:t>
            </a:r>
            <a:endParaRPr lang="en-US" smtClean="0"/>
          </a:p>
          <a:p>
            <a:pPr>
              <a:buFontTx/>
              <a:buChar char="-"/>
            </a:pPr>
            <a:r>
              <a:rPr lang="en-US" b="1" smtClean="0"/>
              <a:t>Modify</a:t>
            </a:r>
            <a:r>
              <a:rPr lang="en-US" smtClean="0"/>
              <a:t> can </a:t>
            </a:r>
            <a:r>
              <a:rPr lang="en-US"/>
              <a:t>be identified with </a:t>
            </a:r>
            <a:r>
              <a:rPr lang="en-US" b="1"/>
              <a:t>Transformation</a:t>
            </a:r>
            <a:r>
              <a:rPr lang="en-US"/>
              <a:t>; </a:t>
            </a:r>
            <a:endParaRPr lang="en-US" smtClean="0"/>
          </a:p>
          <a:p>
            <a:pPr>
              <a:buFontTx/>
              <a:buChar char="-"/>
            </a:pPr>
            <a:r>
              <a:rPr lang="en-US" b="1" smtClean="0"/>
              <a:t>Model</a:t>
            </a:r>
            <a:r>
              <a:rPr lang="en-US" smtClean="0"/>
              <a:t> </a:t>
            </a:r>
            <a:r>
              <a:rPr lang="en-US"/>
              <a:t>can be identified with </a:t>
            </a:r>
            <a:r>
              <a:rPr lang="en-US" b="1" smtClean="0"/>
              <a:t>Data Mining</a:t>
            </a:r>
            <a:r>
              <a:rPr lang="en-US" smtClean="0"/>
              <a:t>; </a:t>
            </a:r>
          </a:p>
          <a:p>
            <a:pPr>
              <a:buFontTx/>
              <a:buChar char="-"/>
            </a:pPr>
            <a:r>
              <a:rPr lang="en-US" b="1" smtClean="0"/>
              <a:t>Assess</a:t>
            </a:r>
            <a:r>
              <a:rPr lang="en-US" smtClean="0"/>
              <a:t> </a:t>
            </a:r>
            <a:r>
              <a:rPr lang="en-US"/>
              <a:t>can be identified </a:t>
            </a:r>
            <a:r>
              <a:rPr lang="en-US" smtClean="0"/>
              <a:t>with </a:t>
            </a:r>
            <a:r>
              <a:rPr lang="en-US" b="1" smtClean="0"/>
              <a:t>Interpretation/Evaluation</a:t>
            </a:r>
            <a:r>
              <a:rPr lang="en-US"/>
              <a:t>. Examining it thoroughly, we may affirm that the five stages of the </a:t>
            </a:r>
            <a:r>
              <a:rPr lang="en-US" smtClean="0"/>
              <a:t>SEMMA process </a:t>
            </a:r>
            <a:r>
              <a:rPr lang="en-US"/>
              <a:t>can be seen as a practical </a:t>
            </a:r>
            <a:r>
              <a:rPr lang="en-US" smtClean="0"/>
              <a:t>implementation </a:t>
            </a:r>
            <a:r>
              <a:rPr lang="en-US"/>
              <a:t>of the five stages of the KDD process, since it is </a:t>
            </a:r>
            <a:r>
              <a:rPr lang="en-US" smtClean="0"/>
              <a:t>directly linked </a:t>
            </a:r>
            <a:r>
              <a:rPr lang="en-US"/>
              <a:t>to the SAS Enterprise Miner software. </a:t>
            </a:r>
          </a:p>
        </p:txBody>
      </p:sp>
      <p:sp>
        <p:nvSpPr>
          <p:cNvPr id="3" name="Content Placeholder 2"/>
          <p:cNvSpPr>
            <a:spLocks noGrp="1"/>
          </p:cNvSpPr>
          <p:nvPr>
            <p:ph sz="quarter" idx="10"/>
          </p:nvPr>
        </p:nvSpPr>
        <p:spPr/>
        <p:txBody>
          <a:bodyPr/>
          <a:lstStyle>
            <a:defPPr/>
          </a:lstStyle>
          <a:p>
            <a:r>
              <a:rPr lang="en-US" smtClean="0"/>
              <a:t>Comparison Study – KDD vs SEMMA</a:t>
            </a:r>
            <a:endParaRPr lang="en-US"/>
          </a:p>
        </p:txBody>
      </p:sp>
    </p:spTree>
    <p:extLst>
      <p:ext uri="{BB962C8B-B14F-4D97-AF65-F5344CB8AC3E}">
        <p14:creationId xmlns:p14="http://schemas.microsoft.com/office/powerpoint/2010/main" val="320272045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sz="2000"/>
              <a:t>CRISP-DM stands for </a:t>
            </a:r>
            <a:r>
              <a:rPr lang="en-US" sz="2000" u="sng" err="1"/>
              <a:t>CR</a:t>
            </a:r>
            <a:r>
              <a:rPr lang="en-US" sz="2000" err="1"/>
              <a:t>oss-</a:t>
            </a:r>
            <a:r>
              <a:rPr lang="en-US" sz="2000" u="sng"/>
              <a:t>I</a:t>
            </a:r>
            <a:r>
              <a:rPr lang="en-US" sz="2000"/>
              <a:t>ndustry </a:t>
            </a:r>
            <a:r>
              <a:rPr lang="en-US" sz="2000" u="sng"/>
              <a:t>S</a:t>
            </a:r>
            <a:r>
              <a:rPr lang="en-US" sz="2000"/>
              <a:t>tandard </a:t>
            </a:r>
            <a:r>
              <a:rPr lang="en-US" sz="2000" u="sng"/>
              <a:t>P</a:t>
            </a:r>
            <a:r>
              <a:rPr lang="en-US" sz="2000"/>
              <a:t>rocess for Data Mining. It consists on a cycle </a:t>
            </a:r>
            <a:r>
              <a:rPr lang="en-US" sz="2000" smtClean="0"/>
              <a:t>that comprises </a:t>
            </a:r>
            <a:r>
              <a:rPr lang="en-US" sz="2000"/>
              <a:t>six stages</a:t>
            </a:r>
          </a:p>
        </p:txBody>
      </p:sp>
      <p:sp>
        <p:nvSpPr>
          <p:cNvPr id="3" name="Content Placeholder 2"/>
          <p:cNvSpPr>
            <a:spLocks noGrp="1"/>
          </p:cNvSpPr>
          <p:nvPr>
            <p:ph sz="quarter" idx="10"/>
          </p:nvPr>
        </p:nvSpPr>
        <p:spPr/>
        <p:txBody>
          <a:bodyPr/>
          <a:lstStyle>
            <a:defPPr/>
          </a:lstStyle>
          <a:p>
            <a:r>
              <a:rPr lang="en-US"/>
              <a:t>CRISP-DM Process</a:t>
            </a:r>
          </a:p>
        </p:txBody>
      </p:sp>
      <p:pic>
        <p:nvPicPr>
          <p:cNvPr id="5" name="Picture 2" descr="Image result for CRISP D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3100" y="2133600"/>
            <a:ext cx="4953000" cy="447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0871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defPPr/>
          </a:lstStyle>
          <a:p>
            <a:r>
              <a:rPr lang="en-US"/>
              <a:t>Comparing the KDD stages with the CRISP-DM stages is not as straightforward as in the SEMMA </a:t>
            </a:r>
            <a:r>
              <a:rPr lang="en-US" smtClean="0"/>
              <a:t>situation. CRISP-DM methodology </a:t>
            </a:r>
            <a:r>
              <a:rPr lang="en-US"/>
              <a:t>incorporates the steps that, as referred above, must precede and follow the KDD process that </a:t>
            </a:r>
            <a:r>
              <a:rPr lang="en-US" smtClean="0"/>
              <a:t>is to </a:t>
            </a:r>
            <a:r>
              <a:rPr lang="en-US"/>
              <a:t>say: </a:t>
            </a:r>
            <a:endParaRPr lang="en-US" smtClean="0"/>
          </a:p>
          <a:p>
            <a:pPr>
              <a:buFontTx/>
              <a:buChar char="-"/>
            </a:pPr>
            <a:r>
              <a:rPr lang="en-US" smtClean="0"/>
              <a:t>The </a:t>
            </a:r>
            <a:r>
              <a:rPr lang="en-US" b="1"/>
              <a:t>Business Understanding </a:t>
            </a:r>
            <a:r>
              <a:rPr lang="en-US"/>
              <a:t>phase can be identified with the development of an understanding of </a:t>
            </a:r>
            <a:r>
              <a:rPr lang="en-US" smtClean="0"/>
              <a:t>the application </a:t>
            </a:r>
            <a:r>
              <a:rPr lang="en-US"/>
              <a:t>domain, the relevant prior knowledge and the goals of the end-user; </a:t>
            </a:r>
            <a:endParaRPr lang="en-US" smtClean="0"/>
          </a:p>
          <a:p>
            <a:pPr>
              <a:buFontTx/>
              <a:buChar char="-"/>
            </a:pPr>
            <a:r>
              <a:rPr lang="en-US" smtClean="0"/>
              <a:t>The </a:t>
            </a:r>
            <a:r>
              <a:rPr lang="en-US" b="1"/>
              <a:t>Deployment phase </a:t>
            </a:r>
            <a:r>
              <a:rPr lang="en-US" smtClean="0"/>
              <a:t>can be identified </a:t>
            </a:r>
            <a:r>
              <a:rPr lang="en-US"/>
              <a:t>with the consolidation by incorporating this knowledge into the system. </a:t>
            </a:r>
            <a:endParaRPr lang="en-US" smtClean="0"/>
          </a:p>
          <a:p>
            <a:pPr>
              <a:buFontTx/>
              <a:buChar char="-"/>
            </a:pPr>
            <a:r>
              <a:rPr lang="en-US" smtClean="0"/>
              <a:t>The </a:t>
            </a:r>
            <a:r>
              <a:rPr lang="en-US" b="1"/>
              <a:t>Data Understanding</a:t>
            </a:r>
            <a:r>
              <a:rPr lang="en-US"/>
              <a:t> phase can be identified as the combination </a:t>
            </a:r>
            <a:r>
              <a:rPr lang="en-US" smtClean="0"/>
              <a:t>of </a:t>
            </a:r>
            <a:r>
              <a:rPr lang="en-US" b="1" smtClean="0"/>
              <a:t>Selection </a:t>
            </a:r>
            <a:r>
              <a:rPr lang="en-US" b="1"/>
              <a:t>and Pre processing</a:t>
            </a:r>
            <a:r>
              <a:rPr lang="en-US"/>
              <a:t>; </a:t>
            </a:r>
            <a:endParaRPr lang="en-US" smtClean="0"/>
          </a:p>
          <a:p>
            <a:pPr>
              <a:buFontTx/>
              <a:buChar char="-"/>
            </a:pPr>
            <a:r>
              <a:rPr lang="en-US" smtClean="0"/>
              <a:t>The </a:t>
            </a:r>
            <a:r>
              <a:rPr lang="en-US" b="1"/>
              <a:t>Data Preparation </a:t>
            </a:r>
            <a:r>
              <a:rPr lang="en-US"/>
              <a:t>phase can be identified with </a:t>
            </a:r>
            <a:r>
              <a:rPr lang="en-US" b="1"/>
              <a:t>Transformation</a:t>
            </a:r>
            <a:r>
              <a:rPr lang="en-US"/>
              <a:t>; </a:t>
            </a:r>
            <a:endParaRPr lang="en-US" smtClean="0"/>
          </a:p>
          <a:p>
            <a:pPr>
              <a:buFontTx/>
              <a:buChar char="-"/>
            </a:pPr>
            <a:r>
              <a:rPr lang="en-US" smtClean="0"/>
              <a:t>The </a:t>
            </a:r>
            <a:r>
              <a:rPr lang="en-US" b="1" smtClean="0"/>
              <a:t>Modeling</a:t>
            </a:r>
            <a:r>
              <a:rPr lang="en-US" smtClean="0"/>
              <a:t> </a:t>
            </a:r>
            <a:r>
              <a:rPr lang="en-US"/>
              <a:t>phase can be identified with </a:t>
            </a:r>
            <a:r>
              <a:rPr lang="en-US" b="1" smtClean="0"/>
              <a:t>Data Mining</a:t>
            </a:r>
            <a:r>
              <a:rPr lang="en-US" smtClean="0"/>
              <a:t>; </a:t>
            </a:r>
          </a:p>
          <a:p>
            <a:pPr>
              <a:buFontTx/>
              <a:buChar char="-"/>
            </a:pPr>
            <a:r>
              <a:rPr lang="en-US" smtClean="0"/>
              <a:t>The </a:t>
            </a:r>
            <a:r>
              <a:rPr lang="en-US" b="1"/>
              <a:t>Evaluation</a:t>
            </a:r>
            <a:r>
              <a:rPr lang="en-US"/>
              <a:t> phase can be identified </a:t>
            </a:r>
            <a:r>
              <a:rPr lang="en-US" smtClean="0"/>
              <a:t>with </a:t>
            </a:r>
            <a:r>
              <a:rPr lang="en-US" b="1" smtClean="0"/>
              <a:t>Interpretation/Evaluation</a:t>
            </a:r>
            <a:r>
              <a:rPr lang="en-US"/>
              <a:t>. </a:t>
            </a:r>
          </a:p>
          <a:p>
            <a:endParaRPr lang="en-US"/>
          </a:p>
        </p:txBody>
      </p:sp>
      <p:sp>
        <p:nvSpPr>
          <p:cNvPr id="3" name="Content Placeholder 2"/>
          <p:cNvSpPr>
            <a:spLocks noGrp="1"/>
          </p:cNvSpPr>
          <p:nvPr>
            <p:ph sz="quarter" idx="10"/>
          </p:nvPr>
        </p:nvSpPr>
        <p:spPr/>
        <p:txBody>
          <a:bodyPr/>
          <a:lstStyle>
            <a:defPPr/>
          </a:lstStyle>
          <a:p>
            <a:r>
              <a:rPr lang="en-US" smtClean="0"/>
              <a:t>Comparison Study – KDD vs CRISP-DM</a:t>
            </a:r>
            <a:endParaRPr lang="en-US"/>
          </a:p>
        </p:txBody>
      </p:sp>
    </p:spTree>
    <p:extLst>
      <p:ext uri="{BB962C8B-B14F-4D97-AF65-F5344CB8AC3E}">
        <p14:creationId xmlns:p14="http://schemas.microsoft.com/office/powerpoint/2010/main" val="28330731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2057400"/>
            <a:ext cx="8947191" cy="3962400"/>
          </a:xfrm>
          <a:prstGeom prst="rect">
            <a:avLst/>
          </a:prstGeom>
        </p:spPr>
      </p:pic>
      <p:sp>
        <p:nvSpPr>
          <p:cNvPr id="3" name="Content Placeholder 2"/>
          <p:cNvSpPr>
            <a:spLocks noGrp="1"/>
          </p:cNvSpPr>
          <p:nvPr>
            <p:ph sz="quarter" idx="10"/>
          </p:nvPr>
        </p:nvSpPr>
        <p:spPr/>
        <p:txBody>
          <a:bodyPr/>
          <a:lstStyle>
            <a:defPPr/>
          </a:lstStyle>
          <a:p>
            <a:r>
              <a:rPr lang="en-US" smtClean="0"/>
              <a:t>KDD vs SEMMA vs CRISP-DM</a:t>
            </a:r>
            <a:endParaRPr lang="en-US"/>
          </a:p>
        </p:txBody>
      </p:sp>
    </p:spTree>
    <p:extLst>
      <p:ext uri="{BB962C8B-B14F-4D97-AF65-F5344CB8AC3E}">
        <p14:creationId xmlns:p14="http://schemas.microsoft.com/office/powerpoint/2010/main" val="30350779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defPPr/>
          </a:lstStyle>
          <a:p>
            <a:pPr>
              <a:buFont typeface="Arial" pitchFamily="34" charset="0"/>
              <a:buChar char="•"/>
            </a:pPr>
            <a:r>
              <a:rPr lang="en-US" smtClean="0"/>
              <a:t>One </a:t>
            </a:r>
            <a:r>
              <a:rPr lang="en-US"/>
              <a:t>major drawback is that the model no longer seems to be actively maintained. The official site, CRISP-DM.org, is no longer being maintained. Furthermore, the framework itself has not been updated on issues on working with new technologies, such as big data. </a:t>
            </a:r>
            <a:endParaRPr lang="en-US" smtClean="0"/>
          </a:p>
          <a:p>
            <a:pPr lvl="1">
              <a:buFont typeface="Arial" pitchFamily="34" charset="0"/>
              <a:buChar char="•"/>
            </a:pPr>
            <a:r>
              <a:rPr lang="en-US" smtClean="0"/>
              <a:t>Big </a:t>
            </a:r>
            <a:r>
              <a:rPr lang="en-US"/>
              <a:t>data technologies means that there can be additional effort spend in the data understanding phase, for example, as the business grapples with the additional complexities that are involved in the shape of big data sources</a:t>
            </a:r>
            <a:r>
              <a:rPr lang="en-US" smtClean="0"/>
              <a:t>.</a:t>
            </a:r>
          </a:p>
          <a:p>
            <a:pPr>
              <a:buFont typeface="Arial" pitchFamily="34" charset="0"/>
              <a:buChar char="•"/>
            </a:pPr>
            <a:r>
              <a:rPr lang="en-US"/>
              <a:t>CRISP-DM is a great framework and its use on projects helps focus them on delivering real business value. CRISP-DM has been around a long time so many projects that are using CRISP-DM are taking shortcuts. Some of these shortcuts make sense but too often they result in projects using a corrupted version of the approach like the one shown in Figure </a:t>
            </a:r>
            <a:r>
              <a:rPr lang="en-US" smtClean="0"/>
              <a:t>.</a:t>
            </a:r>
            <a:endParaRPr lang="en-US"/>
          </a:p>
        </p:txBody>
      </p:sp>
      <p:sp>
        <p:nvSpPr>
          <p:cNvPr id="3" name="Content Placeholder 2"/>
          <p:cNvSpPr>
            <a:spLocks noGrp="1"/>
          </p:cNvSpPr>
          <p:nvPr>
            <p:ph sz="quarter" idx="10"/>
          </p:nvPr>
        </p:nvSpPr>
        <p:spPr/>
        <p:txBody>
          <a:bodyPr/>
          <a:lstStyle>
            <a:defPPr/>
          </a:lstStyle>
          <a:p>
            <a:r>
              <a:rPr lang="en-US" smtClean="0"/>
              <a:t>Drawbacks of CRISP-DM 1/</a:t>
            </a:r>
            <a:endParaRPr lang="en-US"/>
          </a:p>
        </p:txBody>
      </p:sp>
    </p:spTree>
    <p:extLst>
      <p:ext uri="{BB962C8B-B14F-4D97-AF65-F5344CB8AC3E}">
        <p14:creationId xmlns:p14="http://schemas.microsoft.com/office/powerpoint/2010/main" val="206847413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460914"/>
            <a:ext cx="4800600" cy="5029200"/>
          </a:xfrm>
          <a:prstGeom prst="rect">
            <a:avLst/>
          </a:prstGeom>
        </p:spPr>
      </p:pic>
      <p:sp>
        <p:nvSpPr>
          <p:cNvPr id="3" name="Content Placeholder 2"/>
          <p:cNvSpPr>
            <a:spLocks noGrp="1"/>
          </p:cNvSpPr>
          <p:nvPr>
            <p:ph sz="quarter" idx="10"/>
          </p:nvPr>
        </p:nvSpPr>
        <p:spPr/>
        <p:txBody>
          <a:bodyPr/>
          <a:lstStyle>
            <a:defPPr/>
          </a:lstStyle>
          <a:p>
            <a:r>
              <a:rPr lang="en-US"/>
              <a:t>Drawbacks of </a:t>
            </a:r>
            <a:r>
              <a:rPr lang="en-US" smtClean="0"/>
              <a:t>CRISP-DM 2/</a:t>
            </a:r>
            <a:endParaRPr lang="en-US"/>
          </a:p>
        </p:txBody>
      </p:sp>
      <p:sp>
        <p:nvSpPr>
          <p:cNvPr id="5" name="Rectangle 4"/>
          <p:cNvSpPr/>
          <p:nvPr/>
        </p:nvSpPr>
        <p:spPr>
          <a:xfrm>
            <a:off x="4038600" y="1297858"/>
            <a:ext cx="4943919" cy="5355312"/>
          </a:xfrm>
          <a:prstGeom prst="rect">
            <a:avLst/>
          </a:prstGeom>
        </p:spPr>
        <p:txBody>
          <a:bodyPr wrap="square">
            <a:spAutoFit/>
          </a:bodyPr>
          <a:lstStyle>
            <a:defPPr>
              <a:defRPr lang="en-US"/>
            </a:defPPr>
          </a:lstStyle>
          <a:p>
            <a:r>
              <a:rPr lang="en-US" b="1"/>
              <a:t>A lack of clarity: </a:t>
            </a:r>
            <a:r>
              <a:rPr lang="en-US"/>
              <a:t>Rather than drill down into the details and really get clarity on both the business problem and exactly how an analytic might help, the project team make do with the business goals and some metrics to measure success. </a:t>
            </a:r>
            <a:endParaRPr lang="en-US" smtClean="0"/>
          </a:p>
          <a:p>
            <a:r>
              <a:rPr lang="en-US" b="1"/>
              <a:t>Mindless </a:t>
            </a:r>
            <a:r>
              <a:rPr lang="en-US" b="1" smtClean="0"/>
              <a:t>rework: </a:t>
            </a:r>
            <a:r>
              <a:rPr lang="en-US"/>
              <a:t>Most try to find new data or new modeling techniques rather than working with their business partners to re-evaluate the business problem</a:t>
            </a:r>
            <a:r>
              <a:rPr lang="en-US" smtClean="0"/>
              <a:t>.</a:t>
            </a:r>
          </a:p>
          <a:p>
            <a:r>
              <a:rPr lang="en-US" b="1"/>
              <a:t>Blind hand-off to </a:t>
            </a:r>
            <a:r>
              <a:rPr lang="en-US" b="1" smtClean="0"/>
              <a:t>IT: </a:t>
            </a:r>
            <a:r>
              <a:rPr lang="en-US"/>
              <a:t>Some analytic teams don’t think about deployment and operationalization of their models at all. </a:t>
            </a:r>
            <a:r>
              <a:rPr lang="en-US" smtClean="0"/>
              <a:t>Fail to recognize </a:t>
            </a:r>
            <a:r>
              <a:rPr lang="en-US"/>
              <a:t>that the models they build will have to be applied to live data in operational data stores or embedded in operational systems</a:t>
            </a:r>
            <a:r>
              <a:rPr lang="en-US" smtClean="0"/>
              <a:t>.</a:t>
            </a:r>
          </a:p>
          <a:p>
            <a:r>
              <a:rPr lang="en-US" b="1"/>
              <a:t>Failure to iterate</a:t>
            </a:r>
            <a:r>
              <a:rPr lang="en-US"/>
              <a:t/>
            </a:r>
            <a:br>
              <a:rPr lang="en-US"/>
            </a:br>
            <a:r>
              <a:rPr lang="en-US"/>
              <a:t>Analytic professionals know that models age and that models need to be kept up to date if they are to continue to be valuable.</a:t>
            </a:r>
          </a:p>
        </p:txBody>
      </p:sp>
    </p:spTree>
    <p:extLst>
      <p:ext uri="{BB962C8B-B14F-4D97-AF65-F5344CB8AC3E}">
        <p14:creationId xmlns:p14="http://schemas.microsoft.com/office/powerpoint/2010/main" val="401233949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27355"/>
            <a:ext cx="8229600" cy="4525963"/>
          </a:xfrm>
        </p:spPr>
        <p:txBody>
          <a:bodyPr/>
          <a:lstStyle>
            <a:defPPr/>
          </a:lstStyle>
          <a:p>
            <a:r>
              <a:rPr lang="en-US">
                <a:hlinkClick r:id="rId2"/>
              </a:rPr>
              <a:t>https://</a:t>
            </a:r>
            <a:r>
              <a:rPr lang="en-US" smtClean="0">
                <a:hlinkClick r:id="rId2"/>
              </a:rPr>
              <a:t>www.kdnuggets.com/2015/08/new-standard-methodology-analytical-models.html</a:t>
            </a:r>
            <a:endParaRPr lang="en-US" smtClean="0"/>
          </a:p>
          <a:p>
            <a:endParaRPr lang="en-US"/>
          </a:p>
          <a:p>
            <a:endParaRPr lang="en-US"/>
          </a:p>
        </p:txBody>
      </p:sp>
      <p:sp>
        <p:nvSpPr>
          <p:cNvPr id="3" name="Content Placeholder 2"/>
          <p:cNvSpPr>
            <a:spLocks noGrp="1"/>
          </p:cNvSpPr>
          <p:nvPr>
            <p:ph sz="quarter" idx="10"/>
          </p:nvPr>
        </p:nvSpPr>
        <p:spPr/>
        <p:txBody>
          <a:bodyPr>
            <a:normAutofit/>
          </a:bodyPr>
          <a:lstStyle>
            <a:defPPr/>
          </a:lstStyle>
          <a:p>
            <a:r>
              <a:rPr lang="en-US" b="0"/>
              <a:t>Standard Methodology for Analytical Models (SMAM</a:t>
            </a:r>
            <a:r>
              <a:rPr lang="en-US" b="0" smtClean="0"/>
              <a:t>)</a:t>
            </a:r>
            <a:endParaRPr lang="en-US"/>
          </a:p>
        </p:txBody>
      </p:sp>
      <p:pic>
        <p:nvPicPr>
          <p:cNvPr id="1026" name="Picture 2" descr="methodology-analytical-model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2099187"/>
            <a:ext cx="877962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712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57200" y="1828800"/>
          <a:ext cx="8382000" cy="4267203"/>
        </p:xfrm>
        <a:graphic>
          <a:graphicData uri="http://schemas.openxmlformats.org/drawingml/2006/table">
            <a:tbl>
              <a:tblPr>
                <a:tableStyleId>{3C2FFA5D-87B4-456A-9821-1D502468CF0F}</a:tableStyleId>
              </a:tblPr>
              <a:tblGrid>
                <a:gridCol w="3048000">
                  <a:extLst>
                    <a:ext uri="{9D8B030D-6E8A-4147-A177-3AD203B41FA5}">
                      <a16:colId xmlns:a16="http://schemas.microsoft.com/office/drawing/2014/main" val="676458103"/>
                    </a:ext>
                  </a:extLst>
                </a:gridCol>
                <a:gridCol w="5334000">
                  <a:extLst>
                    <a:ext uri="{9D8B030D-6E8A-4147-A177-3AD203B41FA5}">
                      <a16:colId xmlns:a16="http://schemas.microsoft.com/office/drawing/2014/main" val="118603139"/>
                    </a:ext>
                  </a:extLst>
                </a:gridCol>
              </a:tblGrid>
              <a:tr h="343949">
                <a:tc>
                  <a:txBody>
                    <a:bodyPr/>
                    <a:lstStyle>
                      <a:defPPr/>
                    </a:lstStyle>
                    <a:p>
                      <a:pPr algn="just"/>
                      <a:r>
                        <a:rPr lang="en-US" sz="1800">
                          <a:solidFill>
                            <a:schemeClr val="bg1"/>
                          </a:solidFill>
                          <a:effectLst/>
                        </a:rPr>
                        <a:t>Phase</a:t>
                      </a:r>
                      <a:endParaRPr lang="en-US" sz="1800" b="1" i="1">
                        <a:solidFill>
                          <a:schemeClr val="bg1"/>
                        </a:solidFill>
                        <a:effectLst/>
                      </a:endParaRPr>
                    </a:p>
                  </a:txBody>
                  <a:tcPr marL="20610" marR="20610" marT="20610" marB="20610">
                    <a:solidFill>
                      <a:schemeClr val="tx2"/>
                    </a:solidFill>
                  </a:tcPr>
                </a:tc>
                <a:tc>
                  <a:txBody>
                    <a:bodyPr/>
                    <a:lstStyle>
                      <a:defPPr/>
                    </a:lstStyle>
                    <a:p>
                      <a:pPr algn="just"/>
                      <a:r>
                        <a:rPr lang="en-US" sz="1800">
                          <a:solidFill>
                            <a:schemeClr val="bg1"/>
                          </a:solidFill>
                          <a:effectLst/>
                        </a:rPr>
                        <a:t>Description</a:t>
                      </a:r>
                      <a:endParaRPr lang="en-US" sz="1800" b="1" i="1">
                        <a:solidFill>
                          <a:schemeClr val="bg1"/>
                        </a:solidFill>
                        <a:effectLst/>
                      </a:endParaRPr>
                    </a:p>
                  </a:txBody>
                  <a:tcPr marL="20610" marR="20610" marT="20610" marB="20610">
                    <a:solidFill>
                      <a:schemeClr val="tx2"/>
                    </a:solidFill>
                  </a:tcPr>
                </a:tc>
                <a:extLst>
                  <a:ext uri="{0D108BD9-81ED-4DB2-BD59-A6C34878D82A}">
                    <a16:rowId xmlns:a16="http://schemas.microsoft.com/office/drawing/2014/main" val="169097736"/>
                  </a:ext>
                </a:extLst>
              </a:tr>
              <a:tr h="554845">
                <a:tc>
                  <a:txBody>
                    <a:bodyPr/>
                    <a:lstStyle>
                      <a:defPPr/>
                    </a:lstStyle>
                    <a:p>
                      <a:pPr algn="just"/>
                      <a:r>
                        <a:rPr lang="en-US" sz="1800">
                          <a:effectLst/>
                        </a:rPr>
                        <a:t>Use-case identification</a:t>
                      </a:r>
                    </a:p>
                  </a:txBody>
                  <a:tcPr marL="20610" marR="20610" marT="20610" marB="20610"/>
                </a:tc>
                <a:tc>
                  <a:txBody>
                    <a:bodyPr/>
                    <a:lstStyle>
                      <a:defPPr/>
                    </a:lstStyle>
                    <a:p>
                      <a:pPr algn="just"/>
                      <a:r>
                        <a:rPr lang="en-US" sz="1800">
                          <a:effectLst/>
                        </a:rPr>
                        <a:t>Selection of the ideal approach from a list of candidates</a:t>
                      </a:r>
                    </a:p>
                  </a:txBody>
                  <a:tcPr marL="20610" marR="20610" marT="20610" marB="20610"/>
                </a:tc>
                <a:extLst>
                  <a:ext uri="{0D108BD9-81ED-4DB2-BD59-A6C34878D82A}">
                    <a16:rowId xmlns:a16="http://schemas.microsoft.com/office/drawing/2014/main" val="525094306"/>
                  </a:ext>
                </a:extLst>
              </a:tr>
              <a:tr h="642968">
                <a:tc>
                  <a:txBody>
                    <a:bodyPr/>
                    <a:lstStyle>
                      <a:defPPr/>
                    </a:lstStyle>
                    <a:p>
                      <a:pPr algn="just"/>
                      <a:r>
                        <a:rPr lang="en-US" sz="1800" smtClean="0">
                          <a:effectLst/>
                        </a:rPr>
                        <a:t>Model</a:t>
                      </a:r>
                      <a:r>
                        <a:rPr lang="en-US" sz="1800" baseline="0" smtClean="0">
                          <a:effectLst/>
                        </a:rPr>
                        <a:t> R</a:t>
                      </a:r>
                      <a:r>
                        <a:rPr lang="en-US" sz="1800" smtClean="0">
                          <a:effectLst/>
                        </a:rPr>
                        <a:t>equirements </a:t>
                      </a:r>
                      <a:r>
                        <a:rPr lang="en-US" sz="1800">
                          <a:effectLst/>
                        </a:rPr>
                        <a:t>gathering</a:t>
                      </a:r>
                    </a:p>
                  </a:txBody>
                  <a:tcPr marL="20610" marR="20610" marT="20610" marB="20610"/>
                </a:tc>
                <a:tc>
                  <a:txBody>
                    <a:bodyPr/>
                    <a:lstStyle>
                      <a:defPPr/>
                    </a:lstStyle>
                    <a:p>
                      <a:pPr algn="just"/>
                      <a:r>
                        <a:rPr lang="en-US" sz="1800">
                          <a:effectLst/>
                        </a:rPr>
                        <a:t>Understanding the conditions required for the model to function</a:t>
                      </a:r>
                    </a:p>
                  </a:txBody>
                  <a:tcPr marL="20610" marR="20610" marT="20610" marB="20610"/>
                </a:tc>
                <a:extLst>
                  <a:ext uri="{0D108BD9-81ED-4DB2-BD59-A6C34878D82A}">
                    <a16:rowId xmlns:a16="http://schemas.microsoft.com/office/drawing/2014/main" val="3905667051"/>
                  </a:ext>
                </a:extLst>
              </a:tr>
              <a:tr h="381907">
                <a:tc>
                  <a:txBody>
                    <a:bodyPr/>
                    <a:lstStyle>
                      <a:defPPr/>
                    </a:lstStyle>
                    <a:p>
                      <a:pPr algn="just"/>
                      <a:r>
                        <a:rPr lang="en-US" sz="1800">
                          <a:effectLst/>
                        </a:rPr>
                        <a:t>Data preparation</a:t>
                      </a:r>
                    </a:p>
                  </a:txBody>
                  <a:tcPr marL="20610" marR="20610" marT="20610" marB="20610"/>
                </a:tc>
                <a:tc>
                  <a:txBody>
                    <a:bodyPr/>
                    <a:lstStyle>
                      <a:defPPr/>
                    </a:lstStyle>
                    <a:p>
                      <a:pPr algn="just"/>
                      <a:r>
                        <a:rPr lang="en-US" sz="1800">
                          <a:effectLst/>
                        </a:rPr>
                        <a:t>Getting the data ready for the modeling</a:t>
                      </a:r>
                    </a:p>
                  </a:txBody>
                  <a:tcPr marL="20610" marR="20610" marT="20610" marB="20610"/>
                </a:tc>
                <a:extLst>
                  <a:ext uri="{0D108BD9-81ED-4DB2-BD59-A6C34878D82A}">
                    <a16:rowId xmlns:a16="http://schemas.microsoft.com/office/drawing/2014/main" val="2033859228"/>
                  </a:ext>
                </a:extLst>
              </a:tr>
              <a:tr h="381907">
                <a:tc>
                  <a:txBody>
                    <a:bodyPr/>
                    <a:lstStyle>
                      <a:defPPr/>
                    </a:lstStyle>
                    <a:p>
                      <a:pPr algn="just"/>
                      <a:r>
                        <a:rPr lang="en-US" sz="1800">
                          <a:effectLst/>
                        </a:rPr>
                        <a:t>Modeling experiments</a:t>
                      </a:r>
                    </a:p>
                  </a:txBody>
                  <a:tcPr marL="20610" marR="20610" marT="20610" marB="20610"/>
                </a:tc>
                <a:tc>
                  <a:txBody>
                    <a:bodyPr/>
                    <a:lstStyle>
                      <a:defPPr/>
                    </a:lstStyle>
                    <a:p>
                      <a:pPr algn="just"/>
                      <a:r>
                        <a:rPr lang="en-US" sz="1800">
                          <a:effectLst/>
                        </a:rPr>
                        <a:t>Scientific experimentation to solve the business question</a:t>
                      </a:r>
                    </a:p>
                  </a:txBody>
                  <a:tcPr marL="20610" marR="20610" marT="20610" marB="20610"/>
                </a:tc>
                <a:extLst>
                  <a:ext uri="{0D108BD9-81ED-4DB2-BD59-A6C34878D82A}">
                    <a16:rowId xmlns:a16="http://schemas.microsoft.com/office/drawing/2014/main" val="456865141"/>
                  </a:ext>
                </a:extLst>
              </a:tr>
              <a:tr h="554845">
                <a:tc>
                  <a:txBody>
                    <a:bodyPr/>
                    <a:lstStyle>
                      <a:defPPr/>
                    </a:lstStyle>
                    <a:p>
                      <a:pPr algn="just"/>
                      <a:r>
                        <a:rPr lang="en-US" sz="1800">
                          <a:effectLst/>
                        </a:rPr>
                        <a:t>Insight creation</a:t>
                      </a:r>
                    </a:p>
                  </a:txBody>
                  <a:tcPr marL="20610" marR="20610" marT="20610" marB="20610"/>
                </a:tc>
                <a:tc>
                  <a:txBody>
                    <a:bodyPr/>
                    <a:lstStyle>
                      <a:defPPr/>
                    </a:lstStyle>
                    <a:p>
                      <a:pPr algn="just"/>
                      <a:r>
                        <a:rPr lang="en-US" sz="1800">
                          <a:effectLst/>
                        </a:rPr>
                        <a:t>Visualization and </a:t>
                      </a:r>
                      <a:r>
                        <a:rPr lang="en-US" sz="1800" smtClean="0">
                          <a:effectLst/>
                        </a:rPr>
                        <a:t>dash-boarding </a:t>
                      </a:r>
                      <a:r>
                        <a:rPr lang="en-US" sz="1800">
                          <a:effectLst/>
                        </a:rPr>
                        <a:t>to provide insight</a:t>
                      </a:r>
                    </a:p>
                  </a:txBody>
                  <a:tcPr marL="20610" marR="20610" marT="20610" marB="20610"/>
                </a:tc>
                <a:extLst>
                  <a:ext uri="{0D108BD9-81ED-4DB2-BD59-A6C34878D82A}">
                    <a16:rowId xmlns:a16="http://schemas.microsoft.com/office/drawing/2014/main" val="3386375203"/>
                  </a:ext>
                </a:extLst>
              </a:tr>
              <a:tr h="642968">
                <a:tc>
                  <a:txBody>
                    <a:bodyPr/>
                    <a:lstStyle>
                      <a:defPPr/>
                    </a:lstStyle>
                    <a:p>
                      <a:pPr algn="just"/>
                      <a:r>
                        <a:rPr lang="en-US" sz="1800">
                          <a:effectLst/>
                        </a:rPr>
                        <a:t>Proof of Value: ROI</a:t>
                      </a:r>
                    </a:p>
                  </a:txBody>
                  <a:tcPr marL="20610" marR="20610" marT="20610" marB="20610"/>
                </a:tc>
                <a:tc>
                  <a:txBody>
                    <a:bodyPr/>
                    <a:lstStyle>
                      <a:defPPr/>
                    </a:lstStyle>
                    <a:p>
                      <a:pPr algn="just"/>
                      <a:r>
                        <a:rPr lang="en-US" sz="1800">
                          <a:effectLst/>
                        </a:rPr>
                        <a:t>Running the model in a small scale setting to prove the value</a:t>
                      </a:r>
                    </a:p>
                  </a:txBody>
                  <a:tcPr marL="20610" marR="20610" marT="20610" marB="20610"/>
                </a:tc>
                <a:extLst>
                  <a:ext uri="{0D108BD9-81ED-4DB2-BD59-A6C34878D82A}">
                    <a16:rowId xmlns:a16="http://schemas.microsoft.com/office/drawing/2014/main" val="3465097173"/>
                  </a:ext>
                </a:extLst>
              </a:tr>
              <a:tr h="381907">
                <a:tc>
                  <a:txBody>
                    <a:bodyPr/>
                    <a:lstStyle>
                      <a:defPPr/>
                    </a:lstStyle>
                    <a:p>
                      <a:pPr algn="just"/>
                      <a:r>
                        <a:rPr lang="en-US" sz="1800">
                          <a:effectLst/>
                        </a:rPr>
                        <a:t>Operationalization</a:t>
                      </a:r>
                    </a:p>
                  </a:txBody>
                  <a:tcPr marL="20610" marR="20610" marT="20610" marB="20610"/>
                </a:tc>
                <a:tc>
                  <a:txBody>
                    <a:bodyPr/>
                    <a:lstStyle>
                      <a:defPPr/>
                    </a:lstStyle>
                    <a:p>
                      <a:pPr algn="just"/>
                      <a:r>
                        <a:rPr lang="en-US" sz="1800">
                          <a:effectLst/>
                        </a:rPr>
                        <a:t>Embedding the analytical model in operational systems</a:t>
                      </a:r>
                    </a:p>
                  </a:txBody>
                  <a:tcPr marL="20610" marR="20610" marT="20610" marB="20610"/>
                </a:tc>
                <a:extLst>
                  <a:ext uri="{0D108BD9-81ED-4DB2-BD59-A6C34878D82A}">
                    <a16:rowId xmlns:a16="http://schemas.microsoft.com/office/drawing/2014/main" val="237313446"/>
                  </a:ext>
                </a:extLst>
              </a:tr>
              <a:tr h="381907">
                <a:tc>
                  <a:txBody>
                    <a:bodyPr/>
                    <a:lstStyle>
                      <a:defPPr/>
                    </a:lstStyle>
                    <a:p>
                      <a:r>
                        <a:rPr lang="en-US" sz="1800">
                          <a:effectLst/>
                        </a:rPr>
                        <a:t>Model lifecycle</a:t>
                      </a:r>
                    </a:p>
                  </a:txBody>
                  <a:tcPr marL="20610" marR="20610" marT="20610" marB="20610"/>
                </a:tc>
                <a:tc>
                  <a:txBody>
                    <a:bodyPr/>
                    <a:lstStyle>
                      <a:defPPr/>
                    </a:lstStyle>
                    <a:p>
                      <a:pPr algn="just"/>
                      <a:r>
                        <a:rPr lang="en-US" sz="1800">
                          <a:effectLst/>
                        </a:rPr>
                        <a:t>Governance around model lifetime and refresh</a:t>
                      </a:r>
                    </a:p>
                  </a:txBody>
                  <a:tcPr marL="20610" marR="20610" marT="20610" marB="20610"/>
                </a:tc>
                <a:extLst>
                  <a:ext uri="{0D108BD9-81ED-4DB2-BD59-A6C34878D82A}">
                    <a16:rowId xmlns:a16="http://schemas.microsoft.com/office/drawing/2014/main" val="1352568286"/>
                  </a:ext>
                </a:extLst>
              </a:tr>
            </a:tbl>
          </a:graphicData>
        </a:graphic>
      </p:graphicFrame>
      <p:sp>
        <p:nvSpPr>
          <p:cNvPr id="3" name="Content Placeholder 2"/>
          <p:cNvSpPr>
            <a:spLocks noGrp="1"/>
          </p:cNvSpPr>
          <p:nvPr>
            <p:ph sz="quarter" idx="10"/>
          </p:nvPr>
        </p:nvSpPr>
        <p:spPr/>
        <p:txBody>
          <a:bodyPr/>
          <a:lstStyle>
            <a:defPPr/>
          </a:lstStyle>
          <a:p>
            <a:r>
              <a:rPr lang="en-US" smtClean="0"/>
              <a:t>SMAM / 2</a:t>
            </a:r>
            <a:endParaRPr lang="en-US"/>
          </a:p>
        </p:txBody>
      </p:sp>
    </p:spTree>
    <p:extLst>
      <p:ext uri="{BB962C8B-B14F-4D97-AF65-F5344CB8AC3E}">
        <p14:creationId xmlns:p14="http://schemas.microsoft.com/office/powerpoint/2010/main" val="3652796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defPPr>
              <a:defRPr lang="en-US"/>
            </a:defPPr>
          </a:lstStyle>
          <a:p>
            <a:pPr marL="0">
              <a:lnSpc>
                <a:spcPct val="100000"/>
              </a:lnSpc>
            </a:pPr>
            <a:r>
              <a:rPr sz="1100" b="1" spc="10">
                <a:solidFill>
                  <a:srgbClr val="101141"/>
                </a:solidFill>
                <a:latin typeface="Arial" pitchFamily="34" charset="0"/>
                <a:cs typeface="Arial" pitchFamily="34" charset="0"/>
              </a:rPr>
              <a:t>BITS </a:t>
            </a:r>
            <a:r>
              <a:rPr sz="1100" spc="10">
                <a:solidFill>
                  <a:srgbClr val="101141"/>
                </a:solidFill>
                <a:latin typeface="Arial" pitchFamily="34" charset="0"/>
                <a:cs typeface="Arial" pitchFamily="34" charset="0"/>
              </a:rPr>
              <a:t>Pilani, Pilani Campus</a:t>
            </a:r>
            <a:endParaRPr sz="1100">
              <a:latin typeface="Arial" pitchFamily="34" charset="0"/>
              <a:cs typeface="Arial" pitchFamily="34" charset="0"/>
            </a:endParaRPr>
          </a:p>
        </p:txBody>
      </p:sp>
      <p:pic>
        <p:nvPicPr>
          <p:cNvPr id="85"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21" name="object 12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22" name="object 12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pic>
        <p:nvPicPr>
          <p:cNvPr id="8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23" name="object 12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defPPr>
              <a:defRPr lang="en-US"/>
            </a:defPPr>
          </a:lstStyle>
          <a:p>
            <a:endParaRPr/>
          </a:p>
        </p:txBody>
      </p:sp>
      <p:sp>
        <p:nvSpPr>
          <p:cNvPr id="124" name="object 12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defPPr>
              <a:defRPr lang="en-US"/>
            </a:defPPr>
          </a:lstStyle>
          <a:p>
            <a:endParaRPr/>
          </a:p>
        </p:txBody>
      </p:sp>
      <p:sp>
        <p:nvSpPr>
          <p:cNvPr id="125" name="object 12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defPPr>
              <a:defRPr lang="en-US"/>
            </a:defP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defPPr>
              <a:defRPr lang="en-US"/>
            </a:defPPr>
          </a:lstStyle>
          <a:p>
            <a:pPr marL="0">
              <a:lnSpc>
                <a:spcPct val="100000"/>
              </a:lnSpc>
            </a:pPr>
            <a:r>
              <a:rPr sz="3200" b="1" spc="10">
                <a:solidFill>
                  <a:srgbClr val="C00000"/>
                </a:solidFill>
                <a:latin typeface="Comic Sans MS"/>
                <a:cs typeface="Comic Sans MS"/>
              </a:rPr>
              <a:t>Applications/Examples</a:t>
            </a:r>
            <a:endParaRPr sz="3200">
              <a:latin typeface="Comic Sans MS"/>
              <a:cs typeface="Comic Sans MS"/>
            </a:endParaRPr>
          </a:p>
        </p:txBody>
      </p:sp>
      <p:pic>
        <p:nvPicPr>
          <p:cNvPr id="8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2" y="1502664"/>
            <a:ext cx="8753856" cy="4832604"/>
          </a:xfrm>
          <a:prstGeom prst="rect">
            <a:avLst/>
          </a:prstGeom>
        </p:spPr>
      </p:pic>
    </p:spTree>
    <p:extLst>
      <p:ext uri="{BB962C8B-B14F-4D97-AF65-F5344CB8AC3E}">
        <p14:creationId xmlns:p14="http://schemas.microsoft.com/office/powerpoint/2010/main" val="52994864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defPPr/>
          </a:lstStyle>
          <a:p>
            <a:r>
              <a:rPr lang="en-US"/>
              <a:t>Big Data analytics platforms are designed to serve </a:t>
            </a:r>
            <a:r>
              <a:rPr lang="en-US" smtClean="0"/>
              <a:t>following </a:t>
            </a:r>
            <a:r>
              <a:rPr lang="en-US"/>
              <a:t>needs of today’s businesses</a:t>
            </a:r>
            <a:r>
              <a:rPr lang="en-US" smtClean="0"/>
              <a:t>.</a:t>
            </a:r>
          </a:p>
          <a:p>
            <a:pPr marL="457200" indent="-457200">
              <a:buFont typeface="+mj-lt"/>
              <a:buAutoNum type="arabicPeriod"/>
            </a:pPr>
            <a:r>
              <a:rPr lang="en-US" smtClean="0"/>
              <a:t>Massive </a:t>
            </a:r>
            <a:r>
              <a:rPr lang="en-US"/>
              <a:t>amounts of data - It is big – typically in terabytes or even petabytes </a:t>
            </a:r>
            <a:endParaRPr lang="en-US" smtClean="0"/>
          </a:p>
          <a:p>
            <a:pPr marL="457200" indent="-457200">
              <a:buFont typeface="+mj-lt"/>
              <a:buAutoNum type="arabicPeriod"/>
            </a:pPr>
            <a:r>
              <a:rPr lang="en-US" smtClean="0"/>
              <a:t>Varied </a:t>
            </a:r>
            <a:r>
              <a:rPr lang="en-US"/>
              <a:t>data such as video files to sql databases to text data - It is varied – it could be a traditional database, it could be video data, log data, text data or even voice data </a:t>
            </a:r>
            <a:endParaRPr lang="en-US" smtClean="0"/>
          </a:p>
          <a:p>
            <a:pPr marL="457200" indent="-457200">
              <a:buFont typeface="+mj-lt"/>
              <a:buAutoNum type="arabicPeriod"/>
            </a:pPr>
            <a:r>
              <a:rPr lang="en-US" smtClean="0"/>
              <a:t>Data </a:t>
            </a:r>
            <a:r>
              <a:rPr lang="en-US"/>
              <a:t>that comes in at varying frequency – from days to minutes - It keeps increasing as new data keeps flowing in</a:t>
            </a:r>
          </a:p>
          <a:p>
            <a:pPr marL="457200" indent="-457200">
              <a:buFont typeface="+mj-lt"/>
              <a:buAutoNum type="arabicPeriod"/>
            </a:pPr>
            <a:endParaRPr lang="en-US"/>
          </a:p>
        </p:txBody>
      </p:sp>
      <p:sp>
        <p:nvSpPr>
          <p:cNvPr id="3" name="Content Placeholder 2"/>
          <p:cNvSpPr>
            <a:spLocks noGrp="1"/>
          </p:cNvSpPr>
          <p:nvPr>
            <p:ph sz="quarter" idx="10"/>
          </p:nvPr>
        </p:nvSpPr>
        <p:spPr/>
        <p:txBody>
          <a:bodyPr/>
          <a:lstStyle>
            <a:defPPr/>
          </a:lstStyle>
          <a:p>
            <a:r>
              <a:rPr lang="en-US" smtClean="0"/>
              <a:t>Big </a:t>
            </a:r>
            <a:r>
              <a:rPr lang="en-US"/>
              <a:t>D</a:t>
            </a:r>
            <a:r>
              <a:rPr lang="en-US" smtClean="0"/>
              <a:t>ata Analytics</a:t>
            </a:r>
            <a:endParaRPr lang="en-US"/>
          </a:p>
        </p:txBody>
      </p:sp>
    </p:spTree>
    <p:extLst>
      <p:ext uri="{BB962C8B-B14F-4D97-AF65-F5344CB8AC3E}">
        <p14:creationId xmlns:p14="http://schemas.microsoft.com/office/powerpoint/2010/main" val="58429263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defPPr/>
          </a:lstStyle>
          <a:p>
            <a:pPr>
              <a:buFont typeface="Arial" pitchFamily="34" charset="0"/>
              <a:buChar char="•"/>
            </a:pPr>
            <a:r>
              <a:rPr lang="en-US" b="1" err="1"/>
              <a:t>MapReduce</a:t>
            </a:r>
            <a:r>
              <a:rPr lang="en-US"/>
              <a:t> To understand the beginning of Big Data technology, we will need to go back to 2004 when 2 Googlers – Sanjay Ghemawat and Jeffrey Dean wrote a paper that described how Google used the ‘Divide and Conquer’ approach to deal with its gigantic databases. This approach involves breaking a task into smaller sub-tasks and then working on sub-tasks in parallel, and results in huge efficiencies. Open source software enthusiast ‘Doug Cutting’ was one of the guys deeply inspired by the Google </a:t>
            </a:r>
            <a:r>
              <a:rPr lang="en-US" smtClean="0"/>
              <a:t>paper. </a:t>
            </a:r>
            <a:r>
              <a:rPr lang="en-US"/>
              <a:t>He was able to scale his engine to process a couple of hundred million web pages but the requirement was for something 10,000 times faster than this. This is the computing power Google generates when it processes the trillions of webpages in existence</a:t>
            </a:r>
            <a:r>
              <a:rPr lang="en-US" smtClean="0"/>
              <a:t>.</a:t>
            </a:r>
          </a:p>
          <a:p>
            <a:pPr>
              <a:buFont typeface="Arial" pitchFamily="34" charset="0"/>
              <a:buChar char="•"/>
            </a:pPr>
            <a:r>
              <a:rPr lang="en-US" b="1"/>
              <a:t>Hadoop</a:t>
            </a:r>
            <a:r>
              <a:rPr lang="en-US"/>
              <a:t> : Doug and his partner went about creating an Open source file system and processing framework that later came to be known as Hadoop. This formed the basis of their search engine “Nutch”. While the original Google file system was based on C++, Doug’s hadoop was based on Java. </a:t>
            </a:r>
            <a:endParaRPr lang="en-US" smtClean="0"/>
          </a:p>
          <a:p>
            <a:endParaRPr lang="en-US"/>
          </a:p>
          <a:p>
            <a:endParaRPr lang="en-US"/>
          </a:p>
        </p:txBody>
      </p:sp>
      <p:sp>
        <p:nvSpPr>
          <p:cNvPr id="3" name="Content Placeholder 2"/>
          <p:cNvSpPr>
            <a:spLocks noGrp="1"/>
          </p:cNvSpPr>
          <p:nvPr>
            <p:ph sz="quarter" idx="10"/>
          </p:nvPr>
        </p:nvSpPr>
        <p:spPr/>
        <p:txBody>
          <a:bodyPr/>
          <a:lstStyle>
            <a:defPPr/>
          </a:lstStyle>
          <a:p>
            <a:r>
              <a:rPr lang="en-US" smtClean="0"/>
              <a:t>Big Data Technologies</a:t>
            </a:r>
            <a:endParaRPr lang="en-US"/>
          </a:p>
        </p:txBody>
      </p:sp>
    </p:spTree>
    <p:extLst>
      <p:ext uri="{BB962C8B-B14F-4D97-AF65-F5344CB8AC3E}">
        <p14:creationId xmlns:p14="http://schemas.microsoft.com/office/powerpoint/2010/main" val="173246583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5135563"/>
          </a:xfrm>
        </p:spPr>
        <p:txBody>
          <a:bodyPr>
            <a:normAutofit fontScale="85000" lnSpcReduction="10000"/>
          </a:bodyPr>
          <a:lstStyle>
            <a:defPPr/>
          </a:lstStyle>
          <a:p>
            <a:pPr>
              <a:buFont typeface="Arial" pitchFamily="34" charset="0"/>
              <a:buChar char="•"/>
            </a:pPr>
            <a:r>
              <a:rPr lang="en-US" b="1" smtClean="0"/>
              <a:t>Pig</a:t>
            </a:r>
            <a:r>
              <a:rPr lang="en-US" smtClean="0"/>
              <a:t>: </a:t>
            </a:r>
            <a:r>
              <a:rPr lang="en-US"/>
              <a:t>As hadoop began to be implemented on a larger scale, Big Data specialists soon realized that they were wasting far too much time on writing MapReduce queries rather than actually analyzing data. MapReduce was long and time consuming to write. Developers at Yahoo soon came out with a work around – Pig. Pig is essentially an easier way to write MapReduce queries.  It is similar to Python and allows for shorter and more efficient code to be written that can then be translated to MapReduce before execution</a:t>
            </a:r>
            <a:r>
              <a:rPr lang="en-US" smtClean="0"/>
              <a:t>.</a:t>
            </a:r>
          </a:p>
          <a:p>
            <a:pPr>
              <a:buFont typeface="Arial" pitchFamily="34" charset="0"/>
              <a:buChar char="•"/>
            </a:pPr>
            <a:r>
              <a:rPr lang="en-US" b="1" smtClean="0"/>
              <a:t>Hive:</a:t>
            </a:r>
            <a:r>
              <a:rPr lang="en-US" smtClean="0"/>
              <a:t> </a:t>
            </a:r>
            <a:r>
              <a:rPr lang="en-US"/>
              <a:t>While this solved the problem for a number of people, there were many who still found this difficult to learn. SQL is a language that most developers are familiar with and hence people at Facebook decided to create Hive – an alternative to Pig.  Hive enables code to be written in Hive query language or HQL that, as the name suggests, is very similar to SQL. Thus, we now have an option – if we are familiar with Python, we can pick up Pig to write code. If we have knowledge of SQL, we can go for Hive. In either case, we get away from the time consuming job of writing MapReduce </a:t>
            </a:r>
            <a:r>
              <a:rPr lang="en-US" err="1" smtClean="0"/>
              <a:t>queries.So </a:t>
            </a:r>
            <a:r>
              <a:rPr lang="en-US"/>
              <a:t>far we have understood 4 of the most popular Big Data technologies – MapReduce, Hadoop, Pig and Hive.</a:t>
            </a:r>
          </a:p>
          <a:p>
            <a:pPr marL="0" indent="0"/>
            <a:endParaRPr lang="en-US"/>
          </a:p>
          <a:p>
            <a:endParaRPr lang="en-US"/>
          </a:p>
        </p:txBody>
      </p:sp>
      <p:sp>
        <p:nvSpPr>
          <p:cNvPr id="3" name="Content Placeholder 2"/>
          <p:cNvSpPr>
            <a:spLocks noGrp="1"/>
          </p:cNvSpPr>
          <p:nvPr>
            <p:ph sz="quarter" idx="10"/>
          </p:nvPr>
        </p:nvSpPr>
        <p:spPr/>
        <p:txBody>
          <a:bodyPr/>
          <a:lstStyle>
            <a:defPPr/>
          </a:lstStyle>
          <a:p>
            <a:r>
              <a:rPr lang="en-US"/>
              <a:t>Big Data </a:t>
            </a:r>
            <a:r>
              <a:rPr lang="en-US" smtClean="0"/>
              <a:t>Technologies contd..</a:t>
            </a:r>
            <a:endParaRPr lang="en-US"/>
          </a:p>
        </p:txBody>
      </p:sp>
    </p:spTree>
    <p:extLst>
      <p:ext uri="{BB962C8B-B14F-4D97-AF65-F5344CB8AC3E}">
        <p14:creationId xmlns:p14="http://schemas.microsoft.com/office/powerpoint/2010/main" val="183045512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06963"/>
          </a:xfrm>
        </p:spPr>
        <p:txBody>
          <a:bodyPr>
            <a:normAutofit fontScale="77500" lnSpcReduction="20000"/>
          </a:bodyPr>
          <a:lstStyle>
            <a:defPPr/>
          </a:lstStyle>
          <a:p>
            <a:pPr>
              <a:buFont typeface="Arial" pitchFamily="34" charset="0"/>
              <a:buChar char="•"/>
            </a:pPr>
            <a:r>
              <a:rPr lang="en-US" b="1" smtClean="0"/>
              <a:t>NoSQL</a:t>
            </a:r>
            <a:r>
              <a:rPr lang="en-US" smtClean="0"/>
              <a:t>: </a:t>
            </a:r>
            <a:r>
              <a:rPr lang="en-US"/>
              <a:t>NoSQL refers to databases that do not follow the traditional tabular structure. This means that the data is not organized in the traditional rows and columns  structure. An example of such data is the text from social media sites which can be analyzed to reveal trends and preferences. Another example is video data or sensor data. There are a number of NoSQL database technologies that work well for specific data problems. Hbase, CouchDB, MongoDB and Cassandra are some examples of  NoSQL </a:t>
            </a:r>
            <a:r>
              <a:rPr lang="en-US" smtClean="0"/>
              <a:t>databases. Database </a:t>
            </a:r>
            <a:r>
              <a:rPr lang="en-US"/>
              <a:t>technologies enable efficient storage and processing of data. however, in order to analyze this data, Big Data specialists require other specializd technologies</a:t>
            </a:r>
            <a:r>
              <a:rPr lang="en-US" smtClean="0"/>
              <a:t>.</a:t>
            </a:r>
          </a:p>
          <a:p>
            <a:pPr>
              <a:buFont typeface="Arial" pitchFamily="34" charset="0"/>
              <a:buChar char="•"/>
            </a:pPr>
            <a:r>
              <a:rPr lang="en-US" b="1"/>
              <a:t>Mahout </a:t>
            </a:r>
            <a:r>
              <a:rPr lang="en-US" b="1" smtClean="0"/>
              <a:t>/Impala </a:t>
            </a:r>
            <a:r>
              <a:rPr lang="en-US" smtClean="0"/>
              <a:t>- Mahout </a:t>
            </a:r>
            <a:r>
              <a:rPr lang="en-US"/>
              <a:t>is a collection of algorithms that enable machine learning to be performed on </a:t>
            </a:r>
            <a:r>
              <a:rPr lang="en-US" b="1" err="1"/>
              <a:t>hadoop</a:t>
            </a:r>
            <a:r>
              <a:rPr lang="en-US"/>
              <a:t> databases. If you were looking to perform clustering, classification or collaborative filtering on your data, Mahout will help you do that. </a:t>
            </a:r>
            <a:r>
              <a:rPr lang="en-US" smtClean="0"/>
              <a:t>E-commerce </a:t>
            </a:r>
            <a:r>
              <a:rPr lang="en-US"/>
              <a:t>companies and retailers have a frequent need to perform tasks like clustering and collaborative filtering on their data and Mahout is a great choice for </a:t>
            </a:r>
            <a:r>
              <a:rPr lang="en-US" smtClean="0"/>
              <a:t>this. </a:t>
            </a:r>
            <a:r>
              <a:rPr lang="en-US" b="1" smtClean="0"/>
              <a:t>Impala</a:t>
            </a:r>
            <a:r>
              <a:rPr lang="en-US" smtClean="0"/>
              <a:t> </a:t>
            </a:r>
            <a:r>
              <a:rPr lang="en-US"/>
              <a:t>is another technology that enables analytics on Big Data. Impala is a query engine that allows Big Data specialists to perform analytics on data stored on hadoop via SQL or other BI tools. Impala as been developed and promoted by cloudera</a:t>
            </a:r>
            <a:r>
              <a:rPr lang="en-US" smtClean="0"/>
              <a:t>.</a:t>
            </a:r>
            <a:endParaRPr lang="en-US"/>
          </a:p>
          <a:p>
            <a:pPr>
              <a:buFont typeface="Arial" pitchFamily="34" charset="0"/>
              <a:buChar char="•"/>
            </a:pPr>
            <a:endParaRPr lang="en-US"/>
          </a:p>
          <a:p>
            <a:endParaRPr lang="en-US"/>
          </a:p>
        </p:txBody>
      </p:sp>
      <p:sp>
        <p:nvSpPr>
          <p:cNvPr id="3" name="Content Placeholder 2"/>
          <p:cNvSpPr>
            <a:spLocks noGrp="1"/>
          </p:cNvSpPr>
          <p:nvPr>
            <p:ph sz="quarter" idx="10"/>
          </p:nvPr>
        </p:nvSpPr>
        <p:spPr/>
        <p:txBody>
          <a:bodyPr/>
          <a:lstStyle>
            <a:defPPr/>
          </a:lstStyle>
          <a:p>
            <a:r>
              <a:rPr lang="en-US"/>
              <a:t>Big Data Technologies contd</a:t>
            </a:r>
            <a:r>
              <a:rPr lang="en-US" smtClean="0"/>
              <a:t>..</a:t>
            </a:r>
            <a:endParaRPr lang="en-US"/>
          </a:p>
        </p:txBody>
      </p:sp>
    </p:spTree>
    <p:extLst>
      <p:ext uri="{BB962C8B-B14F-4D97-AF65-F5344CB8AC3E}">
        <p14:creationId xmlns:p14="http://schemas.microsoft.com/office/powerpoint/2010/main" val="37832687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defPPr/>
          </a:lstStyle>
          <a:p>
            <a:r>
              <a:rPr lang="en-US"/>
              <a:t>A big data analytics cycle can be described by the following stage −</a:t>
            </a:r>
          </a:p>
          <a:p>
            <a:pPr>
              <a:buFont typeface="Arial" pitchFamily="34" charset="0"/>
              <a:buChar char="•"/>
            </a:pPr>
            <a:r>
              <a:rPr lang="en-US"/>
              <a:t>Business Problem </a:t>
            </a:r>
            <a:r>
              <a:rPr lang="en-US" smtClean="0"/>
              <a:t>Definition – CRISP DM : Business understanding</a:t>
            </a:r>
            <a:endParaRPr lang="en-US"/>
          </a:p>
          <a:p>
            <a:pPr>
              <a:buFont typeface="Arial" pitchFamily="34" charset="0"/>
              <a:buChar char="•"/>
            </a:pPr>
            <a:r>
              <a:rPr lang="en-US" i="1" smtClean="0">
                <a:solidFill>
                  <a:schemeClr val="tx2"/>
                </a:solidFill>
              </a:rPr>
              <a:t>Research  -- new step</a:t>
            </a:r>
            <a:endParaRPr lang="en-US" i="1">
              <a:solidFill>
                <a:schemeClr val="tx2"/>
              </a:solidFill>
            </a:endParaRPr>
          </a:p>
          <a:p>
            <a:pPr>
              <a:buFont typeface="Arial" pitchFamily="34" charset="0"/>
              <a:buChar char="•"/>
            </a:pPr>
            <a:r>
              <a:rPr lang="en-US" i="1">
                <a:solidFill>
                  <a:schemeClr val="tx2"/>
                </a:solidFill>
              </a:rPr>
              <a:t>Human Resources </a:t>
            </a:r>
            <a:r>
              <a:rPr lang="en-US" i="1" smtClean="0">
                <a:solidFill>
                  <a:schemeClr val="tx2"/>
                </a:solidFill>
              </a:rPr>
              <a:t>Assessment – new step</a:t>
            </a:r>
            <a:endParaRPr lang="en-US" i="1">
              <a:solidFill>
                <a:schemeClr val="tx2"/>
              </a:solidFill>
            </a:endParaRPr>
          </a:p>
          <a:p>
            <a:pPr>
              <a:buFont typeface="Arial" pitchFamily="34" charset="0"/>
              <a:buChar char="•"/>
            </a:pPr>
            <a:r>
              <a:rPr lang="en-US" i="1">
                <a:solidFill>
                  <a:schemeClr val="tx2"/>
                </a:solidFill>
              </a:rPr>
              <a:t>Data </a:t>
            </a:r>
            <a:r>
              <a:rPr lang="en-US" i="1" smtClean="0">
                <a:solidFill>
                  <a:schemeClr val="tx2"/>
                </a:solidFill>
              </a:rPr>
              <a:t>Acquisition – new step</a:t>
            </a:r>
            <a:endParaRPr lang="en-US" i="1">
              <a:solidFill>
                <a:schemeClr val="tx2"/>
              </a:solidFill>
            </a:endParaRPr>
          </a:p>
          <a:p>
            <a:pPr>
              <a:buFont typeface="Arial" pitchFamily="34" charset="0"/>
              <a:buChar char="•"/>
            </a:pPr>
            <a:r>
              <a:rPr lang="en-US" i="1">
                <a:solidFill>
                  <a:schemeClr val="tx2"/>
                </a:solidFill>
              </a:rPr>
              <a:t>Data </a:t>
            </a:r>
            <a:r>
              <a:rPr lang="en-US" i="1" smtClean="0">
                <a:solidFill>
                  <a:schemeClr val="tx2"/>
                </a:solidFill>
              </a:rPr>
              <a:t>Munging – new step</a:t>
            </a:r>
            <a:endParaRPr lang="en-US" i="1">
              <a:solidFill>
                <a:schemeClr val="tx2"/>
              </a:solidFill>
            </a:endParaRPr>
          </a:p>
          <a:p>
            <a:pPr>
              <a:buFont typeface="Arial" pitchFamily="34" charset="0"/>
              <a:buChar char="•"/>
            </a:pPr>
            <a:r>
              <a:rPr lang="en-US" i="1">
                <a:solidFill>
                  <a:schemeClr val="tx2"/>
                </a:solidFill>
              </a:rPr>
              <a:t>Data </a:t>
            </a:r>
            <a:r>
              <a:rPr lang="en-US" i="1" smtClean="0">
                <a:solidFill>
                  <a:schemeClr val="tx2"/>
                </a:solidFill>
              </a:rPr>
              <a:t>Storage – new step</a:t>
            </a:r>
            <a:endParaRPr lang="en-US" i="1">
              <a:solidFill>
                <a:schemeClr val="tx2"/>
              </a:solidFill>
            </a:endParaRPr>
          </a:p>
          <a:p>
            <a:pPr>
              <a:buFont typeface="Arial" pitchFamily="34" charset="0"/>
              <a:buChar char="•"/>
            </a:pPr>
            <a:r>
              <a:rPr lang="en-US"/>
              <a:t>Exploratory Data </a:t>
            </a:r>
            <a:r>
              <a:rPr lang="en-US" smtClean="0"/>
              <a:t>Analysis – CRISP DM : Data Understanding</a:t>
            </a:r>
            <a:endParaRPr lang="en-US"/>
          </a:p>
          <a:p>
            <a:pPr>
              <a:buFont typeface="Arial" pitchFamily="34" charset="0"/>
              <a:buChar char="•"/>
            </a:pPr>
            <a:r>
              <a:rPr lang="en-US"/>
              <a:t>Data Preparation for Modeling and </a:t>
            </a:r>
            <a:r>
              <a:rPr lang="en-US" smtClean="0"/>
              <a:t>Assessment – CRISP DM : Data Preparation</a:t>
            </a:r>
            <a:endParaRPr lang="en-US"/>
          </a:p>
          <a:p>
            <a:pPr>
              <a:buFont typeface="Arial" pitchFamily="34" charset="0"/>
              <a:buChar char="•"/>
            </a:pPr>
            <a:r>
              <a:rPr lang="en-US" smtClean="0"/>
              <a:t>Modeling – CRISP DM : Data Modelling</a:t>
            </a:r>
            <a:endParaRPr lang="en-US"/>
          </a:p>
          <a:p>
            <a:pPr>
              <a:buFont typeface="Arial" pitchFamily="34" charset="0"/>
              <a:buChar char="•"/>
            </a:pPr>
            <a:r>
              <a:rPr lang="en-US" smtClean="0"/>
              <a:t>Implementation – CRISP DM : Evaluation &amp; Deployment</a:t>
            </a:r>
            <a:endParaRPr lang="en-US"/>
          </a:p>
          <a:p>
            <a:endParaRPr lang="en-US"/>
          </a:p>
        </p:txBody>
      </p:sp>
      <p:sp>
        <p:nvSpPr>
          <p:cNvPr id="3" name="Content Placeholder 2"/>
          <p:cNvSpPr>
            <a:spLocks noGrp="1"/>
          </p:cNvSpPr>
          <p:nvPr>
            <p:ph sz="quarter" idx="10"/>
          </p:nvPr>
        </p:nvSpPr>
        <p:spPr/>
        <p:txBody>
          <a:bodyPr/>
          <a:lstStyle>
            <a:defPPr/>
          </a:lstStyle>
          <a:p>
            <a:r>
              <a:rPr lang="en-US" smtClean="0"/>
              <a:t>Big Data Life Cycle 1/</a:t>
            </a:r>
            <a:endParaRPr lang="en-US"/>
          </a:p>
        </p:txBody>
      </p:sp>
    </p:spTree>
    <p:extLst>
      <p:ext uri="{BB962C8B-B14F-4D97-AF65-F5344CB8AC3E}">
        <p14:creationId xmlns:p14="http://schemas.microsoft.com/office/powerpoint/2010/main" val="86087889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00316"/>
            <a:ext cx="8686800" cy="5329084"/>
          </a:xfrm>
        </p:spPr>
        <p:txBody>
          <a:bodyPr>
            <a:noAutofit/>
          </a:bodyPr>
          <a:lstStyle>
            <a:defPPr/>
          </a:lstStyle>
          <a:p>
            <a:r>
              <a:rPr lang="en-US" sz="1400" b="1" smtClean="0"/>
              <a:t>Research:  </a:t>
            </a:r>
            <a:r>
              <a:rPr lang="en-US" sz="1400" smtClean="0"/>
              <a:t>Analyze </a:t>
            </a:r>
            <a:r>
              <a:rPr lang="en-US" sz="1400"/>
              <a:t>what other companies have done in the same situation. This involves looking for solutions that are reasonable for your company, even though it involves adapting other solutions to the resources and requirements that your company has. In this stage, a methodology for the future stages should be defined</a:t>
            </a:r>
            <a:r>
              <a:rPr lang="en-US" sz="1400" smtClean="0"/>
              <a:t>.</a:t>
            </a:r>
            <a:endParaRPr lang="en-US" sz="1400" b="1" smtClean="0"/>
          </a:p>
          <a:p>
            <a:r>
              <a:rPr lang="en-US" sz="1400" b="1" smtClean="0"/>
              <a:t>Human </a:t>
            </a:r>
            <a:r>
              <a:rPr lang="en-US" sz="1400" b="1"/>
              <a:t>Resources </a:t>
            </a:r>
            <a:r>
              <a:rPr lang="en-US" sz="1400" b="1" smtClean="0"/>
              <a:t>Assessment:  </a:t>
            </a:r>
            <a:r>
              <a:rPr lang="en-US" sz="1400" smtClean="0"/>
              <a:t>Once </a:t>
            </a:r>
            <a:r>
              <a:rPr lang="en-US" sz="1400"/>
              <a:t>the problem is defined, it’s reasonable to continue analyzing if the current staff is able to complete the project successfully. Traditional BI teams might not be capable to deliver an optimal solution to all the stages, so it should be considered before starting the project if there is a need to outsource a part of the project or hire more people</a:t>
            </a:r>
            <a:r>
              <a:rPr lang="en-US" sz="1400" smtClean="0"/>
              <a:t>.</a:t>
            </a:r>
          </a:p>
          <a:p>
            <a:r>
              <a:rPr lang="en-US" sz="1400" b="1" smtClean="0"/>
              <a:t>Data Acquisition: </a:t>
            </a:r>
            <a:r>
              <a:rPr lang="en-US" sz="1400" smtClean="0"/>
              <a:t>This </a:t>
            </a:r>
            <a:r>
              <a:rPr lang="en-US" sz="1400"/>
              <a:t>section is key in a big data life cycle; it defines which type of profiles would be needed to deliver the resultant data product. Data gathering is a non-trivial step of the process; it normally involves gathering unstructured data from different sources. To give an example, it could involve writing a crawler to retrieve reviews from a website. This involves dealing with text, perhaps in different languages normally requiring a significant amount of time to be completed</a:t>
            </a:r>
            <a:r>
              <a:rPr lang="en-US" sz="1400" smtClean="0"/>
              <a:t>.</a:t>
            </a:r>
          </a:p>
          <a:p>
            <a:r>
              <a:rPr lang="en-US" sz="1400" b="1" smtClean="0"/>
              <a:t>Data Munging:  </a:t>
            </a:r>
            <a:r>
              <a:rPr lang="en-US" sz="1400" smtClean="0"/>
              <a:t>Once </a:t>
            </a:r>
            <a:r>
              <a:rPr lang="en-US" sz="1400"/>
              <a:t>the data is retrieved, for example, from the web, it needs to be stored in an </a:t>
            </a:r>
            <a:r>
              <a:rPr lang="en-US" sz="1400" smtClean="0"/>
              <a:t>easy to-use </a:t>
            </a:r>
            <a:r>
              <a:rPr lang="en-US" sz="1400"/>
              <a:t>format. To continue with the reviews examples, let’s assume the data is retrieved from different sites where each has a different display of the </a:t>
            </a:r>
            <a:r>
              <a:rPr lang="en-US" sz="1400" smtClean="0"/>
              <a:t>data. Suppose </a:t>
            </a:r>
            <a:r>
              <a:rPr lang="en-US" sz="1400"/>
              <a:t>one data source gives reviews in terms of rating in stars, therefore it is possible to read this as a mapping for the response variable </a:t>
            </a:r>
            <a:r>
              <a:rPr lang="en-US" sz="1400" b="1"/>
              <a:t>y ∈ {1, 2, 3, 4, 5}</a:t>
            </a:r>
            <a:r>
              <a:rPr lang="en-US" sz="1400"/>
              <a:t>. Another data source gives reviews using two arrows system, one for up voting and the other for down voting. This would imply a response variable of the form </a:t>
            </a:r>
            <a:r>
              <a:rPr lang="en-US" sz="1400" b="1"/>
              <a:t>y ∈ {positive, negative}</a:t>
            </a:r>
            <a:r>
              <a:rPr lang="en-US" sz="1400"/>
              <a:t>.</a:t>
            </a:r>
          </a:p>
          <a:p>
            <a:r>
              <a:rPr lang="en-US" sz="1400" smtClean="0"/>
              <a:t>	In </a:t>
            </a:r>
            <a:r>
              <a:rPr lang="en-US" sz="1400"/>
              <a:t>order to combine both the data sources, a decision has to be made in order to make these two response representations equivalent. This can involve converting the first data source response representation to the second form, considering one star as negative and five stars as positive. This process often requires a large time allocation to be delivered with good quality</a:t>
            </a:r>
            <a:r>
              <a:rPr lang="en-US" sz="1400" smtClean="0"/>
              <a:t>.</a:t>
            </a:r>
          </a:p>
        </p:txBody>
      </p:sp>
      <p:sp>
        <p:nvSpPr>
          <p:cNvPr id="3" name="Content Placeholder 2"/>
          <p:cNvSpPr>
            <a:spLocks noGrp="1"/>
          </p:cNvSpPr>
          <p:nvPr>
            <p:ph sz="quarter" idx="10"/>
          </p:nvPr>
        </p:nvSpPr>
        <p:spPr/>
        <p:txBody>
          <a:bodyPr/>
          <a:lstStyle>
            <a:defPPr/>
          </a:lstStyle>
          <a:p>
            <a:r>
              <a:rPr lang="en-US"/>
              <a:t>Big Data Life </a:t>
            </a:r>
            <a:r>
              <a:rPr lang="en-US" smtClean="0"/>
              <a:t>Cycle 2/</a:t>
            </a:r>
            <a:endParaRPr lang="en-US"/>
          </a:p>
        </p:txBody>
      </p:sp>
    </p:spTree>
    <p:extLst>
      <p:ext uri="{BB962C8B-B14F-4D97-AF65-F5344CB8AC3E}">
        <p14:creationId xmlns:p14="http://schemas.microsoft.com/office/powerpoint/2010/main" val="88598359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525963"/>
          </a:xfrm>
        </p:spPr>
        <p:txBody>
          <a:bodyPr>
            <a:noAutofit/>
          </a:bodyPr>
          <a:lstStyle>
            <a:defPPr/>
          </a:lstStyle>
          <a:p>
            <a:r>
              <a:rPr lang="en-US" sz="1600" b="1"/>
              <a:t>Data Storage: </a:t>
            </a:r>
            <a:r>
              <a:rPr lang="en-US" sz="1600"/>
              <a:t>Once the data is processed, it sometimes needs to be stored in a database. Big data technologies offer plenty of alternatives regarding this point. The most common alternative is using the Hadoop File System for storage that provides users a limited version of SQL, known as HIVE Query Language. This allows most analytics task to be done in similar ways as would be done in traditional BI data warehouses, from the user perspective. Other storage options to be considered are MongoDB, Redis, and SPARK.</a:t>
            </a:r>
          </a:p>
          <a:p>
            <a:r>
              <a:rPr lang="en-US" sz="1600"/>
              <a:t>This stage of the cycle is related to the human resources knowledge in terms of their abilities to implement different architectures. Modified versions of traditional data warehouses are still being used in large scale applications. For example, teradata and IBM offer SQL databases that can handle terabytes of data; open source solutions such as postgreSQL and MySQL are still being used for large scale applications.</a:t>
            </a:r>
          </a:p>
          <a:p>
            <a:r>
              <a:rPr lang="en-US" sz="1600"/>
              <a:t>Even though there are differences in how the different storages work in the background, from the client side, most solutions provide a SQL API. Hence having a good understanding of SQL is still a key skill to have for big data analytics.</a:t>
            </a:r>
          </a:p>
          <a:p>
            <a:r>
              <a:rPr lang="en-US" sz="1600"/>
              <a:t>This stage a </a:t>
            </a:r>
            <a:r>
              <a:rPr lang="en-US" sz="1600" i="1"/>
              <a:t>priori</a:t>
            </a:r>
            <a:r>
              <a:rPr lang="en-US" sz="1600"/>
              <a:t> seems to be the most important topic, in practice, this is not true. It is not even an essential stage. It is possible to implement a big data solution that would be working with real-time data, so in this case, we only need to gather data to develop the model and then implement it in real time. So there would not be a need to formally store the data at all.</a:t>
            </a:r>
          </a:p>
          <a:p>
            <a:endParaRPr lang="en-US" sz="1600"/>
          </a:p>
        </p:txBody>
      </p:sp>
      <p:sp>
        <p:nvSpPr>
          <p:cNvPr id="3" name="Content Placeholder 2"/>
          <p:cNvSpPr>
            <a:spLocks noGrp="1"/>
          </p:cNvSpPr>
          <p:nvPr>
            <p:ph sz="quarter" idx="10"/>
          </p:nvPr>
        </p:nvSpPr>
        <p:spPr/>
        <p:txBody>
          <a:bodyPr/>
          <a:lstStyle>
            <a:defPPr/>
          </a:lstStyle>
          <a:p>
            <a:r>
              <a:rPr lang="en-US"/>
              <a:t>Big Data Life </a:t>
            </a:r>
            <a:r>
              <a:rPr lang="en-US" smtClean="0"/>
              <a:t>Cycle 3/</a:t>
            </a:r>
            <a:endParaRPr lang="en-US"/>
          </a:p>
        </p:txBody>
      </p:sp>
    </p:spTree>
    <p:extLst>
      <p:ext uri="{BB962C8B-B14F-4D97-AF65-F5344CB8AC3E}">
        <p14:creationId xmlns:p14="http://schemas.microsoft.com/office/powerpoint/2010/main" val="146208077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defPPr/>
          </a:lstStyle>
          <a:p>
            <a:r>
              <a:rPr lang="en-US">
                <a:hlinkClick r:id="rId2"/>
              </a:rPr>
              <a:t>ftp://</a:t>
            </a:r>
            <a:r>
              <a:rPr lang="en-US" smtClean="0">
                <a:hlinkClick r:id="rId2"/>
              </a:rPr>
              <a:t>ftp.software.ibm.com/software/data/sw-library/services/ASUM.pdf</a:t>
            </a:r>
            <a:endParaRPr lang="en-US" smtClean="0"/>
          </a:p>
          <a:p>
            <a:r>
              <a:rPr lang="en-US"/>
              <a:t>Analytics </a:t>
            </a:r>
            <a:r>
              <a:rPr lang="en-US" smtClean="0"/>
              <a:t>Solutions Unified Method - </a:t>
            </a:r>
            <a:r>
              <a:rPr lang="en-US" i="1" smtClean="0"/>
              <a:t>Implementations </a:t>
            </a:r>
            <a:r>
              <a:rPr lang="en-US" i="1"/>
              <a:t>with Agile </a:t>
            </a:r>
            <a:r>
              <a:rPr lang="en-US" i="1" smtClean="0"/>
              <a:t>principles</a:t>
            </a:r>
          </a:p>
          <a:p>
            <a:r>
              <a:rPr lang="en-US"/>
              <a:t>The Analytics Solutions Unified Method (ASUM) is a </a:t>
            </a:r>
            <a:r>
              <a:rPr lang="en-US" smtClean="0"/>
              <a:t>step-by-step guide </a:t>
            </a:r>
            <a:r>
              <a:rPr lang="en-US"/>
              <a:t>to </a:t>
            </a:r>
            <a:r>
              <a:rPr lang="en-US" smtClean="0"/>
              <a:t>conducting </a:t>
            </a:r>
            <a:r>
              <a:rPr lang="en-US"/>
              <a:t>a complete implementation lifecycle for </a:t>
            </a:r>
            <a:r>
              <a:rPr lang="en-US" smtClean="0"/>
              <a:t>IBM Analytics </a:t>
            </a:r>
            <a:r>
              <a:rPr lang="en-US"/>
              <a:t>solutions</a:t>
            </a:r>
            <a:r>
              <a:rPr lang="en-US" smtClean="0"/>
              <a:t>.</a:t>
            </a:r>
          </a:p>
          <a:p>
            <a:r>
              <a:rPr lang="en-US"/>
              <a:t>ASUM is designed to create successful and repeatable IBM </a:t>
            </a:r>
            <a:r>
              <a:rPr lang="en-US" smtClean="0"/>
              <a:t>Analytics deployments</a:t>
            </a:r>
            <a:r>
              <a:rPr lang="en-US"/>
              <a:t>. The method can be utilized by IBM clients and </a:t>
            </a:r>
            <a:r>
              <a:rPr lang="en-US" smtClean="0"/>
              <a:t>business partners </a:t>
            </a:r>
            <a:r>
              <a:rPr lang="en-US"/>
              <a:t>to successfully implement IBM Analytics solutions.</a:t>
            </a:r>
          </a:p>
        </p:txBody>
      </p:sp>
      <p:sp>
        <p:nvSpPr>
          <p:cNvPr id="3" name="Content Placeholder 2"/>
          <p:cNvSpPr>
            <a:spLocks noGrp="1"/>
          </p:cNvSpPr>
          <p:nvPr>
            <p:ph sz="quarter" idx="10"/>
          </p:nvPr>
        </p:nvSpPr>
        <p:spPr/>
        <p:txBody>
          <a:bodyPr/>
          <a:lstStyle>
            <a:defPPr/>
          </a:lstStyle>
          <a:p>
            <a:r>
              <a:rPr lang="en-US" smtClean="0"/>
              <a:t>ASUM-DM</a:t>
            </a:r>
            <a:endParaRPr lang="en-US"/>
          </a:p>
        </p:txBody>
      </p:sp>
    </p:spTree>
    <p:extLst>
      <p:ext uri="{BB962C8B-B14F-4D97-AF65-F5344CB8AC3E}">
        <p14:creationId xmlns:p14="http://schemas.microsoft.com/office/powerpoint/2010/main" val="212703611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480" y="1752600"/>
            <a:ext cx="6144419" cy="4525962"/>
          </a:xfrm>
          <a:prstGeom prst="rect">
            <a:avLst/>
          </a:prstGeom>
        </p:spPr>
      </p:pic>
      <p:sp>
        <p:nvSpPr>
          <p:cNvPr id="3" name="Content Placeholder 2"/>
          <p:cNvSpPr>
            <a:spLocks noGrp="1"/>
          </p:cNvSpPr>
          <p:nvPr>
            <p:ph sz="quarter" idx="10"/>
          </p:nvPr>
        </p:nvSpPr>
        <p:spPr/>
        <p:txBody>
          <a:bodyPr/>
          <a:lstStyle>
            <a:defPPr/>
          </a:lstStyle>
          <a:p>
            <a:r>
              <a:rPr lang="en-US" smtClean="0"/>
              <a:t>ASUM</a:t>
            </a:r>
            <a:endParaRPr lang="en-US"/>
          </a:p>
        </p:txBody>
      </p:sp>
      <p:sp>
        <p:nvSpPr>
          <p:cNvPr id="2" name="TextBox 1"/>
          <p:cNvSpPr txBox="1"/>
          <p:nvPr/>
        </p:nvSpPr>
        <p:spPr>
          <a:xfrm>
            <a:off x="5791200" y="1905000"/>
            <a:ext cx="3124200" cy="2031325"/>
          </a:xfrm>
          <a:prstGeom prst="rect">
            <a:avLst/>
          </a:prstGeom>
          <a:noFill/>
        </p:spPr>
        <p:txBody>
          <a:bodyPr wrap="square" rtlCol="0">
            <a:spAutoFit/>
          </a:bodyPr>
          <a:lstStyle>
            <a:defPPr>
              <a:defRPr lang="en-US"/>
            </a:defPPr>
          </a:lstStyle>
          <a:p>
            <a:r>
              <a:rPr lang="en-US" smtClean="0"/>
              <a:t>ASUM is a methodology to implement AGILE in the project management way of working. So think of ASUM being applied in some phases of CRISP-DM or SNAM i.e. Data Preparation and Modelling.</a:t>
            </a:r>
            <a:endParaRPr lang="en-US"/>
          </a:p>
        </p:txBody>
      </p:sp>
    </p:spTree>
    <p:extLst>
      <p:ext uri="{BB962C8B-B14F-4D97-AF65-F5344CB8AC3E}">
        <p14:creationId xmlns:p14="http://schemas.microsoft.com/office/powerpoint/2010/main" val="402059253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066800"/>
            <a:ext cx="9144000" cy="5791200"/>
          </a:xfrm>
          <a:prstGeom prst="rect">
            <a:avLst/>
          </a:prstGeom>
        </p:spPr>
      </p:pic>
      <p:sp>
        <p:nvSpPr>
          <p:cNvPr id="3" name="Content Placeholder 2"/>
          <p:cNvSpPr>
            <a:spLocks noGrp="1"/>
          </p:cNvSpPr>
          <p:nvPr>
            <p:ph sz="quarter" idx="10"/>
          </p:nvPr>
        </p:nvSpPr>
        <p:spPr/>
        <p:txBody>
          <a:bodyPr/>
          <a:lstStyle>
            <a:defPPr/>
          </a:lstStyle>
          <a:p>
            <a:r>
              <a:rPr lang="en-US" smtClean="0"/>
              <a:t>ASUM</a:t>
            </a:r>
            <a:endParaRPr lang="en-US"/>
          </a:p>
        </p:txBody>
      </p:sp>
    </p:spTree>
    <p:extLst>
      <p:ext uri="{BB962C8B-B14F-4D97-AF65-F5344CB8AC3E}">
        <p14:creationId xmlns:p14="http://schemas.microsoft.com/office/powerpoint/2010/main" val="225642258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7763.0"/>
  <p:tag name="AS_RELEASE_DATE" val="2020.09.14"/>
  <p:tag name="AS_TITLE" val="Aspose.Slides for .NET 4.0 Client Profile"/>
  <p:tag name="AS_VERSION" val="2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33135</Words>
  <Application>Microsoft Office PowerPoint</Application>
  <PresentationFormat>On-screen Show (4:3)</PresentationFormat>
  <Paragraphs>2924</Paragraphs>
  <Slides>304</Slides>
  <Notes>47</Notes>
  <HiddenSlides>0</HiddenSlides>
  <MMClips>0</MMClips>
  <ScaleCrop>false</ScaleCrop>
  <HeadingPairs>
    <vt:vector size="8" baseType="variant">
      <vt:variant>
        <vt:lpstr>Fonts Used</vt:lpstr>
      </vt:variant>
      <vt:variant>
        <vt:i4>22</vt:i4>
      </vt:variant>
      <vt:variant>
        <vt:lpstr>Theme</vt:lpstr>
      </vt:variant>
      <vt:variant>
        <vt:i4>25</vt:i4>
      </vt:variant>
      <vt:variant>
        <vt:lpstr>Embedded OLE Servers</vt:lpstr>
      </vt:variant>
      <vt:variant>
        <vt:i4>6</vt:i4>
      </vt:variant>
      <vt:variant>
        <vt:lpstr>Slide Titles</vt:lpstr>
      </vt:variant>
      <vt:variant>
        <vt:i4>304</vt:i4>
      </vt:variant>
    </vt:vector>
  </HeadingPairs>
  <TitlesOfParts>
    <vt:vector size="357" baseType="lpstr">
      <vt:lpstr>宋体</vt:lpstr>
      <vt:lpstr>Arial</vt:lpstr>
      <vt:lpstr>Arial Narrow</vt:lpstr>
      <vt:lpstr>BentonSans</vt:lpstr>
      <vt:lpstr>BentonSans Book</vt:lpstr>
      <vt:lpstr>Calibri</vt:lpstr>
      <vt:lpstr>Calibri Light</vt:lpstr>
      <vt:lpstr>Comic Sans MS</vt:lpstr>
      <vt:lpstr>Courier New</vt:lpstr>
      <vt:lpstr>CrimsonText-Bold</vt:lpstr>
      <vt:lpstr>Georgia</vt:lpstr>
      <vt:lpstr>Helvetica Neue</vt:lpstr>
      <vt:lpstr>Lohit Hindi</vt:lpstr>
      <vt:lpstr>medium-content-serif-font</vt:lpstr>
      <vt:lpstr>Menlo</vt:lpstr>
      <vt:lpstr>q_serif</vt:lpstr>
      <vt:lpstr>Symbol</vt:lpstr>
      <vt:lpstr>Tahoma</vt:lpstr>
      <vt:lpstr>Times New Roman</vt:lpstr>
      <vt:lpstr>Verdana</vt:lpstr>
      <vt:lpstr>WenQuanYi Micro Hei</vt:lpstr>
      <vt:lpstr>Wingdings</vt:lpstr>
      <vt:lpstr>Office Theme</vt:lpstr>
      <vt:lpstr>Office Theme</vt:lpstr>
      <vt:lpstr>1_Office Theme</vt:lpstr>
      <vt:lpstr>Office Theme</vt:lpstr>
      <vt:lpstr>Office Theme</vt:lpstr>
      <vt:lpstr>1_Office Theme</vt:lpstr>
      <vt:lpstr>Office Theme</vt:lpstr>
      <vt:lpstr>Office Theme</vt:lpstr>
      <vt:lpstr>1_Office Theme</vt:lpstr>
      <vt:lpstr>Office Theme</vt:lpstr>
      <vt:lpstr>Office Theme</vt:lpstr>
      <vt:lpstr>1_Office Theme</vt:lpstr>
      <vt:lpstr>Office Theme</vt:lpstr>
      <vt:lpstr>Office Theme</vt:lpstr>
      <vt:lpstr>1_Office Theme</vt:lpstr>
      <vt:lpstr>Office Theme</vt:lpstr>
      <vt:lpstr>Office Theme</vt:lpstr>
      <vt:lpstr>1_Office Theme</vt:lpstr>
      <vt:lpstr>Office Theme</vt:lpstr>
      <vt:lpstr>Office Theme</vt:lpstr>
      <vt:lpstr>1_Office Theme</vt:lpstr>
      <vt:lpstr>Office Theme</vt:lpstr>
      <vt:lpstr>Office Theme</vt:lpstr>
      <vt:lpstr>1_Office Theme</vt:lpstr>
      <vt:lpstr>Office Theme</vt:lpstr>
      <vt:lpstr>Visio</vt:lpstr>
      <vt:lpstr>Document</vt:lpstr>
      <vt:lpstr>Equation</vt:lpstr>
      <vt:lpstr>Microsoft Equation 3.0</vt:lpstr>
      <vt:lpstr>Chart</vt:lpstr>
      <vt:lpstr>SmartDraw</vt:lpstr>
      <vt:lpstr>Introduction to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Network Function Virtualization: Background</vt:lpstr>
      <vt:lpstr>SDN Architecture / Layers</vt:lpstr>
      <vt:lpstr>PowerPoint Presentation</vt:lpstr>
      <vt:lpstr>Data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Business Model</vt:lpstr>
      <vt:lpstr>PowerPoint Presentation</vt:lpstr>
      <vt:lpstr>PowerPoint Presentation</vt:lpstr>
      <vt:lpstr>PowerPoint Presentation</vt:lpstr>
      <vt:lpstr>Data Science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Detailed stages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Teams</vt:lpstr>
      <vt:lpstr>PowerPoint Presentation</vt:lpstr>
      <vt:lpstr>PowerPoint Presentation</vt:lpstr>
      <vt:lpstr>PowerPoint Presentation</vt:lpstr>
      <vt:lpstr>PowerPoint Presentation</vt:lpstr>
      <vt:lpstr>Data Scientist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Business Model</vt:lpstr>
      <vt:lpstr>PowerPoint Presentation</vt:lpstr>
      <vt:lpstr>PowerPoint Presentation</vt:lpstr>
      <vt:lpstr>Data and Data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Descriptions</vt:lpstr>
      <vt:lpstr>Types of Data 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Measuring the Central Tendency</vt:lpstr>
      <vt:lpstr> Symmetric vs. Skewed Data</vt:lpstr>
      <vt:lpstr>PowerPoint Presentation</vt:lpstr>
      <vt:lpstr>PowerPoint Presentation</vt:lpstr>
      <vt:lpstr>PowerPoint Presentation</vt:lpstr>
      <vt:lpstr>Histogram Analysis</vt:lpstr>
      <vt:lpstr>Histograms Often Tell More than Boxplots</vt:lpstr>
      <vt:lpstr>PowerPoint Presentation</vt:lpstr>
      <vt:lpstr>PowerPoint Presentation</vt:lpstr>
      <vt:lpstr>Data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Quality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Epicycle of Data Analysis</vt:lpstr>
      <vt:lpstr>PowerPoint Presentation</vt:lpstr>
      <vt:lpstr>PowerPoint Presentation</vt:lpstr>
      <vt:lpstr>Appendix</vt:lpstr>
      <vt:lpstr>PowerPoint Presentation</vt:lpstr>
      <vt:lpstr>PowerPoint Presentation</vt:lpstr>
      <vt:lpstr>Data and Data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Formal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Gupta, Akshat1</dc:creator>
  <cp:lastModifiedBy>Gupta, Akshat1</cp:lastModifiedBy>
  <cp:revision>1</cp:revision>
  <cp:lastPrinted>2020-10-31T12:49:30Z</cp:lastPrinted>
  <dcterms:created xsi:type="dcterms:W3CDTF">2020-10-31T12:49:30Z</dcterms:created>
  <dcterms:modified xsi:type="dcterms:W3CDTF">2020-10-31T12:54:21Z</dcterms:modified>
</cp:coreProperties>
</file>